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</p:sldMasterIdLst>
  <p:notesMasterIdLst>
    <p:notesMasterId r:id="rId15"/>
  </p:notesMasterIdLst>
  <p:sldIdLst>
    <p:sldId id="256" r:id="rId3"/>
    <p:sldId id="264" r:id="rId4"/>
    <p:sldId id="281" r:id="rId5"/>
    <p:sldId id="282" r:id="rId6"/>
    <p:sldId id="283" r:id="rId7"/>
    <p:sldId id="271" r:id="rId8"/>
    <p:sldId id="285" r:id="rId9"/>
    <p:sldId id="286" r:id="rId10"/>
    <p:sldId id="287" r:id="rId11"/>
    <p:sldId id="267" r:id="rId12"/>
    <p:sldId id="288" r:id="rId13"/>
    <p:sldId id="270" r:id="rId14"/>
  </p:sldIdLst>
  <p:sldSz cx="12192000" cy="6858000"/>
  <p:notesSz cx="6858000" cy="9144000"/>
  <p:embeddedFontLst>
    <p:embeddedFont>
      <p:font typeface="Calibri Light" panose="020F0302020204030204" pitchFamily="34" charset="0"/>
      <p:regular r:id="rId16"/>
      <p: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6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08359E-94E6-6F47-A2A2-BE58743ECDE9}" type="datetimeFigureOut">
              <a:rPr lang="en-VN" smtClean="0"/>
              <a:t>10/06/2025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AAFD1-9355-1041-A6F7-3686A524642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4012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AAFD1-9355-1041-A6F7-3686A524642E}" type="slidenum">
              <a:rPr lang="en-VN" smtClean="0"/>
              <a:t>2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21646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- Click vào ô 1/2/3/4 để chọn 1 câu hỏi tương ứng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AAFD1-9355-1041-A6F7-3686A524642E}" type="slidenum">
              <a:rPr lang="en-VN" smtClean="0"/>
              <a:t>5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07554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- Click vào màn hình câu hỏi sẽ hiện ra</a:t>
            </a:r>
          </a:p>
          <a:p>
            <a:r>
              <a:rPr lang="en-VN" dirty="0"/>
              <a:t>- Click vào màn hình để xuất hiện đáp án</a:t>
            </a:r>
          </a:p>
          <a:p>
            <a:r>
              <a:rPr lang="en-VN" dirty="0"/>
              <a:t>- Click vào nút góc bên phải, phía trên màn hình để trở lại slide 8 (slide để chọn câu hỏi)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AAFD1-9355-1041-A6F7-3686A524642E}" type="slidenum">
              <a:rPr lang="en-VN" smtClean="0"/>
              <a:t>6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48080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- Click vào màn hình câu hỏi sẽ hiện ra</a:t>
            </a:r>
          </a:p>
          <a:p>
            <a:r>
              <a:rPr lang="en-VN" dirty="0"/>
              <a:t>- Click vào màn hình để xuất hiện đáp án</a:t>
            </a:r>
          </a:p>
          <a:p>
            <a:r>
              <a:rPr lang="en-VN" dirty="0"/>
              <a:t>- Click vào nút góc bên phải, phía trên màn hình để trở lại slide 8 (slide để chọn câu hỏi)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AAFD1-9355-1041-A6F7-3686A524642E}" type="slidenum">
              <a:rPr lang="en-VN" smtClean="0"/>
              <a:t>7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16877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- Click vào màn hình câu hỏi sẽ hiện ra</a:t>
            </a:r>
          </a:p>
          <a:p>
            <a:r>
              <a:rPr lang="en-VN" dirty="0"/>
              <a:t>- Click vào màn hình để xuất hiện đáp án</a:t>
            </a:r>
          </a:p>
          <a:p>
            <a:r>
              <a:rPr lang="en-VN" dirty="0"/>
              <a:t>- Click vào nút góc bên phải, phía trên màn hình để trở lại slide 8 (slide để chọn câu hỏi)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AAFD1-9355-1041-A6F7-3686A524642E}" type="slidenum">
              <a:rPr lang="en-VN" smtClean="0"/>
              <a:t>8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3981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- Click vào màn hình câu hỏi sẽ hiện ra</a:t>
            </a:r>
          </a:p>
          <a:p>
            <a:r>
              <a:rPr lang="en-VN" dirty="0"/>
              <a:t>- Click vào màn hình để xuất hiện đáp án</a:t>
            </a:r>
          </a:p>
          <a:p>
            <a:r>
              <a:rPr lang="en-VN" dirty="0"/>
              <a:t>- Click vào nút góc bên phải, phía trên màn hình để trở lại slide 8 (slide để chọn câu hỏi)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AAFD1-9355-1041-A6F7-3686A524642E}" type="slidenum">
              <a:rPr lang="en-VN" smtClean="0"/>
              <a:t>9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34947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CB359-C368-FAAB-58D5-0D02FBB3D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32F6F-935E-C66B-8985-FCC117989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BAB38-F9B1-12E8-4194-CD76A9D9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0F5B9-0BBA-6237-AA41-7C8A68FB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F7DC-A0D2-2B59-3108-A6C6969B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97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10C0-86E6-71B8-02C1-6ADF1124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FDAF7-A048-683D-CCCC-A63BA5B51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BC5C8-39F6-6DD7-9FBA-7C02F011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DA172-8CFC-0C43-AABF-1121A5E1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E851D-8129-DE77-B672-9040F1A2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66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A3BDA-1EAA-353D-F8DE-1FA3FAC25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14AA8-3789-CBC3-5C55-CAEDF3B88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B3290-4B06-5823-1D14-C03BE4FA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E6A11-9C61-AEB0-DA00-C59F4DD3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08BEB-E646-E98F-031B-DAA706C8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43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37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8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49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63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40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44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81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08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DD68C-4EF3-3E93-F0E4-7A1EAF30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A9882-3F56-BADC-45F5-A1FA9E284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AE65-1C31-E61D-C80A-17679EA4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17C64-8BD3-3E2A-43D6-03E98421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A8E1E-00B5-FF84-1631-BE2FDBC6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42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15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3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48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DA0A-999E-F79D-3D7B-BC0F80AB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3E550-A2B2-1FD4-FC5E-0155D7D3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FD8D4-E3E9-3387-ECDD-20703B53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E3999-2E2F-4649-76D3-B231DD65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3A913-02D6-7024-9DDD-B530DE88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56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A10D7-43E2-27E6-B52B-80214C7A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B1AF0-1660-95CB-8909-C7079FB0B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CF109-C42D-ABD0-92C8-8E04F6898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3B5F6-C21A-532C-A7A0-20FFA9B8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4B400-062F-F623-23E7-2F390EBF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765A9-6170-524F-1675-81BB3793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06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FFF5-B0CD-4F13-AC32-B2D3C699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59DCE-D1E5-36F7-3C1C-28022F721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AE6A7-B025-35F2-355E-7BB5EAA86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54B650-45FF-38E4-C8D8-C877757FA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899E66-9168-3AF3-51A1-AC9160720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53256E-39DB-9C33-4E7F-391F27F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8C339-1E2E-D100-3748-06F1DA82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C3A0B-C84F-EB4D-66BA-36B5DCDD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13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26ED7-C03A-95E1-BC49-5FD53FCD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AF172-E041-99AC-255A-8B5AB21F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00131-E27D-75AB-A7EA-C5355539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67D31-2DC5-DB2A-29BF-E0835B10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01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01730-6A3E-18EC-47DD-A614769C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E3FDD-3A6C-B024-AEC6-BED99AB0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CE5AC-7F66-41A2-B146-4000CBB9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19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3546-C49D-9798-0C37-F80C19352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CA46A-6FFF-8B45-A293-C794CFBD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69AA1-2D1A-3054-CDD6-567969990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2BBB5-2CDF-8FC1-981F-4A0C5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FD70F-5533-0BBF-9AEF-91CAC5B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8F2FB-2DEE-F0A1-465D-C673D139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20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939B4-E217-B28D-30FF-2C0AB0D7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43FFDC-E88F-1F0C-ECF0-7AA21FFA7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10CB-D284-A341-F846-78EED0D97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62789-07EF-DBB0-122A-BEA8179E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C2917-4D78-E2C5-B240-2C83A2A02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E6FDF-BCDB-7F7A-F813-4FDA4DCA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17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CE697A-28CD-EDD6-6415-D3C701EC5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A0CBA-D392-B3C6-11C8-2B7A43CDA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FCAAC-A88B-1C44-0137-1A638B2A3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5F583-0148-4553-964E-C48E0D09F0A7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EEFD4-4D1A-FAD6-8C8F-648DA608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C7197-0211-521E-ABF8-E35EA0FC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967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0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hoc10.vn/doc-sach/tieng-viet-3-tap-1/1/134/33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12" Type="http://schemas.openxmlformats.org/officeDocument/2006/relationships/slide" Target="slide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slide" Target="slide8.xml"/><Relationship Id="rId5" Type="http://schemas.openxmlformats.org/officeDocument/2006/relationships/image" Target="../media/image11.png"/><Relationship Id="rId10" Type="http://schemas.openxmlformats.org/officeDocument/2006/relationships/slide" Target="slide9.xml"/><Relationship Id="rId4" Type="http://schemas.openxmlformats.org/officeDocument/2006/relationships/image" Target="../media/image10.png"/><Relationship Id="rId9" Type="http://schemas.openxmlformats.org/officeDocument/2006/relationships/slide" Target="slide6.xml"/><Relationship Id="rId1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svg"/><Relationship Id="rId12" Type="http://schemas.openxmlformats.org/officeDocument/2006/relationships/image" Target="../media/image23.svg"/><Relationship Id="rId17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openxmlformats.org/officeDocument/2006/relationships/image" Target="../media/image12.svg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5" Type="http://schemas.openxmlformats.org/officeDocument/2006/relationships/image" Target="../media/image11.png"/><Relationship Id="rId10" Type="http://schemas.openxmlformats.org/officeDocument/2006/relationships/slide" Target="slide3.xml"/><Relationship Id="rId19" Type="http://schemas.openxmlformats.org/officeDocument/2006/relationships/slide" Target="slide5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1.svg"/><Relationship Id="rId14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8.png"/><Relationship Id="rId18" Type="http://schemas.openxmlformats.org/officeDocument/2006/relationships/slide" Target="slide5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svg"/><Relationship Id="rId12" Type="http://schemas.openxmlformats.org/officeDocument/2006/relationships/image" Target="../media/image23.svg"/><Relationship Id="rId17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10" Type="http://schemas.openxmlformats.org/officeDocument/2006/relationships/slide" Target="slide3.xm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1.svg"/><Relationship Id="rId14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8.png"/><Relationship Id="rId18" Type="http://schemas.openxmlformats.org/officeDocument/2006/relationships/slide" Target="slide5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svg"/><Relationship Id="rId12" Type="http://schemas.openxmlformats.org/officeDocument/2006/relationships/image" Target="../media/image23.svg"/><Relationship Id="rId17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10" Type="http://schemas.openxmlformats.org/officeDocument/2006/relationships/slide" Target="slide3.xm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1.svg"/><Relationship Id="rId14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8.png"/><Relationship Id="rId18" Type="http://schemas.openxmlformats.org/officeDocument/2006/relationships/slide" Target="slide5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svg"/><Relationship Id="rId12" Type="http://schemas.openxmlformats.org/officeDocument/2006/relationships/image" Target="../media/image23.svg"/><Relationship Id="rId17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10" Type="http://schemas.openxmlformats.org/officeDocument/2006/relationships/slide" Target="slide3.xml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1.svg"/><Relationship Id="rId14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1">
            <a:extLst>
              <a:ext uri="{FF2B5EF4-FFF2-40B4-BE49-F238E27FC236}">
                <a16:creationId xmlns:a16="http://schemas.microsoft.com/office/drawing/2014/main" id="{88CB22F4-13BC-A584-AF2F-80F54CB64F0B}"/>
              </a:ext>
            </a:extLst>
          </p:cNvPr>
          <p:cNvSpPr txBox="1">
            <a:spLocks/>
          </p:cNvSpPr>
          <p:nvPr/>
        </p:nvSpPr>
        <p:spPr>
          <a:xfrm>
            <a:off x="1347529" y="730646"/>
            <a:ext cx="9496942" cy="3698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sym typeface="Calibri"/>
              </a:rPr>
              <a:t>Tuần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sym typeface="Calibri"/>
              </a:rPr>
              <a:t> 5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Calibri"/>
              </a:rPr>
              <a:t>Bài đọc 1:</a:t>
            </a:r>
            <a:r>
              <a:rPr lang="en-US" sz="5400" b="1" kern="0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54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Con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heo</a:t>
            </a:r>
            <a:r>
              <a:rPr lang="en-US" sz="54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đất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B5FCEC-EB52-20A3-0166-40CE7B4F1789}"/>
              </a:ext>
            </a:extLst>
          </p:cNvPr>
          <p:cNvSpPr txBox="1"/>
          <p:nvPr/>
        </p:nvSpPr>
        <p:spPr>
          <a:xfrm>
            <a:off x="8910084" y="141514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 VIỆT 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B6B9E7-7E7A-8A25-C556-609535C4C073}"/>
              </a:ext>
            </a:extLst>
          </p:cNvPr>
          <p:cNvSpPr/>
          <p:nvPr/>
        </p:nvSpPr>
        <p:spPr>
          <a:xfrm>
            <a:off x="10994961" y="73064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43816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5732798E-12C9-5D0E-FC22-88CB8FB46F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47904" y="1950528"/>
            <a:ext cx="5538242" cy="35011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676ECB-838B-B794-8883-0B94F3D411E4}"/>
              </a:ext>
            </a:extLst>
          </p:cNvPr>
          <p:cNvSpPr txBox="1"/>
          <p:nvPr/>
        </p:nvSpPr>
        <p:spPr>
          <a:xfrm>
            <a:off x="504564" y="2776439"/>
            <a:ext cx="5224921" cy="1536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334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Tìm từ ngữ chỉ các bộ phận của con </a:t>
            </a:r>
            <a:r>
              <a:rPr lang="vi-VN" sz="3334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heo đất</a:t>
            </a:r>
            <a:r>
              <a:rPr lang="en-US" sz="3334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lang="en-US" sz="3334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A084C6B4-6970-4836-6C14-C926AAB10A6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9748" y="1761882"/>
            <a:ext cx="1446813" cy="11176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D8E305-3D3B-BFFC-97CB-9F78F6D3739E}"/>
              </a:ext>
            </a:extLst>
          </p:cNvPr>
          <p:cNvSpPr txBox="1"/>
          <p:nvPr/>
        </p:nvSpPr>
        <p:spPr>
          <a:xfrm>
            <a:off x="5946572" y="2035124"/>
            <a:ext cx="5714629" cy="2787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Những từ có trong truyện chỉ các bộ phận của con heo đất: </a:t>
            </a:r>
            <a:r>
              <a:rPr lang="vi-VN" sz="3000" dirty="0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lưng, bụng, mũi, khe</a:t>
            </a:r>
            <a:r>
              <a:rPr lang="en-US" sz="3000" dirty="0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đựng</a:t>
            </a:r>
            <a:r>
              <a:rPr lang="en-US" sz="3000" dirty="0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tiền</a:t>
            </a:r>
            <a:r>
              <a:rPr lang="vi-VN" sz="3000" dirty="0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…</a:t>
            </a:r>
            <a:endParaRPr lang="en-US" sz="3000" dirty="0">
              <a:solidFill>
                <a:srgbClr val="C00000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04FC426F-735A-4E82-8E47-2F9C41BD5D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21979" y="585133"/>
            <a:ext cx="1478444" cy="1997897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C816CDE2-332C-ABEF-1537-C279FCF0C13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964308" y="4313013"/>
            <a:ext cx="1624817" cy="184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7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0694BA-19FA-DD2D-AA62-B4972D09EE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4479" b="10100"/>
          <a:stretch/>
        </p:blipFill>
        <p:spPr>
          <a:xfrm>
            <a:off x="2120020" y="2280759"/>
            <a:ext cx="7951957" cy="21407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C1D556-C663-ECFA-52B0-DCFBD885D35C}"/>
              </a:ext>
            </a:extLst>
          </p:cNvPr>
          <p:cNvSpPr txBox="1"/>
          <p:nvPr/>
        </p:nvSpPr>
        <p:spPr>
          <a:xfrm>
            <a:off x="1895270" y="1605739"/>
            <a:ext cx="8401459" cy="62825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ngữ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chỉ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bộ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phận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hình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8EB997-376E-CEC4-2612-32E9DC1B5ADE}"/>
              </a:ext>
            </a:extLst>
          </p:cNvPr>
          <p:cNvSpPr txBox="1"/>
          <p:nvPr/>
        </p:nvSpPr>
        <p:spPr>
          <a:xfrm>
            <a:off x="1505594" y="4468302"/>
            <a:ext cx="9180812" cy="226998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a,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Từ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chỉ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bộ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phận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vật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đựng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tiền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tiết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kiệm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hinh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ngôi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nhà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mái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cửa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tường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tranh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tường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khe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bỏ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tiền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được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xẻ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trên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mái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nhà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b,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Từ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chỉ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bộ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phận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gấu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trúc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chó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tiết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kiệm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đầu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tai,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mắt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miệng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mũi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cổ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lưng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bụng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chân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đuôi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khe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bỏ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tiền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trên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lưng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952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A9D5F5-193E-F47F-3D66-394EDE246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825407" y="568710"/>
            <a:ext cx="6376484" cy="6376484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C29CB55B-0575-63C3-175C-BB2C543835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965723" y="4852638"/>
            <a:ext cx="6878341" cy="3501701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C3F8CE13-2569-836E-2924-BAF6DBF110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9274481" y="4888016"/>
            <a:ext cx="2842561" cy="1488468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2DC1423D-31D8-CF84-3DED-C7C9303F298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299994" y="909746"/>
            <a:ext cx="2713655" cy="31057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DED2FD-165F-8EC6-8452-A9B062B0AE14}"/>
              </a:ext>
            </a:extLst>
          </p:cNvPr>
          <p:cNvSpPr txBox="1"/>
          <p:nvPr/>
        </p:nvSpPr>
        <p:spPr>
          <a:xfrm>
            <a:off x="340625" y="2127291"/>
            <a:ext cx="5120376" cy="2918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indent="-45722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Ôn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tập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lại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nội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dung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bài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học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ngày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hôm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nay</a:t>
            </a:r>
          </a:p>
          <a:p>
            <a:pPr marL="457223" indent="-45722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Chuẩn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bị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lang="en-US" sz="3000" i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Bài</a:t>
            </a:r>
            <a:r>
              <a:rPr lang="en-US" sz="3000" i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viết</a:t>
            </a:r>
            <a:r>
              <a:rPr lang="en-US" sz="3000" i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1 – </a:t>
            </a:r>
            <a:r>
              <a:rPr lang="en-US" sz="3000" i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Ôn</a:t>
            </a:r>
            <a:r>
              <a:rPr lang="en-US" sz="3000" i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chữ</a:t>
            </a:r>
            <a:r>
              <a:rPr lang="en-US" sz="3000" i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viết</a:t>
            </a:r>
            <a:r>
              <a:rPr lang="en-US" sz="3000" i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hoa</a:t>
            </a:r>
            <a:r>
              <a:rPr lang="en-US" sz="3000" i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D, </a:t>
            </a:r>
            <a:r>
              <a:rPr lang="en-US" sz="3000" i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</a:t>
            </a:r>
            <a:endParaRPr lang="en-US" sz="3000" i="1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4932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>
            <a:extLst>
              <a:ext uri="{FF2B5EF4-FFF2-40B4-BE49-F238E27FC236}">
                <a16:creationId xmlns:a16="http://schemas.microsoft.com/office/drawing/2014/main" id="{62D56546-3BB7-7C78-D55B-DB659E562E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9403" y="2072817"/>
            <a:ext cx="6420883" cy="4422383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B5FB3B5A-10AF-7505-B1F0-FC8512FB0CD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492110" y="3598370"/>
            <a:ext cx="3703628" cy="331474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9791A1C-3DDF-0406-45CA-52768F00D195}"/>
              </a:ext>
            </a:extLst>
          </p:cNvPr>
          <p:cNvSpPr txBox="1"/>
          <p:nvPr/>
        </p:nvSpPr>
        <p:spPr>
          <a:xfrm>
            <a:off x="3797300" y="1602256"/>
            <a:ext cx="5181600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HĐ 1: Đọc thành tiếng</a:t>
            </a:r>
            <a:endParaRPr lang="en-US" sz="3200" b="1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57145F-4FA6-F316-D8F6-376A3897E829}"/>
              </a:ext>
            </a:extLst>
          </p:cNvPr>
          <p:cNvSpPr txBox="1"/>
          <p:nvPr/>
        </p:nvSpPr>
        <p:spPr>
          <a:xfrm>
            <a:off x="1816894" y="3645048"/>
            <a:ext cx="4685506" cy="1522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334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Đọc bài với giọng hồn nhiên, nhí nhảnh</a:t>
            </a:r>
            <a:endParaRPr lang="en-US" sz="3334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23" name="Picture 6">
            <a:extLst>
              <a:ext uri="{FF2B5EF4-FFF2-40B4-BE49-F238E27FC236}">
                <a16:creationId xmlns:a16="http://schemas.microsoft.com/office/drawing/2014/main" id="{A9162B38-6A4F-EF73-74C9-A205459C208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79403" y="2418297"/>
            <a:ext cx="2933608" cy="1340903"/>
          </a:xfrm>
          <a:prstGeom prst="rect">
            <a:avLst/>
          </a:prstGeom>
        </p:spPr>
      </p:pic>
      <p:pic>
        <p:nvPicPr>
          <p:cNvPr id="26" name="Picture 25">
            <a:hlinkClick r:id="rId8"/>
            <a:extLst>
              <a:ext uri="{FF2B5EF4-FFF2-40B4-BE49-F238E27FC236}">
                <a16:creationId xmlns:a16="http://schemas.microsoft.com/office/drawing/2014/main" id="{03C9CD74-7DF9-DAE0-E441-8D40DB7A54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5933" y="893729"/>
            <a:ext cx="1861739" cy="181252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548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B8713A2-E4D6-9972-A984-05AAFBAECE4E}"/>
              </a:ext>
            </a:extLst>
          </p:cNvPr>
          <p:cNvSpPr txBox="1"/>
          <p:nvPr/>
        </p:nvSpPr>
        <p:spPr>
          <a:xfrm>
            <a:off x="3505200" y="1787888"/>
            <a:ext cx="5181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Giải thích một số từ khó</a:t>
            </a:r>
            <a:endParaRPr lang="en-US" sz="3000" b="1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09961A-14B5-61E2-3D27-6D89602B06AD}"/>
              </a:ext>
            </a:extLst>
          </p:cNvPr>
          <p:cNvSpPr txBox="1"/>
          <p:nvPr/>
        </p:nvSpPr>
        <p:spPr>
          <a:xfrm>
            <a:off x="6339907" y="2579313"/>
            <a:ext cx="5308599" cy="686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Con lợn đất tiết kiệm tiền</a:t>
            </a:r>
            <a:endParaRPr lang="en-US" sz="30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5E28C2-09AB-0414-60BF-8B61460F5FC2}"/>
              </a:ext>
            </a:extLst>
          </p:cNvPr>
          <p:cNvSpPr txBox="1"/>
          <p:nvPr/>
        </p:nvSpPr>
        <p:spPr>
          <a:xfrm>
            <a:off x="6339907" y="3801801"/>
            <a:ext cx="5181600" cy="686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Thời gian trôi qua nhanh</a:t>
            </a:r>
            <a:endParaRPr lang="en-US" sz="30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617E48-2ACB-24CF-86C2-97409FA7F60B}"/>
              </a:ext>
            </a:extLst>
          </p:cNvPr>
          <p:cNvSpPr txBox="1"/>
          <p:nvPr/>
        </p:nvSpPr>
        <p:spPr>
          <a:xfrm>
            <a:off x="6339907" y="5018814"/>
            <a:ext cx="5181600" cy="686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Thiết tha đề nghị</a:t>
            </a:r>
            <a:endParaRPr lang="en-US" sz="30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502B7CD-8DE6-DA18-8A2A-4A1BEB22DF92}"/>
              </a:ext>
            </a:extLst>
          </p:cNvPr>
          <p:cNvGrpSpPr/>
          <p:nvPr/>
        </p:nvGrpSpPr>
        <p:grpSpPr>
          <a:xfrm>
            <a:off x="1484880" y="2451068"/>
            <a:ext cx="3421743" cy="892986"/>
            <a:chOff x="1484880" y="2066311"/>
            <a:chExt cx="3421743" cy="89298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B4824C5-4FE1-318B-9944-C8D6BE953F57}"/>
                </a:ext>
              </a:extLst>
            </p:cNvPr>
            <p:cNvSpPr txBox="1"/>
            <p:nvPr/>
          </p:nvSpPr>
          <p:spPr>
            <a:xfrm>
              <a:off x="1807823" y="2199443"/>
              <a:ext cx="3098800" cy="759854"/>
            </a:xfrm>
            <a:prstGeom prst="round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Con heo đất</a:t>
              </a:r>
              <a:endPara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17" name="Picture 2" descr="Star ">
              <a:extLst>
                <a:ext uri="{FF2B5EF4-FFF2-40B4-BE49-F238E27FC236}">
                  <a16:creationId xmlns:a16="http://schemas.microsoft.com/office/drawing/2014/main" id="{D4B1FB2F-CA15-5BA3-BCFE-EE50F64261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4880" y="2066311"/>
              <a:ext cx="602343" cy="602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49705C3-299B-9C74-B873-58767FB77A2A}"/>
              </a:ext>
            </a:extLst>
          </p:cNvPr>
          <p:cNvGrpSpPr/>
          <p:nvPr/>
        </p:nvGrpSpPr>
        <p:grpSpPr>
          <a:xfrm>
            <a:off x="1506651" y="3641316"/>
            <a:ext cx="3399972" cy="937446"/>
            <a:chOff x="1506651" y="3552611"/>
            <a:chExt cx="3399972" cy="93744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B8272AD-D242-8BF8-474C-C320ACDB177C}"/>
                </a:ext>
              </a:extLst>
            </p:cNvPr>
            <p:cNvSpPr txBox="1"/>
            <p:nvPr/>
          </p:nvSpPr>
          <p:spPr>
            <a:xfrm>
              <a:off x="1807823" y="3730203"/>
              <a:ext cx="3098800" cy="759854"/>
            </a:xfrm>
            <a:prstGeom prst="round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Thấm thoắt</a:t>
              </a:r>
              <a:endPara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18" name="Picture 2" descr="Star ">
              <a:extLst>
                <a:ext uri="{FF2B5EF4-FFF2-40B4-BE49-F238E27FC236}">
                  <a16:creationId xmlns:a16="http://schemas.microsoft.com/office/drawing/2014/main" id="{F6395C51-3D87-2F19-324A-A5DD852AF8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651" y="3552611"/>
              <a:ext cx="602343" cy="602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9E5803F-0322-B6F2-F2FB-30C7336BD3A1}"/>
              </a:ext>
            </a:extLst>
          </p:cNvPr>
          <p:cNvGrpSpPr/>
          <p:nvPr/>
        </p:nvGrpSpPr>
        <p:grpSpPr>
          <a:xfrm>
            <a:off x="1484880" y="4879063"/>
            <a:ext cx="3421743" cy="899605"/>
            <a:chOff x="1484880" y="4930416"/>
            <a:chExt cx="3421743" cy="89960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D6F7D4A-06E0-7FC4-1EC8-080313C7726F}"/>
                </a:ext>
              </a:extLst>
            </p:cNvPr>
            <p:cNvSpPr txBox="1"/>
            <p:nvPr/>
          </p:nvSpPr>
          <p:spPr>
            <a:xfrm>
              <a:off x="1807823" y="5070167"/>
              <a:ext cx="3098800" cy="759854"/>
            </a:xfrm>
            <a:prstGeom prst="round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Năn nỉ</a:t>
              </a:r>
              <a:endPara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19" name="Picture 2" descr="Star ">
              <a:extLst>
                <a:ext uri="{FF2B5EF4-FFF2-40B4-BE49-F238E27FC236}">
                  <a16:creationId xmlns:a16="http://schemas.microsoft.com/office/drawing/2014/main" id="{CCDC32E0-9F16-CA9C-C2B1-35B645E847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4880" y="4930416"/>
              <a:ext cx="602343" cy="602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Arrow: Right 3">
            <a:extLst>
              <a:ext uri="{FF2B5EF4-FFF2-40B4-BE49-F238E27FC236}">
                <a16:creationId xmlns:a16="http://schemas.microsoft.com/office/drawing/2014/main" id="{0C6DB5D8-3058-0EF6-1D8B-6314FE778621}"/>
              </a:ext>
            </a:extLst>
          </p:cNvPr>
          <p:cNvSpPr/>
          <p:nvPr/>
        </p:nvSpPr>
        <p:spPr>
          <a:xfrm>
            <a:off x="5166065" y="2804501"/>
            <a:ext cx="914400" cy="444668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24" name="Arrow: Right 28">
            <a:extLst>
              <a:ext uri="{FF2B5EF4-FFF2-40B4-BE49-F238E27FC236}">
                <a16:creationId xmlns:a16="http://schemas.microsoft.com/office/drawing/2014/main" id="{A851136E-42E2-A7A1-FB24-61715D1932F7}"/>
              </a:ext>
            </a:extLst>
          </p:cNvPr>
          <p:cNvSpPr/>
          <p:nvPr/>
        </p:nvSpPr>
        <p:spPr>
          <a:xfrm>
            <a:off x="5166294" y="4021325"/>
            <a:ext cx="914400" cy="444668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25" name="Arrow: Right 29">
            <a:extLst>
              <a:ext uri="{FF2B5EF4-FFF2-40B4-BE49-F238E27FC236}">
                <a16:creationId xmlns:a16="http://schemas.microsoft.com/office/drawing/2014/main" id="{EC86D283-D014-8620-532C-E07F368DE261}"/>
              </a:ext>
            </a:extLst>
          </p:cNvPr>
          <p:cNvSpPr/>
          <p:nvPr/>
        </p:nvSpPr>
        <p:spPr>
          <a:xfrm>
            <a:off x="5166065" y="5176407"/>
            <a:ext cx="914400" cy="444668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53184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5" grpId="0"/>
      <p:bldP spid="16" grpId="0"/>
      <p:bldP spid="20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6793847-B8BB-8C63-6412-0A363F5675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7" r="11953"/>
          <a:stretch/>
        </p:blipFill>
        <p:spPr>
          <a:xfrm>
            <a:off x="5740399" y="1888125"/>
            <a:ext cx="6451601" cy="338918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6EFE0D4-22E7-CCD2-B82D-E73798F43CA3}"/>
              </a:ext>
            </a:extLst>
          </p:cNvPr>
          <p:cNvSpPr txBox="1"/>
          <p:nvPr/>
        </p:nvSpPr>
        <p:spPr>
          <a:xfrm>
            <a:off x="699294" y="1749708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Thực hành đọc bài</a:t>
            </a:r>
            <a:endParaRPr lang="en-US" sz="2800" b="1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E1CFA9-C244-04D4-9F8F-5E2A19DCB59B}"/>
              </a:ext>
            </a:extLst>
          </p:cNvPr>
          <p:cNvSpPr txBox="1"/>
          <p:nvPr/>
        </p:nvSpPr>
        <p:spPr>
          <a:xfrm>
            <a:off x="699294" y="2272928"/>
            <a:ext cx="5181600" cy="3232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Hướng dẫn:</a:t>
            </a:r>
          </a:p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Thực hành đọc phân vai bài đọc.</a:t>
            </a:r>
          </a:p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Chú ý các từ khó, ngắt nghỉ đúng thanh điệu.</a:t>
            </a:r>
          </a:p>
        </p:txBody>
      </p:sp>
    </p:spTree>
    <p:extLst>
      <p:ext uri="{BB962C8B-B14F-4D97-AF65-F5344CB8AC3E}">
        <p14:creationId xmlns:p14="http://schemas.microsoft.com/office/powerpoint/2010/main" val="46451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D231284-4FD9-0872-E5E0-69611DDAA89E}"/>
              </a:ext>
            </a:extLst>
          </p:cNvPr>
          <p:cNvGrpSpPr/>
          <p:nvPr/>
        </p:nvGrpSpPr>
        <p:grpSpPr>
          <a:xfrm>
            <a:off x="6661801" y="1906857"/>
            <a:ext cx="4551743" cy="3885689"/>
            <a:chOff x="8655160" y="1116057"/>
            <a:chExt cx="6827614" cy="58285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9C6364A-4CFE-5AC3-3F96-B0F03EE84FC9}"/>
                </a:ext>
              </a:extLst>
            </p:cNvPr>
            <p:cNvSpPr/>
            <p:nvPr/>
          </p:nvSpPr>
          <p:spPr>
            <a:xfrm>
              <a:off x="8655160" y="1117220"/>
              <a:ext cx="3429000" cy="29125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chemeClr val="bg1"/>
                </a:solidFill>
                <a:latin typeface="UTM Avo" panose="02040603050506020204" pitchFamily="18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1E9058D-DC92-3E78-2CE9-A0C1103CD0F9}"/>
                </a:ext>
              </a:extLst>
            </p:cNvPr>
            <p:cNvSpPr/>
            <p:nvPr/>
          </p:nvSpPr>
          <p:spPr>
            <a:xfrm>
              <a:off x="12053774" y="4029742"/>
              <a:ext cx="3429000" cy="29125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chemeClr val="bg1"/>
                </a:solidFill>
                <a:latin typeface="UTM Avo" panose="02040603050506020204" pitchFamily="18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696E00E-0455-6CA4-69FA-DA4E2F8F69D3}"/>
                </a:ext>
              </a:extLst>
            </p:cNvPr>
            <p:cNvSpPr/>
            <p:nvPr/>
          </p:nvSpPr>
          <p:spPr>
            <a:xfrm>
              <a:off x="8657033" y="4032069"/>
              <a:ext cx="3429000" cy="29125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chemeClr val="bg1"/>
                </a:solidFill>
                <a:latin typeface="UTM Avo" panose="02040603050506020204" pitchFamily="18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195B6D8-A1B6-8F4A-A0B8-3A23B3C23F31}"/>
                </a:ext>
              </a:extLst>
            </p:cNvPr>
            <p:cNvSpPr/>
            <p:nvPr/>
          </p:nvSpPr>
          <p:spPr>
            <a:xfrm>
              <a:off x="12053774" y="1116057"/>
              <a:ext cx="3429000" cy="29125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chemeClr val="bg1"/>
                </a:solidFill>
                <a:latin typeface="UTM Avo" panose="02040603050506020204" pitchFamily="18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872DD17-56F7-B522-6329-2B8E984344C5}"/>
              </a:ext>
            </a:extLst>
          </p:cNvPr>
          <p:cNvSpPr txBox="1"/>
          <p:nvPr/>
        </p:nvSpPr>
        <p:spPr>
          <a:xfrm>
            <a:off x="646857" y="1656290"/>
            <a:ext cx="3621137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34" b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HĐ 2: Đọc hiểu</a:t>
            </a:r>
            <a:endParaRPr lang="en-US" sz="3334" b="1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EF9144-2784-3051-7C84-FD1514FFDC2C}"/>
              </a:ext>
            </a:extLst>
          </p:cNvPr>
          <p:cNvSpPr txBox="1"/>
          <p:nvPr/>
        </p:nvSpPr>
        <p:spPr>
          <a:xfrm>
            <a:off x="925199" y="3849702"/>
            <a:ext cx="5273366" cy="17000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334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Hãy trả lời các câu hỏi của bạn các bạn Gà</a:t>
            </a:r>
            <a:r>
              <a:rPr lang="en-US" sz="3334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5" name="Picture 12">
            <a:extLst>
              <a:ext uri="{FF2B5EF4-FFF2-40B4-BE49-F238E27FC236}">
                <a16:creationId xmlns:a16="http://schemas.microsoft.com/office/drawing/2014/main" id="{BD62C2D8-DCFB-49D6-687F-382099FC26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239055" y="4014667"/>
            <a:ext cx="1619435" cy="1646185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2FE105A2-223A-9468-BA89-4D698830D1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059805" y="2037887"/>
            <a:ext cx="1666145" cy="1742167"/>
          </a:xfrm>
          <a:prstGeom prst="rect">
            <a:avLst/>
          </a:prstGeom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id="{7ADE24B9-FAD7-96AB-82EF-8613B250D1E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199320" y="4036537"/>
            <a:ext cx="1210962" cy="1664553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7C292E15-C366-7F6D-84A0-141D2133843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260826" y="2166767"/>
            <a:ext cx="1619435" cy="1587990"/>
          </a:xfrm>
          <a:prstGeom prst="rect">
            <a:avLst/>
          </a:prstGeom>
        </p:spPr>
      </p:pic>
      <p:sp>
        <p:nvSpPr>
          <p:cNvPr id="19" name="Rectangle 18">
            <a:hlinkClick r:id="rId9" action="ppaction://hlinksldjump"/>
            <a:extLst>
              <a:ext uri="{FF2B5EF4-FFF2-40B4-BE49-F238E27FC236}">
                <a16:creationId xmlns:a16="http://schemas.microsoft.com/office/drawing/2014/main" id="{685FF938-C081-AEF5-3B86-647DFE9C3ADE}"/>
              </a:ext>
            </a:extLst>
          </p:cNvPr>
          <p:cNvSpPr/>
          <p:nvPr/>
        </p:nvSpPr>
        <p:spPr>
          <a:xfrm>
            <a:off x="6651672" y="1919138"/>
            <a:ext cx="2286000" cy="1941681"/>
          </a:xfrm>
          <a:prstGeom prst="rect">
            <a:avLst/>
          </a:prstGeom>
          <a:solidFill>
            <a:srgbClr val="EDBB8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chemeClr val="bg1"/>
                </a:solidFill>
                <a:latin typeface="UTM Avo" panose="02040603050506020204" pitchFamily="18"/>
              </a:rPr>
              <a:t>1</a:t>
            </a:r>
            <a:endParaRPr lang="en-US" sz="60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20" name="Rectangle 19">
            <a:hlinkClick r:id="rId10" action="ppaction://hlinksldjump"/>
            <a:extLst>
              <a:ext uri="{FF2B5EF4-FFF2-40B4-BE49-F238E27FC236}">
                <a16:creationId xmlns:a16="http://schemas.microsoft.com/office/drawing/2014/main" id="{186B5687-C5F5-14DC-61F8-E5F74A3FF0CB}"/>
              </a:ext>
            </a:extLst>
          </p:cNvPr>
          <p:cNvSpPr/>
          <p:nvPr/>
        </p:nvSpPr>
        <p:spPr>
          <a:xfrm>
            <a:off x="8917415" y="3876689"/>
            <a:ext cx="2286000" cy="1941681"/>
          </a:xfrm>
          <a:prstGeom prst="rect">
            <a:avLst/>
          </a:prstGeom>
          <a:solidFill>
            <a:srgbClr val="F9C1B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>
                <a:solidFill>
                  <a:schemeClr val="bg1"/>
                </a:solidFill>
                <a:latin typeface="UTM Avo" panose="02040603050506020204" pitchFamily="18"/>
              </a:rPr>
              <a:t>4</a:t>
            </a:r>
            <a:endParaRPr lang="en-US" sz="6000" b="1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21" name="Rectangle 20">
            <a:hlinkClick r:id="rId11" action="ppaction://hlinksldjump"/>
            <a:extLst>
              <a:ext uri="{FF2B5EF4-FFF2-40B4-BE49-F238E27FC236}">
                <a16:creationId xmlns:a16="http://schemas.microsoft.com/office/drawing/2014/main" id="{4EA7E407-D3B7-7839-BC45-14BF42D30424}"/>
              </a:ext>
            </a:extLst>
          </p:cNvPr>
          <p:cNvSpPr/>
          <p:nvPr/>
        </p:nvSpPr>
        <p:spPr>
          <a:xfrm>
            <a:off x="6652921" y="3862371"/>
            <a:ext cx="2286000" cy="1941681"/>
          </a:xfrm>
          <a:prstGeom prst="rect">
            <a:avLst/>
          </a:prstGeom>
          <a:solidFill>
            <a:srgbClr val="FBEBA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chemeClr val="bg1"/>
                </a:solidFill>
                <a:latin typeface="UTM Avo" panose="02040603050506020204" pitchFamily="18"/>
              </a:rPr>
              <a:t>3</a:t>
            </a:r>
            <a:endParaRPr lang="en-US" sz="60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22" name="Rectangle 21">
            <a:hlinkClick r:id="rId12" action="ppaction://hlinksldjump"/>
            <a:extLst>
              <a:ext uri="{FF2B5EF4-FFF2-40B4-BE49-F238E27FC236}">
                <a16:creationId xmlns:a16="http://schemas.microsoft.com/office/drawing/2014/main" id="{3E5FFE25-EF25-9303-0F63-4C17441BBC3B}"/>
              </a:ext>
            </a:extLst>
          </p:cNvPr>
          <p:cNvSpPr/>
          <p:nvPr/>
        </p:nvSpPr>
        <p:spPr>
          <a:xfrm>
            <a:off x="8931902" y="1918363"/>
            <a:ext cx="2286000" cy="1941681"/>
          </a:xfrm>
          <a:prstGeom prst="rect">
            <a:avLst/>
          </a:prstGeom>
          <a:solidFill>
            <a:srgbClr val="B7DBF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chemeClr val="bg1"/>
                </a:solidFill>
                <a:latin typeface="UTM Avo" panose="02040603050506020204" pitchFamily="18"/>
              </a:rPr>
              <a:t>2</a:t>
            </a:r>
            <a:endParaRPr lang="en-US" sz="60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pic>
        <p:nvPicPr>
          <p:cNvPr id="23" name="Picture 13">
            <a:extLst>
              <a:ext uri="{FF2B5EF4-FFF2-40B4-BE49-F238E27FC236}">
                <a16:creationId xmlns:a16="http://schemas.microsoft.com/office/drawing/2014/main" id="{B0294FDE-02F2-23EC-4DD4-4AE9851C9B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121913" y="2291735"/>
            <a:ext cx="25400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8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BB8ACADD-C45B-37C2-9CF6-1E6B8091F5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15516" y="596900"/>
            <a:ext cx="6376484" cy="6376484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75837DB9-E896-ED62-CB45-C9EE62C744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965723" y="4852638"/>
            <a:ext cx="6878341" cy="3501701"/>
          </a:xfrm>
          <a:prstGeom prst="rect">
            <a:avLst/>
          </a:prstGeom>
        </p:spPr>
      </p:pic>
      <p:pic>
        <p:nvPicPr>
          <p:cNvPr id="15" name="Picture 7">
            <a:hlinkClick r:id="rId10" action="ppaction://hlinksldjump"/>
            <a:extLst>
              <a:ext uri="{FF2B5EF4-FFF2-40B4-BE49-F238E27FC236}">
                <a16:creationId xmlns:a16="http://schemas.microsoft.com/office/drawing/2014/main" id="{DB1F5945-2A85-40CF-1915-A19F351922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743031" y="4704239"/>
            <a:ext cx="3193524" cy="1672245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8E39AF84-8F27-6494-86A3-3F161472E5A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224293" y="1644421"/>
            <a:ext cx="4858020" cy="35691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CA3DF43-6DC3-A5E3-D0F7-A03D8220766C}"/>
              </a:ext>
            </a:extLst>
          </p:cNvPr>
          <p:cNvSpPr txBox="1"/>
          <p:nvPr/>
        </p:nvSpPr>
        <p:spPr>
          <a:xfrm>
            <a:off x="345553" y="2287590"/>
            <a:ext cx="4662363" cy="1536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334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Bạn nhỏ mong bố mua cho đồ chơi gì?</a:t>
            </a:r>
            <a:endParaRPr lang="en-US" sz="3334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18" name="Picture 10">
            <a:extLst>
              <a:ext uri="{FF2B5EF4-FFF2-40B4-BE49-F238E27FC236}">
                <a16:creationId xmlns:a16="http://schemas.microsoft.com/office/drawing/2014/main" id="{42B7CE17-06EC-43AA-0E9D-CC1F756CFC7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2427" y="4090315"/>
            <a:ext cx="2646914" cy="27676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74752E4-7C2C-5687-3A85-33639357397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644" y="4467333"/>
            <a:ext cx="2242437" cy="2242437"/>
          </a:xfrm>
          <a:prstGeom prst="rect">
            <a:avLst/>
          </a:prstGeom>
        </p:spPr>
      </p:pic>
      <p:pic>
        <p:nvPicPr>
          <p:cNvPr id="21" name="silent-partner-1-hour">
            <a:hlinkClick r:id="" action="ppaction://media"/>
            <a:extLst>
              <a:ext uri="{FF2B5EF4-FFF2-40B4-BE49-F238E27FC236}">
                <a16:creationId xmlns:a16="http://schemas.microsoft.com/office/drawing/2014/main" id="{C61403F8-103D-E9FF-8C9D-FAD29F09B1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54433" y="6296113"/>
            <a:ext cx="406400" cy="406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EA814CB-1AD4-AAF1-E96C-0A2B86505AAE}"/>
              </a:ext>
            </a:extLst>
          </p:cNvPr>
          <p:cNvSpPr txBox="1"/>
          <p:nvPr/>
        </p:nvSpPr>
        <p:spPr>
          <a:xfrm>
            <a:off x="4962810" y="5289778"/>
            <a:ext cx="3601259" cy="80362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90000" rtlCol="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Một con </a:t>
            </a:r>
            <a:r>
              <a:rPr lang="vi-VN" sz="320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rô bốt</a:t>
            </a:r>
            <a:r>
              <a:rPr lang="en-US" sz="320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24" name="Action Button: Beginning 23">
            <a:hlinkClick r:id="rId19" action="ppaction://hlinksldjump" highlightClick="1"/>
            <a:extLst>
              <a:ext uri="{FF2B5EF4-FFF2-40B4-BE49-F238E27FC236}">
                <a16:creationId xmlns:a16="http://schemas.microsoft.com/office/drawing/2014/main" id="{0B9C51A7-A9F9-8F23-9AE6-B5AB361D6841}"/>
              </a:ext>
            </a:extLst>
          </p:cNvPr>
          <p:cNvSpPr/>
          <p:nvPr/>
        </p:nvSpPr>
        <p:spPr>
          <a:xfrm>
            <a:off x="11199598" y="596900"/>
            <a:ext cx="992402" cy="1059543"/>
          </a:xfrm>
          <a:prstGeom prst="actionButtonBeginning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9353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CEEE6E2-F1AC-9E88-54D9-423B80B564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14836" y="596900"/>
            <a:ext cx="6376484" cy="6376484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51CCC60F-1C1F-45E1-BB97-8AD2FCBFC4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965723" y="4852638"/>
            <a:ext cx="6878341" cy="3501701"/>
          </a:xfrm>
          <a:prstGeom prst="rect">
            <a:avLst/>
          </a:prstGeom>
        </p:spPr>
      </p:pic>
      <p:pic>
        <p:nvPicPr>
          <p:cNvPr id="4" name="Picture 7">
            <a:hlinkClick r:id="rId10" action="ppaction://hlinksldjump"/>
            <a:extLst>
              <a:ext uri="{FF2B5EF4-FFF2-40B4-BE49-F238E27FC236}">
                <a16:creationId xmlns:a16="http://schemas.microsoft.com/office/drawing/2014/main" id="{47F6B836-61E5-68CB-4B74-F08AB74DA0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9274481" y="4888016"/>
            <a:ext cx="2842561" cy="1488468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75C6621-2F04-B0F3-16B8-5A5C1038D1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273894" y="1683044"/>
            <a:ext cx="5095014" cy="36851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DA0561-454B-3B04-D8AC-58CDF369C873}"/>
              </a:ext>
            </a:extLst>
          </p:cNvPr>
          <p:cNvSpPr txBox="1"/>
          <p:nvPr/>
        </p:nvSpPr>
        <p:spPr>
          <a:xfrm>
            <a:off x="976384" y="1879619"/>
            <a:ext cx="3836117" cy="2586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Bố mẹ hướng dẫn bạn nhỏ làm cách nào để mua được món đồ chơi đó?</a:t>
            </a:r>
            <a:endParaRPr lang="en-US" sz="28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F2BA6F-B413-B5CF-181C-649A2DD2D56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090" y="4699994"/>
            <a:ext cx="2242437" cy="2242437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E9DF3CF0-F897-6D2C-7F59-7F80B0B0A2B8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-95360" y="4346322"/>
            <a:ext cx="2608053" cy="2557411"/>
          </a:xfrm>
          <a:prstGeom prst="rect">
            <a:avLst/>
          </a:prstGeom>
        </p:spPr>
      </p:pic>
      <p:pic>
        <p:nvPicPr>
          <p:cNvPr id="10" name="silent-partner-1-hour">
            <a:hlinkClick r:id="" action="ppaction://media"/>
            <a:extLst>
              <a:ext uri="{FF2B5EF4-FFF2-40B4-BE49-F238E27FC236}">
                <a16:creationId xmlns:a16="http://schemas.microsoft.com/office/drawing/2014/main" id="{DAE886DF-F773-1BCD-50DE-F315944786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85896" y="6469743"/>
            <a:ext cx="406400" cy="406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2E545C-AA67-9CA3-3135-BA20049EB134}"/>
              </a:ext>
            </a:extLst>
          </p:cNvPr>
          <p:cNvSpPr txBox="1"/>
          <p:nvPr/>
        </p:nvSpPr>
        <p:spPr>
          <a:xfrm>
            <a:off x="4557945" y="5208595"/>
            <a:ext cx="4716536" cy="14311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Hướng dẫn bạn tiết kiệm tiền bằng heo đất</a:t>
            </a:r>
            <a:endParaRPr lang="en-US" sz="28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2" name="Action Button: Beginning 11">
            <a:hlinkClick r:id="rId18" action="ppaction://hlinksldjump" highlightClick="1"/>
            <a:extLst>
              <a:ext uri="{FF2B5EF4-FFF2-40B4-BE49-F238E27FC236}">
                <a16:creationId xmlns:a16="http://schemas.microsoft.com/office/drawing/2014/main" id="{EE0F152A-F905-D89C-8FA3-8E53940C4E19}"/>
              </a:ext>
            </a:extLst>
          </p:cNvPr>
          <p:cNvSpPr/>
          <p:nvPr/>
        </p:nvSpPr>
        <p:spPr>
          <a:xfrm>
            <a:off x="11199598" y="596900"/>
            <a:ext cx="992402" cy="1059543"/>
          </a:xfrm>
          <a:prstGeom prst="actionButtonBeginning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1228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FC3854E4-4B4A-5FB9-19AA-8C46C59DB7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29135" y="596900"/>
            <a:ext cx="6376484" cy="6376484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7F4B82F4-1D11-5203-AB37-79439A5218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965723" y="4852638"/>
            <a:ext cx="6878341" cy="3501701"/>
          </a:xfrm>
          <a:prstGeom prst="rect">
            <a:avLst/>
          </a:prstGeom>
        </p:spPr>
      </p:pic>
      <p:pic>
        <p:nvPicPr>
          <p:cNvPr id="13" name="Picture 7">
            <a:hlinkClick r:id="rId10" action="ppaction://hlinksldjump"/>
            <a:extLst>
              <a:ext uri="{FF2B5EF4-FFF2-40B4-BE49-F238E27FC236}">
                <a16:creationId xmlns:a16="http://schemas.microsoft.com/office/drawing/2014/main" id="{B21D50CE-F00D-7956-DBA4-FD6A9D1C65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9274481" y="4888016"/>
            <a:ext cx="2842561" cy="1488468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CDCB33B-9F42-EEFA-7E65-D40EFA9A29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65660" y="1679437"/>
            <a:ext cx="4998206" cy="30176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AB3F88C-11CD-C524-878B-20B65AFBBC17}"/>
              </a:ext>
            </a:extLst>
          </p:cNvPr>
          <p:cNvSpPr txBox="1"/>
          <p:nvPr/>
        </p:nvSpPr>
        <p:spPr>
          <a:xfrm>
            <a:off x="623793" y="2041222"/>
            <a:ext cx="4681939" cy="1536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334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Bạn nhỏ dành dụm tiền như thế nào?</a:t>
            </a:r>
            <a:endParaRPr lang="en-US" sz="3334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0151370-E78F-44BD-C343-7615EF06ADB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129" y="4312419"/>
            <a:ext cx="2242437" cy="2242437"/>
          </a:xfrm>
          <a:prstGeom prst="rect">
            <a:avLst/>
          </a:prstGeom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id="{43AD0A3A-86EE-856F-9579-F661EC0895BF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271289" y="3784563"/>
            <a:ext cx="2242437" cy="3082389"/>
          </a:xfrm>
          <a:prstGeom prst="rect">
            <a:avLst/>
          </a:prstGeom>
        </p:spPr>
      </p:pic>
      <p:pic>
        <p:nvPicPr>
          <p:cNvPr id="19" name="silent-partner-1-hour">
            <a:hlinkClick r:id="" action="ppaction://media"/>
            <a:extLst>
              <a:ext uri="{FF2B5EF4-FFF2-40B4-BE49-F238E27FC236}">
                <a16:creationId xmlns:a16="http://schemas.microsoft.com/office/drawing/2014/main" id="{228D26EB-539C-0B83-C92B-B85455D2EF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85896" y="6469743"/>
            <a:ext cx="406400" cy="4064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497AD41-FEDF-C4E0-5D08-C2F799B6B918}"/>
              </a:ext>
            </a:extLst>
          </p:cNvPr>
          <p:cNvSpPr txBox="1"/>
          <p:nvPr/>
        </p:nvSpPr>
        <p:spPr>
          <a:xfrm>
            <a:off x="4754296" y="4457297"/>
            <a:ext cx="4316280" cy="214619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Để dành tiền quà vặt, tiền lẻ thừa lại, tiền mừng tuổi </a:t>
            </a:r>
            <a:r>
              <a:rPr lang="vi-VN" sz="280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ngày Tết</a:t>
            </a:r>
            <a:r>
              <a:rPr lang="en-US" sz="280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21" name="Action Button: Beginning 20">
            <a:hlinkClick r:id="rId18" action="ppaction://hlinksldjump" highlightClick="1"/>
            <a:extLst>
              <a:ext uri="{FF2B5EF4-FFF2-40B4-BE49-F238E27FC236}">
                <a16:creationId xmlns:a16="http://schemas.microsoft.com/office/drawing/2014/main" id="{7298DC8B-83AE-7FDC-E9A6-5C39B1F33C63}"/>
              </a:ext>
            </a:extLst>
          </p:cNvPr>
          <p:cNvSpPr/>
          <p:nvPr/>
        </p:nvSpPr>
        <p:spPr>
          <a:xfrm>
            <a:off x="11199598" y="596900"/>
            <a:ext cx="992402" cy="1059543"/>
          </a:xfrm>
          <a:prstGeom prst="actionButtonBeginning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7327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5" grpId="0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C08060C-23C7-B71D-84A7-1DE6D85209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15516" y="583659"/>
            <a:ext cx="6376484" cy="6376484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AFFD62C9-2414-62A6-1253-D87AE72624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965723" y="4852638"/>
            <a:ext cx="6878341" cy="3501701"/>
          </a:xfrm>
          <a:prstGeom prst="rect">
            <a:avLst/>
          </a:prstGeom>
        </p:spPr>
      </p:pic>
      <p:pic>
        <p:nvPicPr>
          <p:cNvPr id="4" name="Picture 7">
            <a:hlinkClick r:id="rId10" action="ppaction://hlinksldjump"/>
            <a:extLst>
              <a:ext uri="{FF2B5EF4-FFF2-40B4-BE49-F238E27FC236}">
                <a16:creationId xmlns:a16="http://schemas.microsoft.com/office/drawing/2014/main" id="{9B11644E-966C-87C9-BA32-F63511E7FB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9274481" y="4888016"/>
            <a:ext cx="2842561" cy="1488468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52F1437-C3D6-37EF-09C0-3F3AB35B939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216381" y="1634426"/>
            <a:ext cx="5081974" cy="33354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5B95C3-82DA-37EF-1345-A473645384E0}"/>
              </a:ext>
            </a:extLst>
          </p:cNvPr>
          <p:cNvSpPr txBox="1"/>
          <p:nvPr/>
        </p:nvSpPr>
        <p:spPr>
          <a:xfrm>
            <a:off x="624946" y="2106303"/>
            <a:ext cx="4239444" cy="1939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Vì sao cuối cùng bạn nhỏ không muốn đập vỡ con heo đất?</a:t>
            </a:r>
            <a:endParaRPr lang="en-US" sz="28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74C415-73B6-187E-64F6-ACA25A021A8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46" y="4518006"/>
            <a:ext cx="2242437" cy="2242437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84940375-9AF7-E632-7DC6-E88F3F110B68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74958" y="3988828"/>
            <a:ext cx="2844574" cy="2891562"/>
          </a:xfrm>
          <a:prstGeom prst="rect">
            <a:avLst/>
          </a:prstGeom>
        </p:spPr>
      </p:pic>
      <p:pic>
        <p:nvPicPr>
          <p:cNvPr id="10" name="silent-partner-1-hour">
            <a:hlinkClick r:id="" action="ppaction://media"/>
            <a:extLst>
              <a:ext uri="{FF2B5EF4-FFF2-40B4-BE49-F238E27FC236}">
                <a16:creationId xmlns:a16="http://schemas.microsoft.com/office/drawing/2014/main" id="{4ADC4121-5388-DBA0-4658-1061014F18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85896" y="6469743"/>
            <a:ext cx="406400" cy="406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7E6983A-CFBE-06BB-9BE9-119D5065A8C3}"/>
              </a:ext>
            </a:extLst>
          </p:cNvPr>
          <p:cNvSpPr txBox="1"/>
          <p:nvPr/>
        </p:nvSpPr>
        <p:spPr>
          <a:xfrm>
            <a:off x="4587401" y="5011654"/>
            <a:ext cx="4480399" cy="214619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Vì bạn yêu thương heo đất không lỡ đập </a:t>
            </a:r>
            <a:r>
              <a:rPr lang="vi-VN" sz="280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vỡ nó</a:t>
            </a:r>
            <a:r>
              <a:rPr lang="en-US" sz="280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4" name="Action Button: Beginning 13">
            <a:hlinkClick r:id="rId18" action="ppaction://hlinksldjump" highlightClick="1"/>
            <a:extLst>
              <a:ext uri="{FF2B5EF4-FFF2-40B4-BE49-F238E27FC236}">
                <a16:creationId xmlns:a16="http://schemas.microsoft.com/office/drawing/2014/main" id="{EC35531C-B43D-6D66-6B49-9514F490C7E2}"/>
              </a:ext>
            </a:extLst>
          </p:cNvPr>
          <p:cNvSpPr/>
          <p:nvPr/>
        </p:nvSpPr>
        <p:spPr>
          <a:xfrm>
            <a:off x="11199598" y="596900"/>
            <a:ext cx="992402" cy="1059543"/>
          </a:xfrm>
          <a:prstGeom prst="actionButtonBeginning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8286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541</Words>
  <Application>Microsoft Office PowerPoint</Application>
  <PresentationFormat>Widescreen</PresentationFormat>
  <Paragraphs>57</Paragraphs>
  <Slides>12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Calibri Light</vt:lpstr>
      <vt:lpstr>UTM Avo</vt:lpstr>
      <vt:lpstr>Arial</vt:lpstr>
      <vt:lpstr>Calibri</vt:lpstr>
      <vt:lpstr>Wingdings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OnePercent</dc:creator>
  <cp:lastModifiedBy>Administrator</cp:lastModifiedBy>
  <cp:revision>29</cp:revision>
  <dcterms:created xsi:type="dcterms:W3CDTF">2023-10-19T01:39:18Z</dcterms:created>
  <dcterms:modified xsi:type="dcterms:W3CDTF">2025-10-06T06:44:04Z</dcterms:modified>
</cp:coreProperties>
</file>