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84" r:id="rId3"/>
    <p:sldMasterId id="2147483720" r:id="rId4"/>
  </p:sldMasterIdLst>
  <p:notesMasterIdLst>
    <p:notesMasterId r:id="rId22"/>
  </p:notesMasterIdLst>
  <p:sldIdLst>
    <p:sldId id="256" r:id="rId5"/>
    <p:sldId id="257" r:id="rId6"/>
    <p:sldId id="550" r:id="rId7"/>
    <p:sldId id="551" r:id="rId8"/>
    <p:sldId id="552" r:id="rId9"/>
    <p:sldId id="258" r:id="rId10"/>
    <p:sldId id="259" r:id="rId11"/>
    <p:sldId id="555" r:id="rId12"/>
    <p:sldId id="332" r:id="rId13"/>
    <p:sldId id="553" r:id="rId14"/>
    <p:sldId id="556" r:id="rId15"/>
    <p:sldId id="261" r:id="rId16"/>
    <p:sldId id="554" r:id="rId17"/>
    <p:sldId id="557" r:id="rId18"/>
    <p:sldId id="558" r:id="rId19"/>
    <p:sldId id="285" r:id="rId20"/>
    <p:sldId id="32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Slide" initials="9Slide" lastIdx="1" clrIdx="0">
    <p:extLst>
      <p:ext uri="{19B8F6BF-5375-455C-9EA6-DF929625EA0E}">
        <p15:presenceInfo xmlns:p15="http://schemas.microsoft.com/office/powerpoint/2012/main" userId="9Sli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6F8BF"/>
    <a:srgbClr val="EC7D6A"/>
    <a:srgbClr val="7A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1556" autoAdjust="0"/>
  </p:normalViewPr>
  <p:slideViewPr>
    <p:cSldViewPr snapToGrid="0">
      <p:cViewPr varScale="1">
        <p:scale>
          <a:sx n="105" d="100"/>
          <a:sy n="105" d="100"/>
        </p:scale>
        <p:origin x="936" y="978"/>
      </p:cViewPr>
      <p:guideLst>
        <p:guide orient="horz" pos="35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77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18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58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85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đế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err="1"/>
              <a:t>ứng</a:t>
            </a:r>
            <a:r>
              <a:rPr lang="en-US" baseline="0"/>
              <a:t>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/>
              <a:t>Click vào </a:t>
            </a:r>
            <a:r>
              <a:rPr lang="en-US" b="1" baseline="0"/>
              <a:t>phần tiếp theo </a:t>
            </a:r>
            <a:r>
              <a:rPr lang="en-US" baseline="0"/>
              <a:t>để sang phần tiếp theo</a:t>
            </a:r>
            <a:endParaRPr lang="en-US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4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0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6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49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6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2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3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2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8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3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1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6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7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E97DE54-2D4D-289C-DAB5-6205E234BCD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479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FA7425-D1E2-9C49-3956-BBAC496CA07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63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E0E325E9-2308-B977-FB7A-5D5A11A06A9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3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38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0.jp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hyperlink" Target="https://hoc10.vn/doc-sach/toan-3-tap-1/1/132/38/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6.png"/><Relationship Id="rId4" Type="http://schemas.openxmlformats.org/officeDocument/2006/relationships/hyperlink" Target="https://hoc10.vn/doc-sach/toan-3-tap-1/1/132/38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30.jp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hyperlink" Target="https://hoc10.vn/doc-sach/toan-3-tap-1/1/132/38/" TargetMode="External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3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audio" Target="../media/audio1.wav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audio" Target="../media/audio1.wav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5.xml"/><Relationship Id="rId9" Type="http://schemas.openxmlformats.org/officeDocument/2006/relationships/slide" Target="slide4.xml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90.png"/><Relationship Id="rId12" Type="http://schemas.openxmlformats.org/officeDocument/2006/relationships/slide" Target="slide6.xml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5" Type="http://schemas.openxmlformats.org/officeDocument/2006/relationships/image" Target="../media/image31.png"/><Relationship Id="rId10" Type="http://schemas.openxmlformats.org/officeDocument/2006/relationships/slide" Target="slide4.xml"/><Relationship Id="rId19" Type="http://schemas.openxmlformats.org/officeDocument/2006/relationships/image" Target="../media/image2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94757" y="17921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Tuần 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17: 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Bảng chia 3 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Tiết 1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6492A5EE-67B9-0619-6B22-EB99B43C7374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6981F6-1DC3-FC8A-0672-28B89C4972C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750DC5F6-9985-C618-8729-B7D654614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89A674-6406-EF38-6B37-7F0C693B3AE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79149-82F3-4489-E2F2-3CD085BA7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9" t="7781" r="7675" b="11250"/>
          <a:stretch/>
        </p:blipFill>
        <p:spPr>
          <a:xfrm>
            <a:off x="435428" y="1175657"/>
            <a:ext cx="11321143" cy="3967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66A83-A928-92A6-7CFB-E88EFC2A25CA}"/>
              </a:ext>
            </a:extLst>
          </p:cNvPr>
          <p:cNvSpPr/>
          <p:nvPr/>
        </p:nvSpPr>
        <p:spPr>
          <a:xfrm>
            <a:off x="2682240" y="2369820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3B6E3-D0B4-E352-7233-3E26AE11F903}"/>
              </a:ext>
            </a:extLst>
          </p:cNvPr>
          <p:cNvSpPr/>
          <p:nvPr/>
        </p:nvSpPr>
        <p:spPr>
          <a:xfrm>
            <a:off x="2682240" y="2888932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647B3-B4C9-EEE8-4E9B-B5561A9AA122}"/>
              </a:ext>
            </a:extLst>
          </p:cNvPr>
          <p:cNvSpPr/>
          <p:nvPr/>
        </p:nvSpPr>
        <p:spPr>
          <a:xfrm>
            <a:off x="2682240" y="3368994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98ABC-FEB3-4B49-B0A6-A9DA199A3959}"/>
              </a:ext>
            </a:extLst>
          </p:cNvPr>
          <p:cNvSpPr/>
          <p:nvPr/>
        </p:nvSpPr>
        <p:spPr>
          <a:xfrm>
            <a:off x="2682240" y="3838927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0780F-4FCC-4AD2-9ED7-29C7F85F7D00}"/>
              </a:ext>
            </a:extLst>
          </p:cNvPr>
          <p:cNvSpPr/>
          <p:nvPr/>
        </p:nvSpPr>
        <p:spPr>
          <a:xfrm>
            <a:off x="2682240" y="4319638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3F789-ED55-DAD9-A3C5-C45FA42E64B5}"/>
              </a:ext>
            </a:extLst>
          </p:cNvPr>
          <p:cNvSpPr/>
          <p:nvPr/>
        </p:nvSpPr>
        <p:spPr>
          <a:xfrm>
            <a:off x="5355590" y="2369820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2118C-1D81-B1B9-BE51-7A5C68DE291E}"/>
              </a:ext>
            </a:extLst>
          </p:cNvPr>
          <p:cNvSpPr/>
          <p:nvPr/>
        </p:nvSpPr>
        <p:spPr>
          <a:xfrm>
            <a:off x="5355590" y="2888932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6BCAA-DB06-04A9-7C4B-CBC3486D8D99}"/>
              </a:ext>
            </a:extLst>
          </p:cNvPr>
          <p:cNvSpPr/>
          <p:nvPr/>
        </p:nvSpPr>
        <p:spPr>
          <a:xfrm>
            <a:off x="5355590" y="3368994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DE6CF1-A89C-ED1B-EC19-F608D192DBAB}"/>
              </a:ext>
            </a:extLst>
          </p:cNvPr>
          <p:cNvSpPr/>
          <p:nvPr/>
        </p:nvSpPr>
        <p:spPr>
          <a:xfrm>
            <a:off x="5355590" y="3838927"/>
            <a:ext cx="281940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F8CFAA-A21A-EBE3-B3E4-3A1A8959A8FC}"/>
              </a:ext>
            </a:extLst>
          </p:cNvPr>
          <p:cNvSpPr/>
          <p:nvPr/>
        </p:nvSpPr>
        <p:spPr>
          <a:xfrm>
            <a:off x="5355589" y="4319638"/>
            <a:ext cx="418941" cy="342900"/>
          </a:xfrm>
          <a:prstGeom prst="rect">
            <a:avLst/>
          </a:prstGeom>
          <a:solidFill>
            <a:srgbClr val="EAF5FD"/>
          </a:solidFill>
          <a:ln>
            <a:solidFill>
              <a:srgbClr val="EAF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B2027BAB-0A0F-6C05-A724-BF44A2F18D22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249285-852C-7D41-2291-A73EC3DA201D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76B0C516-F74B-F66E-0CA8-3AA845597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AE2406-804C-DBB5-C8D2-43E447720EC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</a:rPr>
              <a:t>Tính nhẩm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9">
                <a:extLst>
                  <a:ext uri="{FF2B5EF4-FFF2-40B4-BE49-F238E27FC236}">
                    <a16:creationId xmlns:a16="http://schemas.microsoft.com/office/drawing/2014/main" id="{27F3BE37-0BCC-6DBF-BE26-F40A4FBBBE95}"/>
                  </a:ext>
                </a:extLst>
              </p:cNvPr>
              <p:cNvSpPr txBox="1"/>
              <p:nvPr/>
            </p:nvSpPr>
            <p:spPr>
              <a:xfrm>
                <a:off x="1656013" y="1794856"/>
                <a:ext cx="13422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Hộp Văn bản 19">
                <a:extLst>
                  <a:ext uri="{FF2B5EF4-FFF2-40B4-BE49-F238E27FC236}">
                    <a16:creationId xmlns:a16="http://schemas.microsoft.com/office/drawing/2014/main" id="{27F3BE37-0BCC-6DBF-BE26-F40A4FBBB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13" y="1794856"/>
                <a:ext cx="134229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473">
                <a:extLst>
                  <a:ext uri="{FF2B5EF4-FFF2-40B4-BE49-F238E27FC236}">
                    <a16:creationId xmlns:a16="http://schemas.microsoft.com/office/drawing/2014/main" id="{3CB3333F-7F31-C31B-508B-601C0299A2F0}"/>
                  </a:ext>
                </a:extLst>
              </p:cNvPr>
              <p:cNvSpPr txBox="1"/>
              <p:nvPr/>
            </p:nvSpPr>
            <p:spPr>
              <a:xfrm>
                <a:off x="1656013" y="2566622"/>
                <a:ext cx="13422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9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Hộp Văn bản 473">
                <a:extLst>
                  <a:ext uri="{FF2B5EF4-FFF2-40B4-BE49-F238E27FC236}">
                    <a16:creationId xmlns:a16="http://schemas.microsoft.com/office/drawing/2014/main" id="{3CB3333F-7F31-C31B-508B-601C0299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13" y="2566622"/>
                <a:ext cx="134229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474">
                <a:extLst>
                  <a:ext uri="{FF2B5EF4-FFF2-40B4-BE49-F238E27FC236}">
                    <a16:creationId xmlns:a16="http://schemas.microsoft.com/office/drawing/2014/main" id="{EFB06350-BE9B-43DA-46ED-E4E672683E2C}"/>
                  </a:ext>
                </a:extLst>
              </p:cNvPr>
              <p:cNvSpPr txBox="1"/>
              <p:nvPr/>
            </p:nvSpPr>
            <p:spPr>
              <a:xfrm>
                <a:off x="1480287" y="3404213"/>
                <a:ext cx="16067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12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Hộp Văn bản 474">
                <a:extLst>
                  <a:ext uri="{FF2B5EF4-FFF2-40B4-BE49-F238E27FC236}">
                    <a16:creationId xmlns:a16="http://schemas.microsoft.com/office/drawing/2014/main" id="{EFB06350-BE9B-43DA-46ED-E4E67268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87" y="3404213"/>
                <a:ext cx="16067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475">
                <a:extLst>
                  <a:ext uri="{FF2B5EF4-FFF2-40B4-BE49-F238E27FC236}">
                    <a16:creationId xmlns:a16="http://schemas.microsoft.com/office/drawing/2014/main" id="{C490F9DE-EE4F-92E6-CF0F-714CF8E5D77E}"/>
                  </a:ext>
                </a:extLst>
              </p:cNvPr>
              <p:cNvSpPr txBox="1"/>
              <p:nvPr/>
            </p:nvSpPr>
            <p:spPr>
              <a:xfrm>
                <a:off x="4679989" y="1804298"/>
                <a:ext cx="16067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Hộp Văn bản 475">
                <a:extLst>
                  <a:ext uri="{FF2B5EF4-FFF2-40B4-BE49-F238E27FC236}">
                    <a16:creationId xmlns:a16="http://schemas.microsoft.com/office/drawing/2014/main" id="{C490F9DE-EE4F-92E6-CF0F-714CF8E5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89" y="1804298"/>
                <a:ext cx="16067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476">
                <a:extLst>
                  <a:ext uri="{FF2B5EF4-FFF2-40B4-BE49-F238E27FC236}">
                    <a16:creationId xmlns:a16="http://schemas.microsoft.com/office/drawing/2014/main" id="{B79DD7EA-9977-E8E0-A791-886BBD924A89}"/>
                  </a:ext>
                </a:extLst>
              </p:cNvPr>
              <p:cNvSpPr txBox="1"/>
              <p:nvPr/>
            </p:nvSpPr>
            <p:spPr>
              <a:xfrm>
                <a:off x="4759670" y="2608462"/>
                <a:ext cx="14977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Hộp Văn bản 476">
                <a:extLst>
                  <a:ext uri="{FF2B5EF4-FFF2-40B4-BE49-F238E27FC236}">
                    <a16:creationId xmlns:a16="http://schemas.microsoft.com/office/drawing/2014/main" id="{B79DD7EA-9977-E8E0-A791-886BBD924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70" y="2608462"/>
                <a:ext cx="14977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477">
                <a:extLst>
                  <a:ext uri="{FF2B5EF4-FFF2-40B4-BE49-F238E27FC236}">
                    <a16:creationId xmlns:a16="http://schemas.microsoft.com/office/drawing/2014/main" id="{9A16BEAD-B6D6-2389-E917-69951422CC90}"/>
                  </a:ext>
                </a:extLst>
              </p:cNvPr>
              <p:cNvSpPr txBox="1"/>
              <p:nvPr/>
            </p:nvSpPr>
            <p:spPr>
              <a:xfrm>
                <a:off x="4625274" y="3421529"/>
                <a:ext cx="16067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21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Hộp Văn bản 477">
                <a:extLst>
                  <a:ext uri="{FF2B5EF4-FFF2-40B4-BE49-F238E27FC236}">
                    <a16:creationId xmlns:a16="http://schemas.microsoft.com/office/drawing/2014/main" id="{9A16BEAD-B6D6-2389-E917-69951422C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274" y="3421529"/>
                <a:ext cx="16067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478">
                <a:extLst>
                  <a:ext uri="{FF2B5EF4-FFF2-40B4-BE49-F238E27FC236}">
                    <a16:creationId xmlns:a16="http://schemas.microsoft.com/office/drawing/2014/main" id="{FEF72FED-2FD9-4728-6A03-DE1570BBC3E9}"/>
                  </a:ext>
                </a:extLst>
              </p:cNvPr>
              <p:cNvSpPr txBox="1"/>
              <p:nvPr/>
            </p:nvSpPr>
            <p:spPr>
              <a:xfrm>
                <a:off x="7806492" y="1811283"/>
                <a:ext cx="16067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Hộp Văn bản 478">
                <a:extLst>
                  <a:ext uri="{FF2B5EF4-FFF2-40B4-BE49-F238E27FC236}">
                    <a16:creationId xmlns:a16="http://schemas.microsoft.com/office/drawing/2014/main" id="{FEF72FED-2FD9-4728-6A03-DE1570BB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492" y="1811283"/>
                <a:ext cx="160678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479">
                <a:extLst>
                  <a:ext uri="{FF2B5EF4-FFF2-40B4-BE49-F238E27FC236}">
                    <a16:creationId xmlns:a16="http://schemas.microsoft.com/office/drawing/2014/main" id="{F635C678-1108-D548-5954-BF8907B621AA}"/>
                  </a:ext>
                </a:extLst>
              </p:cNvPr>
              <p:cNvSpPr txBox="1"/>
              <p:nvPr/>
            </p:nvSpPr>
            <p:spPr>
              <a:xfrm>
                <a:off x="7847410" y="2640485"/>
                <a:ext cx="16196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27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Hộp Văn bản 479">
                <a:extLst>
                  <a:ext uri="{FF2B5EF4-FFF2-40B4-BE49-F238E27FC236}">
                    <a16:creationId xmlns:a16="http://schemas.microsoft.com/office/drawing/2014/main" id="{F635C678-1108-D548-5954-BF8907B62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10" y="2640485"/>
                <a:ext cx="161961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80">
                <a:extLst>
                  <a:ext uri="{FF2B5EF4-FFF2-40B4-BE49-F238E27FC236}">
                    <a16:creationId xmlns:a16="http://schemas.microsoft.com/office/drawing/2014/main" id="{DEF05B3F-0574-C9EF-C681-AC23C884264A}"/>
                  </a:ext>
                </a:extLst>
              </p:cNvPr>
              <p:cNvSpPr txBox="1"/>
              <p:nvPr/>
            </p:nvSpPr>
            <p:spPr>
              <a:xfrm>
                <a:off x="7865817" y="3420283"/>
                <a:ext cx="16067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18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Hộp Văn bản 480">
                <a:extLst>
                  <a:ext uri="{FF2B5EF4-FFF2-40B4-BE49-F238E27FC236}">
                    <a16:creationId xmlns:a16="http://schemas.microsoft.com/office/drawing/2014/main" id="{DEF05B3F-0574-C9EF-C681-AC23C884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17" y="3420283"/>
                <a:ext cx="160678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481">
                <a:extLst>
                  <a:ext uri="{FF2B5EF4-FFF2-40B4-BE49-F238E27FC236}">
                    <a16:creationId xmlns:a16="http://schemas.microsoft.com/office/drawing/2014/main" id="{F7BBB14E-CD68-7510-4D02-3E0A3CE26DDE}"/>
                  </a:ext>
                </a:extLst>
              </p:cNvPr>
              <p:cNvSpPr txBox="1"/>
              <p:nvPr/>
            </p:nvSpPr>
            <p:spPr>
              <a:xfrm>
                <a:off x="3034173" y="1795915"/>
                <a:ext cx="3462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ộp Văn bản 481">
                <a:extLst>
                  <a:ext uri="{FF2B5EF4-FFF2-40B4-BE49-F238E27FC236}">
                    <a16:creationId xmlns:a16="http://schemas.microsoft.com/office/drawing/2014/main" id="{F7BBB14E-CD68-7510-4D02-3E0A3CE26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73" y="1795915"/>
                <a:ext cx="34624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482">
                <a:extLst>
                  <a:ext uri="{FF2B5EF4-FFF2-40B4-BE49-F238E27FC236}">
                    <a16:creationId xmlns:a16="http://schemas.microsoft.com/office/drawing/2014/main" id="{BF73EDA5-66BC-72ED-8236-FF6ECB1D33B8}"/>
                  </a:ext>
                </a:extLst>
              </p:cNvPr>
              <p:cNvSpPr txBox="1"/>
              <p:nvPr/>
            </p:nvSpPr>
            <p:spPr>
              <a:xfrm>
                <a:off x="2994314" y="2559970"/>
                <a:ext cx="3462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482">
                <a:extLst>
                  <a:ext uri="{FF2B5EF4-FFF2-40B4-BE49-F238E27FC236}">
                    <a16:creationId xmlns:a16="http://schemas.microsoft.com/office/drawing/2014/main" id="{BF73EDA5-66BC-72ED-8236-FF6ECB1D3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14" y="2559970"/>
                <a:ext cx="34624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483">
                <a:extLst>
                  <a:ext uri="{FF2B5EF4-FFF2-40B4-BE49-F238E27FC236}">
                    <a16:creationId xmlns:a16="http://schemas.microsoft.com/office/drawing/2014/main" id="{B9E84693-B054-256C-2E10-A6F8A18E0C06}"/>
                  </a:ext>
                </a:extLst>
              </p:cNvPr>
              <p:cNvSpPr txBox="1"/>
              <p:nvPr/>
            </p:nvSpPr>
            <p:spPr>
              <a:xfrm>
                <a:off x="3100946" y="3404213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483">
                <a:extLst>
                  <a:ext uri="{FF2B5EF4-FFF2-40B4-BE49-F238E27FC236}">
                    <a16:creationId xmlns:a16="http://schemas.microsoft.com/office/drawing/2014/main" id="{B9E84693-B054-256C-2E10-A6F8A18E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946" y="3404213"/>
                <a:ext cx="34143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484">
                <a:extLst>
                  <a:ext uri="{FF2B5EF4-FFF2-40B4-BE49-F238E27FC236}">
                    <a16:creationId xmlns:a16="http://schemas.microsoft.com/office/drawing/2014/main" id="{38F9A27C-B4B0-78A2-7E33-47DC2A643577}"/>
                  </a:ext>
                </a:extLst>
              </p:cNvPr>
              <p:cNvSpPr txBox="1"/>
              <p:nvPr/>
            </p:nvSpPr>
            <p:spPr>
              <a:xfrm>
                <a:off x="6183324" y="1794856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ộp Văn bản 484">
                <a:extLst>
                  <a:ext uri="{FF2B5EF4-FFF2-40B4-BE49-F238E27FC236}">
                    <a16:creationId xmlns:a16="http://schemas.microsoft.com/office/drawing/2014/main" id="{38F9A27C-B4B0-78A2-7E33-47DC2A64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324" y="1794856"/>
                <a:ext cx="341440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485">
                <a:extLst>
                  <a:ext uri="{FF2B5EF4-FFF2-40B4-BE49-F238E27FC236}">
                    <a16:creationId xmlns:a16="http://schemas.microsoft.com/office/drawing/2014/main" id="{1C0C9F16-381E-D189-CF31-7DF9024C95B2}"/>
                  </a:ext>
                </a:extLst>
              </p:cNvPr>
              <p:cNvSpPr txBox="1"/>
              <p:nvPr/>
            </p:nvSpPr>
            <p:spPr>
              <a:xfrm>
                <a:off x="6116056" y="2605356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Hộp Văn bản 485">
                <a:extLst>
                  <a:ext uri="{FF2B5EF4-FFF2-40B4-BE49-F238E27FC236}">
                    <a16:creationId xmlns:a16="http://schemas.microsoft.com/office/drawing/2014/main" id="{1C0C9F16-381E-D189-CF31-7DF9024C9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056" y="2605356"/>
                <a:ext cx="341440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486">
                <a:extLst>
                  <a:ext uri="{FF2B5EF4-FFF2-40B4-BE49-F238E27FC236}">
                    <a16:creationId xmlns:a16="http://schemas.microsoft.com/office/drawing/2014/main" id="{77202DEC-29F9-6862-743B-65AF3E4D2CE9}"/>
                  </a:ext>
                </a:extLst>
              </p:cNvPr>
              <p:cNvSpPr txBox="1"/>
              <p:nvPr/>
            </p:nvSpPr>
            <p:spPr>
              <a:xfrm>
                <a:off x="6207766" y="3412087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Hộp Văn bản 486">
                <a:extLst>
                  <a:ext uri="{FF2B5EF4-FFF2-40B4-BE49-F238E27FC236}">
                    <a16:creationId xmlns:a16="http://schemas.microsoft.com/office/drawing/2014/main" id="{77202DEC-29F9-6862-743B-65AF3E4D2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66" y="3412087"/>
                <a:ext cx="34144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487">
                <a:extLst>
                  <a:ext uri="{FF2B5EF4-FFF2-40B4-BE49-F238E27FC236}">
                    <a16:creationId xmlns:a16="http://schemas.microsoft.com/office/drawing/2014/main" id="{609FF61C-1916-8382-F04B-DD6996178FC8}"/>
                  </a:ext>
                </a:extLst>
              </p:cNvPr>
              <p:cNvSpPr txBox="1"/>
              <p:nvPr/>
            </p:nvSpPr>
            <p:spPr>
              <a:xfrm>
                <a:off x="9332475" y="1802365"/>
                <a:ext cx="57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10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ộp Văn bản 487">
                <a:extLst>
                  <a:ext uri="{FF2B5EF4-FFF2-40B4-BE49-F238E27FC236}">
                    <a16:creationId xmlns:a16="http://schemas.microsoft.com/office/drawing/2014/main" id="{609FF61C-1916-8382-F04B-DD699617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475" y="1802365"/>
                <a:ext cx="575478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488">
                <a:extLst>
                  <a:ext uri="{FF2B5EF4-FFF2-40B4-BE49-F238E27FC236}">
                    <a16:creationId xmlns:a16="http://schemas.microsoft.com/office/drawing/2014/main" id="{25FDC4DF-6EB4-9570-4D94-5001CA7333FF}"/>
                  </a:ext>
                </a:extLst>
              </p:cNvPr>
              <p:cNvSpPr txBox="1"/>
              <p:nvPr/>
            </p:nvSpPr>
            <p:spPr>
              <a:xfrm>
                <a:off x="9374385" y="2633537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Hộp Văn bản 488">
                <a:extLst>
                  <a:ext uri="{FF2B5EF4-FFF2-40B4-BE49-F238E27FC236}">
                    <a16:creationId xmlns:a16="http://schemas.microsoft.com/office/drawing/2014/main" id="{25FDC4DF-6EB4-9570-4D94-5001CA73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385" y="2633537"/>
                <a:ext cx="341440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489">
                <a:extLst>
                  <a:ext uri="{FF2B5EF4-FFF2-40B4-BE49-F238E27FC236}">
                    <a16:creationId xmlns:a16="http://schemas.microsoft.com/office/drawing/2014/main" id="{6933CBEE-37DE-60F5-0990-08A5B7A930F9}"/>
                  </a:ext>
                </a:extLst>
              </p:cNvPr>
              <p:cNvSpPr txBox="1"/>
              <p:nvPr/>
            </p:nvSpPr>
            <p:spPr>
              <a:xfrm>
                <a:off x="9404017" y="3419889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Hộp Văn bản 489">
                <a:extLst>
                  <a:ext uri="{FF2B5EF4-FFF2-40B4-BE49-F238E27FC236}">
                    <a16:creationId xmlns:a16="http://schemas.microsoft.com/office/drawing/2014/main" id="{6933CBEE-37DE-60F5-0990-08A5B7A93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17" y="3419889"/>
                <a:ext cx="341440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</a:rPr>
              <a:t>Tính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397F1-C23E-1AF2-9F83-0AA91041F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71" b="29080"/>
          <a:stretch/>
        </p:blipFill>
        <p:spPr>
          <a:xfrm>
            <a:off x="872089" y="1717962"/>
            <a:ext cx="10240353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51090F6F-85A9-DD8C-965E-923A1897C132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033DFE99-A333-0BDB-6C7D-94E06D52FA69}"/>
              </a:ext>
            </a:extLst>
          </p:cNvPr>
          <p:cNvSpPr txBox="1"/>
          <p:nvPr/>
        </p:nvSpPr>
        <p:spPr>
          <a:xfrm>
            <a:off x="1656013" y="983685"/>
            <a:ext cx="926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</a:rPr>
              <a:t>Tính</a:t>
            </a:r>
          </a:p>
        </p:txBody>
      </p:sp>
      <p:sp>
        <p:nvSpPr>
          <p:cNvPr id="4" name="Hình Bầu dục 27">
            <a:extLst>
              <a:ext uri="{FF2B5EF4-FFF2-40B4-BE49-F238E27FC236}">
                <a16:creationId xmlns:a16="http://schemas.microsoft.com/office/drawing/2014/main" id="{936B5CD7-75C4-4585-A0CA-1EA3B78D8FA2}"/>
              </a:ext>
            </a:extLst>
          </p:cNvPr>
          <p:cNvSpPr/>
          <p:nvPr/>
        </p:nvSpPr>
        <p:spPr>
          <a:xfrm>
            <a:off x="611489" y="1639867"/>
            <a:ext cx="2312686" cy="87722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Kết</a:t>
            </a:r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quả</a:t>
            </a:r>
            <a:endParaRPr lang="en-US" sz="2800" b="1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04">
                <a:extLst>
                  <a:ext uri="{FF2B5EF4-FFF2-40B4-BE49-F238E27FC236}">
                    <a16:creationId xmlns:a16="http://schemas.microsoft.com/office/drawing/2014/main" id="{B3DDC03B-5C75-CED2-7A28-52DCD56D405F}"/>
                  </a:ext>
                </a:extLst>
              </p:cNvPr>
              <p:cNvSpPr txBox="1"/>
              <p:nvPr/>
            </p:nvSpPr>
            <p:spPr>
              <a:xfrm>
                <a:off x="1408057" y="2753614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15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Hộp Văn bản 104">
                <a:extLst>
                  <a:ext uri="{FF2B5EF4-FFF2-40B4-BE49-F238E27FC236}">
                    <a16:creationId xmlns:a16="http://schemas.microsoft.com/office/drawing/2014/main" id="{B3DDC03B-5C75-CED2-7A28-52DCD56D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57" y="2753614"/>
                <a:ext cx="203421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05">
                <a:extLst>
                  <a:ext uri="{FF2B5EF4-FFF2-40B4-BE49-F238E27FC236}">
                    <a16:creationId xmlns:a16="http://schemas.microsoft.com/office/drawing/2014/main" id="{78042281-2CFB-6565-3042-2587474454B1}"/>
                  </a:ext>
                </a:extLst>
              </p:cNvPr>
              <p:cNvSpPr txBox="1"/>
              <p:nvPr/>
            </p:nvSpPr>
            <p:spPr>
              <a:xfrm>
                <a:off x="4340625" y="2753614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18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Hộp Văn bản 105">
                <a:extLst>
                  <a:ext uri="{FF2B5EF4-FFF2-40B4-BE49-F238E27FC236}">
                    <a16:creationId xmlns:a16="http://schemas.microsoft.com/office/drawing/2014/main" id="{78042281-2CFB-6565-3042-25874744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25" y="2753614"/>
                <a:ext cx="203421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06">
                <a:extLst>
                  <a:ext uri="{FF2B5EF4-FFF2-40B4-BE49-F238E27FC236}">
                    <a16:creationId xmlns:a16="http://schemas.microsoft.com/office/drawing/2014/main" id="{3620346A-1C1A-F6A7-6BC5-B0D7CF1BD9E1}"/>
                  </a:ext>
                </a:extLst>
              </p:cNvPr>
              <p:cNvSpPr txBox="1"/>
              <p:nvPr/>
            </p:nvSpPr>
            <p:spPr>
              <a:xfrm>
                <a:off x="7220012" y="2749088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24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Hộp Văn bản 106">
                <a:extLst>
                  <a:ext uri="{FF2B5EF4-FFF2-40B4-BE49-F238E27FC236}">
                    <a16:creationId xmlns:a16="http://schemas.microsoft.com/office/drawing/2014/main" id="{3620346A-1C1A-F6A7-6BC5-B0D7CF1BD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12" y="2749088"/>
                <a:ext cx="203421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07">
                <a:extLst>
                  <a:ext uri="{FF2B5EF4-FFF2-40B4-BE49-F238E27FC236}">
                    <a16:creationId xmlns:a16="http://schemas.microsoft.com/office/drawing/2014/main" id="{71DD3965-D8B3-6309-EBB9-D340B2BCEA8E}"/>
                  </a:ext>
                </a:extLst>
              </p:cNvPr>
              <p:cNvSpPr txBox="1"/>
              <p:nvPr/>
            </p:nvSpPr>
            <p:spPr>
              <a:xfrm>
                <a:off x="1359300" y="3576239"/>
                <a:ext cx="20253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15 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ộp Văn bản 107">
                <a:extLst>
                  <a:ext uri="{FF2B5EF4-FFF2-40B4-BE49-F238E27FC236}">
                    <a16:creationId xmlns:a16="http://schemas.microsoft.com/office/drawing/2014/main" id="{71DD3965-D8B3-6309-EBB9-D340B2BC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00" y="3576239"/>
                <a:ext cx="20253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08">
                <a:extLst>
                  <a:ext uri="{FF2B5EF4-FFF2-40B4-BE49-F238E27FC236}">
                    <a16:creationId xmlns:a16="http://schemas.microsoft.com/office/drawing/2014/main" id="{93B02B00-7BCA-D2B0-5DA2-368D93C54DBC}"/>
                  </a:ext>
                </a:extLst>
              </p:cNvPr>
              <p:cNvSpPr txBox="1"/>
              <p:nvPr/>
            </p:nvSpPr>
            <p:spPr>
              <a:xfrm>
                <a:off x="1359300" y="4360198"/>
                <a:ext cx="19115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ộp Văn bản 108">
                <a:extLst>
                  <a:ext uri="{FF2B5EF4-FFF2-40B4-BE49-F238E27FC236}">
                    <a16:creationId xmlns:a16="http://schemas.microsoft.com/office/drawing/2014/main" id="{93B02B00-7BCA-D2B0-5DA2-368D93C54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00" y="4360198"/>
                <a:ext cx="191154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09">
                <a:extLst>
                  <a:ext uri="{FF2B5EF4-FFF2-40B4-BE49-F238E27FC236}">
                    <a16:creationId xmlns:a16="http://schemas.microsoft.com/office/drawing/2014/main" id="{EF1CD120-CF46-3F7E-A345-9AC80EAEF013}"/>
                  </a:ext>
                </a:extLst>
              </p:cNvPr>
              <p:cNvSpPr txBox="1"/>
              <p:nvPr/>
            </p:nvSpPr>
            <p:spPr>
              <a:xfrm>
                <a:off x="4309593" y="3576240"/>
                <a:ext cx="19115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18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Hộp Văn bản 109">
                <a:extLst>
                  <a:ext uri="{FF2B5EF4-FFF2-40B4-BE49-F238E27FC236}">
                    <a16:creationId xmlns:a16="http://schemas.microsoft.com/office/drawing/2014/main" id="{EF1CD120-CF46-3F7E-A345-9AC80EAE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93" y="3576240"/>
                <a:ext cx="191154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10">
                <a:extLst>
                  <a:ext uri="{FF2B5EF4-FFF2-40B4-BE49-F238E27FC236}">
                    <a16:creationId xmlns:a16="http://schemas.microsoft.com/office/drawing/2014/main" id="{64B48ECC-A30A-FA96-393C-9BD534DD5C33}"/>
                  </a:ext>
                </a:extLst>
              </p:cNvPr>
              <p:cNvSpPr txBox="1"/>
              <p:nvPr/>
            </p:nvSpPr>
            <p:spPr>
              <a:xfrm>
                <a:off x="4309593" y="4360198"/>
                <a:ext cx="19115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18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Hộp Văn bản 110">
                <a:extLst>
                  <a:ext uri="{FF2B5EF4-FFF2-40B4-BE49-F238E27FC236}">
                    <a16:creationId xmlns:a16="http://schemas.microsoft.com/office/drawing/2014/main" id="{64B48ECC-A30A-FA96-393C-9BD534DD5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93" y="4360198"/>
                <a:ext cx="191154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1">
                <a:extLst>
                  <a:ext uri="{FF2B5EF4-FFF2-40B4-BE49-F238E27FC236}">
                    <a16:creationId xmlns:a16="http://schemas.microsoft.com/office/drawing/2014/main" id="{DA3432D7-29FE-7AE4-3B0B-A01FE153B156}"/>
                  </a:ext>
                </a:extLst>
              </p:cNvPr>
              <p:cNvSpPr txBox="1"/>
              <p:nvPr/>
            </p:nvSpPr>
            <p:spPr>
              <a:xfrm>
                <a:off x="7194173" y="3554643"/>
                <a:ext cx="19115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24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Hộp Văn bản 111">
                <a:extLst>
                  <a:ext uri="{FF2B5EF4-FFF2-40B4-BE49-F238E27FC236}">
                    <a16:creationId xmlns:a16="http://schemas.microsoft.com/office/drawing/2014/main" id="{DA3432D7-29FE-7AE4-3B0B-A01FE153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173" y="3554643"/>
                <a:ext cx="191154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12">
                <a:extLst>
                  <a:ext uri="{FF2B5EF4-FFF2-40B4-BE49-F238E27FC236}">
                    <a16:creationId xmlns:a16="http://schemas.microsoft.com/office/drawing/2014/main" id="{B686DB23-9793-5A0A-E541-63E664E36566}"/>
                  </a:ext>
                </a:extLst>
              </p:cNvPr>
              <p:cNvSpPr txBox="1"/>
              <p:nvPr/>
            </p:nvSpPr>
            <p:spPr>
              <a:xfrm>
                <a:off x="7202832" y="4361490"/>
                <a:ext cx="19115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latin typeface="UTM Avo" panose="0204060305050602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4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8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Hộp Văn bản 112">
                <a:extLst>
                  <a:ext uri="{FF2B5EF4-FFF2-40B4-BE49-F238E27FC236}">
                    <a16:creationId xmlns:a16="http://schemas.microsoft.com/office/drawing/2014/main" id="{B686DB23-9793-5A0A-E541-63E664E3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832" y="4361490"/>
                <a:ext cx="191154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405872" y="2347569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331012" y="1858522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1858677" y="2827499"/>
            <a:ext cx="3853180" cy="1603343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2117757" y="2959915"/>
            <a:ext cx="334838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ea typeface="Times New Roman" panose="02020603050405020304" pitchFamily="18" charset="0"/>
              </a:rPr>
              <a:t>Ôn lại kiến thức Bảng chia 3 đã 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" name="Google Shape;1411;p32">
            <a:extLst>
              <a:ext uri="{FF2B5EF4-FFF2-40B4-BE49-F238E27FC236}">
                <a16:creationId xmlns:a16="http://schemas.microsoft.com/office/drawing/2014/main" id="{79AB17E4-B376-169E-E5A6-96CE0E52AB06}"/>
              </a:ext>
            </a:extLst>
          </p:cNvPr>
          <p:cNvGrpSpPr/>
          <p:nvPr/>
        </p:nvGrpSpPr>
        <p:grpSpPr>
          <a:xfrm flipH="1">
            <a:off x="6053087" y="2827499"/>
            <a:ext cx="3928510" cy="1603343"/>
            <a:chOff x="6688663" y="3788825"/>
            <a:chExt cx="1050600" cy="1050600"/>
          </a:xfrm>
        </p:grpSpPr>
        <p:sp>
          <p:nvSpPr>
            <p:cNvPr id="3" name="Google Shape;1412;p32">
              <a:extLst>
                <a:ext uri="{FF2B5EF4-FFF2-40B4-BE49-F238E27FC236}">
                  <a16:creationId xmlns:a16="http://schemas.microsoft.com/office/drawing/2014/main" id="{1E662149-0A23-205C-063F-1905DB0DA67C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413;p32">
              <a:extLst>
                <a:ext uri="{FF2B5EF4-FFF2-40B4-BE49-F238E27FC236}">
                  <a16:creationId xmlns:a16="http://schemas.microsoft.com/office/drawing/2014/main" id="{38651B95-1396-3285-8EDE-537C241B3FB5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996C29C-A2E0-36E8-02C4-CF0440F63C72}"/>
              </a:ext>
            </a:extLst>
          </p:cNvPr>
          <p:cNvSpPr/>
          <p:nvPr/>
        </p:nvSpPr>
        <p:spPr>
          <a:xfrm>
            <a:off x="6232992" y="2959915"/>
            <a:ext cx="356869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ea typeface="Times New Roman" panose="02020603050405020304" pitchFamily="18" charset="0"/>
              </a:rPr>
              <a:t>Hoàn thành bài tập trong SBT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94D8549-0570-0660-B0AF-C27042B2CA3B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AE2E86-693C-E425-59BA-32A17E385B53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D54301B5-71ED-65CF-4196-5F2E4EFDE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24AF42-5505-B972-3E23-CD3AFAB67F0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14400"/>
            <a:ext cx="6248400" cy="62484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81B65D7-D5E2-3EFC-2468-A8D9C1297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22346" r="27643" b="21375"/>
          <a:stretch/>
        </p:blipFill>
        <p:spPr>
          <a:xfrm rot="20632546">
            <a:off x="4080529" y="1828466"/>
            <a:ext cx="3573741" cy="190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D8BBB-12A3-CB5D-DCE1-946CBE0F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014614"/>
            <a:ext cx="9372600" cy="2828771"/>
          </a:xfrm>
          <a:prstGeom prst="rect">
            <a:avLst/>
          </a:prstGeom>
        </p:spPr>
      </p:pic>
      <p:pic>
        <p:nvPicPr>
          <p:cNvPr id="24" name="Picture 23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3456" y="2776614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9528" y="2776614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776614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200400" y="1633613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1633614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096000" y="1633613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400800" y="1633613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144000" y="1633613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144000" y="1633614"/>
            <a:ext cx="990600" cy="849353"/>
          </a:xfrm>
          <a:prstGeom prst="rect">
            <a:avLst/>
          </a:prstGeom>
        </p:spPr>
      </p:pic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C0E75D-AF47-D593-F746-907BEEFDC489}"/>
              </a:ext>
            </a:extLst>
          </p:cNvPr>
          <p:cNvSpPr/>
          <p:nvPr/>
        </p:nvSpPr>
        <p:spPr>
          <a:xfrm>
            <a:off x="10262938" y="169195"/>
            <a:ext cx="1701664" cy="685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UTM Avo" panose="02040603050506020204" pitchFamily="18" charset="0"/>
              </a:rPr>
              <a:t>Phần tiếp theo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DFCE5-0D9A-569C-7C0B-F4C11C4325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375ba1682899b9444c201750c3b90c1b.png">
            <a:extLst>
              <a:ext uri="{FF2B5EF4-FFF2-40B4-BE49-F238E27FC236}">
                <a16:creationId xmlns:a16="http://schemas.microsoft.com/office/drawing/2014/main" id="{BF9FC9DD-58E4-07E6-2E93-EBF6DC5230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450843"/>
            <a:ext cx="9372600" cy="4064000"/>
          </a:xfrm>
          <a:prstGeom prst="rect">
            <a:avLst/>
          </a:prstGeom>
        </p:spPr>
      </p:pic>
      <p:pic>
        <p:nvPicPr>
          <p:cNvPr id="42" name="Picture 14" descr="kim phut">
            <a:extLst>
              <a:ext uri="{FF2B5EF4-FFF2-40B4-BE49-F238E27FC236}">
                <a16:creationId xmlns:a16="http://schemas.microsoft.com/office/drawing/2014/main" id="{8E540C68-B46B-2CDF-0569-09BF3E8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>
            <a:extLst>
              <a:ext uri="{FF2B5EF4-FFF2-40B4-BE49-F238E27FC236}">
                <a16:creationId xmlns:a16="http://schemas.microsoft.com/office/drawing/2014/main" id="{732B9FE7-3C18-42DB-5CD7-CBD7EA0F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28968"/>
            <a:ext cx="1752600" cy="1768573"/>
          </a:xfrm>
          <a:prstGeom prst="rect">
            <a:avLst/>
          </a:prstGeom>
          <a:noFill/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41F3899F-E273-92BA-58FA-CE44B92D984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45" name="Picture 44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51508EA-E06E-84E4-07DD-8CA0AC924C5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879F3-AA75-1AEB-A6D4-E4BF80B00B10}"/>
              </a:ext>
            </a:extLst>
          </p:cNvPr>
          <p:cNvGrpSpPr/>
          <p:nvPr/>
        </p:nvGrpSpPr>
        <p:grpSpPr>
          <a:xfrm>
            <a:off x="2133600" y="3128596"/>
            <a:ext cx="4497788" cy="685800"/>
            <a:chOff x="2133600" y="4038600"/>
            <a:chExt cx="4497788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CBB812-15B8-A820-2141-96B0CF655B3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6FB750-1394-281D-59FB-1201D7F2F3C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18AEC3-5E0A-9606-FC89-98A63D51F98C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FA1D96-0D61-7640-C2DD-F8D064D0F61E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49" name="Picture 4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D7D23D1-ADF3-7546-2545-901FE70FD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62C4E527-68E0-1C88-703D-700F89DEE36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9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62C4E527-68E0-1C88-703D-700F89DEE3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BCCAA2-1C26-A921-8012-3C9A8C484ABD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92C13-2083-CDCD-C026-F711F4F2B872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8E8B017-2C19-262A-F9F9-9F0D46DC215B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D1AA70-4D3C-64FB-0F5D-B06877893B8B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7C7C03-5340-CA34-0C2F-819EF06FDAE9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56" name="Picture 5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4F980DD-FB19-A872-82C6-DA14B74EA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18A4762-C745-251E-1FA1-967E5978935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27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9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18A4762-C745-251E-1FA1-967E597893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012E9-E1AE-A593-4696-24F62654BA10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CBE9D5-A08C-9ED4-07EA-4A5496DD10E6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344744-9347-D88F-5F67-757925CB6BD3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7D41FD-C201-4792-0516-7D915A2FDECF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CCBD0BC-EA30-C32F-5E89-4F78BC330764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63" name="Picture 6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FA5663F-C43A-2794-AD3B-559E95032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3868710-809D-389C-F206-CD32714E3CE0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27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3868710-809D-389C-F206-CD32714E3C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36F7CC-B241-DC21-7B98-0D92E14B89E1}"/>
              </a:ext>
            </a:extLst>
          </p:cNvPr>
          <p:cNvGrpSpPr/>
          <p:nvPr/>
        </p:nvGrpSpPr>
        <p:grpSpPr>
          <a:xfrm>
            <a:off x="2133600" y="3990277"/>
            <a:ext cx="4495800" cy="685800"/>
            <a:chOff x="2133600" y="3200400"/>
            <a:chExt cx="4495800" cy="685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55C6C5-CBBE-0F46-90E7-5177C8C64A11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84C54C-4B6E-0AE1-E9E3-6E5B42A0196E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E4317F-ED5D-7CA4-D2D1-95228DDDA4F0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9EAF6-6C26-332E-CB69-1FAE866C328D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46778"/>
              <a:chOff x="3003540" y="3302032"/>
              <a:chExt cx="3625860" cy="546778"/>
            </a:xfrm>
          </p:grpSpPr>
          <p:pic>
            <p:nvPicPr>
              <p:cNvPr id="70" name="Picture 6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A040A83-1834-F3BB-9A68-20DEC9C03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924BF3C-BCD0-7B7E-3403-3EC164347F24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27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9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924BF3C-BCD0-7B7E-3403-3EC164347F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911"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4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2984BDB-2174-4BCA-8A2A-7FED409C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18FF4A-7B52-DEDE-A840-71ADBC466541}"/>
                  </a:ext>
                </a:extLst>
              </p:cNvPr>
              <p:cNvSpPr txBox="1"/>
              <p:nvPr/>
            </p:nvSpPr>
            <p:spPr>
              <a:xfrm>
                <a:off x="2933700" y="918070"/>
                <a:ext cx="6324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3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27.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18FF4A-7B52-DEDE-A840-71ADBC466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918070"/>
                <a:ext cx="6324600" cy="1569660"/>
              </a:xfrm>
              <a:prstGeom prst="rect">
                <a:avLst/>
              </a:prstGeom>
              <a:blipFill>
                <a:blip r:embed="rId19"/>
                <a:stretch>
                  <a:fillRect t="-5447" r="-106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A10AA2E3-41BE-677C-8C04-D8BDC8E6C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875" y="418350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3FB209-72E7-488B-5535-F83A600146A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4090034"/>
            <a:ext cx="479975" cy="47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49FF3-6EC9-1A08-1265-5778587AAFB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4982070"/>
            <a:ext cx="479975" cy="47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EF918-5CE7-C89B-8820-E77BD34637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2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375ba1682899b9444c201750c3b90c1b.png">
            <a:extLst>
              <a:ext uri="{FF2B5EF4-FFF2-40B4-BE49-F238E27FC236}">
                <a16:creationId xmlns:a16="http://schemas.microsoft.com/office/drawing/2014/main" id="{2E7E48FF-37F6-115E-B3AC-40F1262826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pic>
        <p:nvPicPr>
          <p:cNvPr id="64" name="Picture 14" descr="kim phut">
            <a:extLst>
              <a:ext uri="{FF2B5EF4-FFF2-40B4-BE49-F238E27FC236}">
                <a16:creationId xmlns:a16="http://schemas.microsoft.com/office/drawing/2014/main" id="{967D96FB-4A7F-466B-9327-97B0E768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dongho1">
            <a:extLst>
              <a:ext uri="{FF2B5EF4-FFF2-40B4-BE49-F238E27FC236}">
                <a16:creationId xmlns:a16="http://schemas.microsoft.com/office/drawing/2014/main" id="{4AE73D23-0A74-6F8A-3B62-C2F8E54B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43585"/>
            <a:ext cx="1752600" cy="1768573"/>
          </a:xfrm>
          <a:prstGeom prst="rect">
            <a:avLst/>
          </a:prstGeom>
          <a:noFill/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C577C4D5-2583-B69C-0BA2-98939ECFD133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7" name="Picture 66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11A79914-BB36-1B91-91AA-F9524C9C592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262C7-9CEC-94F8-C964-FFC835D25F6C}"/>
              </a:ext>
            </a:extLst>
          </p:cNvPr>
          <p:cNvGrpSpPr/>
          <p:nvPr/>
        </p:nvGrpSpPr>
        <p:grpSpPr>
          <a:xfrm>
            <a:off x="2133600" y="4038600"/>
            <a:ext cx="4497788" cy="685800"/>
            <a:chOff x="2133600" y="4038600"/>
            <a:chExt cx="4497788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7192EE5-361A-FB76-D8C8-BF15A17CE631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F39262B-5BED-0F2A-0225-E94B1BBD8E86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CCEB6F-85A5-F3E5-6E48-F799555ED0EA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F382D5F-9010-0F31-3AB7-CAED3C4E520D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2F7B658-0710-177D-9A52-6E9F47B5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251D238D-23B6-F480-C294-7A4DF5B66CB9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18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6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251D238D-23B6-F480-C294-7A4DF5B66C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559887-959E-44A3-1FF3-CEADCB382190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1C19C06-A957-A5EA-957F-CC65DBB1008D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F3D56E4-B261-9A4A-8F9B-D32A605134E9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6E5555E-59CE-473D-76EC-C1641DA05703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2CEDF0B-2D19-CAC4-9425-5CAE98D62055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55FC868-C3A9-D340-D6B6-542BB2EBB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4B566BA-2A7B-682E-5E9B-3D9B2674930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6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2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4B566BA-2A7B-682E-5E9B-3D9B267493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482A70-7CE1-ADC9-2CCA-D5494D00EF03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63E41E-76D0-9D0B-B15D-1298F1F86834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27236E4-DD82-5828-7372-5F9287A09E95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2094D92-26B7-93E2-27B1-6BC67F7125F0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CB1CA7-E596-B158-ADF0-5A28B702DB7A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59E2B4-28A9-024C-68D4-7653632DF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63C77B4-C3EC-7FB5-2ABE-680F766CAB7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6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2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163C77B4-C3EC-7FB5-2ABE-680F766CA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D7CAD4-A141-3495-14D8-9871990C10C0}"/>
              </a:ext>
            </a:extLst>
          </p:cNvPr>
          <p:cNvGrpSpPr/>
          <p:nvPr/>
        </p:nvGrpSpPr>
        <p:grpSpPr>
          <a:xfrm>
            <a:off x="2133600" y="3200400"/>
            <a:ext cx="4495800" cy="685800"/>
            <a:chOff x="2133600" y="3200400"/>
            <a:chExt cx="4495800" cy="6858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1AC934-5D90-3892-7AD2-B6A53A467160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461BB85-B867-2482-A2FD-73B961FF3F14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EC7ABA2-0035-7BB6-A898-0C694F1510F6}"/>
                  </a:ext>
                </a:extLst>
              </p:cNvPr>
              <p:cNvSpPr txBox="1"/>
              <p:nvPr/>
            </p:nvSpPr>
            <p:spPr>
              <a:xfrm>
                <a:off x="2283727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EE5573B-C72D-EB9F-B6C7-D09937C38109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46778"/>
              <a:chOff x="3003540" y="3302032"/>
              <a:chExt cx="3625860" cy="546778"/>
            </a:xfrm>
          </p:grpSpPr>
          <p:pic>
            <p:nvPicPr>
              <p:cNvPr id="92" name="Picture 9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3E076A6-11A5-5863-F96C-F20E02D0E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158DCE7D-9EB8-7B65-119A-57F13B3E5076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18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6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158DCE7D-9EB8-7B65-119A-57F13B3E50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3325590"/>
                    <a:ext cx="327660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9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B2AEDBD2-5942-C74A-29F6-26B414C62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064198-4470-5019-8D83-9D333EA13D8D}"/>
                  </a:ext>
                </a:extLst>
              </p:cNvPr>
              <p:cNvSpPr txBox="1"/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3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6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18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064198-4470-5019-8D83-9D333EA13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blipFill>
                <a:blip r:embed="rId19"/>
                <a:stretch>
                  <a:fillRect t="-5426" r="-106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C48128D-948D-385C-C4FE-089EE1A0D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539875" y="419100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DFD69-B80D-68FA-4E99-6C1C54BA9FD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3263610"/>
            <a:ext cx="479975" cy="47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5EDE5-9D8E-00FC-1640-56ED36EE39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4090034"/>
            <a:ext cx="479975" cy="47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EFF2C-4BDA-9F0F-1D07-0EE49CDB09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2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375ba1682899b9444c201750c3b90c1b.png">
            <a:extLst>
              <a:ext uri="{FF2B5EF4-FFF2-40B4-BE49-F238E27FC236}">
                <a16:creationId xmlns:a16="http://schemas.microsoft.com/office/drawing/2014/main" id="{6F1FA902-4873-2AB7-4E8B-51C0A01795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6EE8A5D-1EBE-6E07-7D71-E24A1B88B854}"/>
                  </a:ext>
                </a:extLst>
              </p:cNvPr>
              <p:cNvSpPr txBox="1"/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Cho phép tính: 3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7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2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1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Chọn 2 phép chia tương ứng với phép tính trên.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6EE8A5D-1EBE-6E07-7D71-E24A1B88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074317"/>
                <a:ext cx="6324600" cy="1569660"/>
              </a:xfrm>
              <a:prstGeom prst="rect">
                <a:avLst/>
              </a:prstGeom>
              <a:blipFill>
                <a:blip r:embed="rId7"/>
                <a:stretch>
                  <a:fillRect t="-5426" r="-106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14" descr="kim phut">
            <a:extLst>
              <a:ext uri="{FF2B5EF4-FFF2-40B4-BE49-F238E27FC236}">
                <a16:creationId xmlns:a16="http://schemas.microsoft.com/office/drawing/2014/main" id="{969B848B-47F2-C730-592F-5E7F6757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dongho1">
            <a:extLst>
              <a:ext uri="{FF2B5EF4-FFF2-40B4-BE49-F238E27FC236}">
                <a16:creationId xmlns:a16="http://schemas.microsoft.com/office/drawing/2014/main" id="{15E06B8D-7F67-17BE-CA08-26EEB391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3734211"/>
            <a:ext cx="1752600" cy="1768573"/>
          </a:xfrm>
          <a:prstGeom prst="rect">
            <a:avLst/>
          </a:prstGeom>
          <a:noFill/>
        </p:spPr>
      </p:pic>
      <p:sp>
        <p:nvSpPr>
          <p:cNvPr id="93" name="Cloud 92">
            <a:extLst>
              <a:ext uri="{FF2B5EF4-FFF2-40B4-BE49-F238E27FC236}">
                <a16:creationId xmlns:a16="http://schemas.microsoft.com/office/drawing/2014/main" id="{374F5DB3-C9B6-A9C4-5B93-B7893E081BD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94" name="Picture 93" descr="sao.png">
            <a:hlinkClick r:id="rId10" action="ppaction://hlinksldjump"/>
            <a:extLst>
              <a:ext uri="{FF2B5EF4-FFF2-40B4-BE49-F238E27FC236}">
                <a16:creationId xmlns:a16="http://schemas.microsoft.com/office/drawing/2014/main" id="{F702EEB1-BD86-BAD7-FFE4-510C3EAA3B5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91B2FDAC-BBCA-9DAB-6CAE-124A3A12595F}"/>
              </a:ext>
            </a:extLst>
          </p:cNvPr>
          <p:cNvGrpSpPr/>
          <p:nvPr/>
        </p:nvGrpSpPr>
        <p:grpSpPr>
          <a:xfrm>
            <a:off x="2133600" y="4038600"/>
            <a:ext cx="4497788" cy="685800"/>
            <a:chOff x="2133600" y="4038600"/>
            <a:chExt cx="4497788" cy="68580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7E44C5B-F3DA-150D-E30F-A60B1CB73C4E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918BFA1-8E5C-EC72-49D9-C43CB73FA918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EB043B2-42DC-DE93-67D9-AF04E3D3CC71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71F5E52-528A-5FB5-9438-8A2A323BFEEB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98" name="Picture 9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E63E378-4A0F-3303-EAB7-E82883517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E4EEF857-9240-233B-F54E-04A8C7E670C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21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E4EEF857-9240-233B-F54E-04A8C7E67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4191000"/>
                    <a:ext cx="327660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40AF0C-7419-4126-944D-3BFC57833B6F}"/>
              </a:ext>
            </a:extLst>
          </p:cNvPr>
          <p:cNvGrpSpPr/>
          <p:nvPr/>
        </p:nvGrpSpPr>
        <p:grpSpPr>
          <a:xfrm>
            <a:off x="2133600" y="3155934"/>
            <a:ext cx="4497788" cy="685800"/>
            <a:chOff x="2133600" y="4953000"/>
            <a:chExt cx="4497788" cy="6858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2CBEC48-AA54-05BC-90B9-D4935A19405C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F03F281-6A70-F11B-55D9-E100395F7A95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45E22B-976C-8C05-93BE-B83EB9FEA8DA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A2A9B38-8B05-05C5-BE8E-ECDE11FF7EEF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105" name="Picture 10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DEFCF56-8BB3-F451-952F-4F7E1751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9759AC32-7037-A3CD-6EF2-A370D67DF72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21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7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9759AC32-7037-A3CD-6EF2-A370D67DF7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029200"/>
                    <a:ext cx="3276600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0DDAFFE-41ED-494C-58F6-F1EC7DB48398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38E0D3C-FA70-3242-5D2F-3A582062DA58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9887A2C-1D57-5F60-EB47-55258492637F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3B9DA7A-7427-16FC-113C-76ED6AC68975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E6451CE-1EFD-D203-947C-340AAFC88B6F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112" name="Picture 1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446E123-BFF0-92FB-C345-F22121ABA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8B9E439-4D28-1EC2-5BEE-AE0D29961D6D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21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: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7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8B9E439-4D28-1EC2-5BEE-AE0D29961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5943600"/>
                    <a:ext cx="327660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A21409-7102-EECF-DEAC-4809FB7D9667}"/>
              </a:ext>
            </a:extLst>
          </p:cNvPr>
          <p:cNvGrpSpPr/>
          <p:nvPr/>
        </p:nvGrpSpPr>
        <p:grpSpPr>
          <a:xfrm>
            <a:off x="2133600" y="4953000"/>
            <a:ext cx="4495800" cy="685800"/>
            <a:chOff x="2133600" y="3200400"/>
            <a:chExt cx="4495800" cy="6858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984E6C1-2316-E8C7-D624-9C2A6530F6D7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9BE43BC-03B5-3758-E65C-04C028994629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F230C0-52DB-1F95-1BC8-E1223C36D3C1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EEF32D9-1BCD-B128-B63F-E975308597CF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23220"/>
              <a:chOff x="3003540" y="3302032"/>
              <a:chExt cx="3625860" cy="523220"/>
            </a:xfrm>
          </p:grpSpPr>
          <p:pic>
            <p:nvPicPr>
              <p:cNvPr id="119" name="Picture 1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EF767D1-AF37-DE9B-DE32-6F7C42E32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47773AC3-7039-A574-E460-9414CAF530A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3302032"/>
                    <a:ext cx="3276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7 </a:t>
                    </a:r>
                    <a14:m>
                      <m:oMath xmlns:m="http://schemas.openxmlformats.org/officeDocument/2006/math"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</m:oMath>
                    </a14:m>
                    <a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Times New Roman" pitchFamily="18" charset="0"/>
                      </a:rPr>
                      <a:t> 21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47773AC3-7039-A574-E460-9414CAF530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200" y="3302032"/>
                    <a:ext cx="3276600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911"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2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9744513-D51D-5AE0-C806-84DC977F7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2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EC9450B-AB9D-9BB0-0131-8A2D5C730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39875" y="410465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5431B-01AD-DA5C-2AD4-574A847545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34200" y="3247997"/>
            <a:ext cx="479975" cy="479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DA1280-1A79-2329-15FA-240ACF3692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34200" y="5943600"/>
            <a:ext cx="479975" cy="47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40696-6BD2-ACE9-0171-5E4944408A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24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" grpId="0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5">
            <a:extLst>
              <a:ext uri="{FF2B5EF4-FFF2-40B4-BE49-F238E27FC236}">
                <a16:creationId xmlns:a16="http://schemas.microsoft.com/office/drawing/2014/main" id="{FAEDABED-3267-7779-0038-6C411629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674" y="1744012"/>
            <a:ext cx="7178423" cy="37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7CF1E9AC-7D22-3314-5D27-50485549A9BF}"/>
              </a:ext>
            </a:extLst>
          </p:cNvPr>
          <p:cNvSpPr txBox="1"/>
          <p:nvPr/>
        </p:nvSpPr>
        <p:spPr>
          <a:xfrm>
            <a:off x="4884771" y="961514"/>
            <a:ext cx="2422458" cy="567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Quan </a:t>
            </a:r>
            <a:r>
              <a:rPr lang="en-US" sz="2400" err="1">
                <a:latin typeface="UTM Avo" panose="02040603050506020204" pitchFamily="18" charset="0"/>
              </a:rPr>
              <a:t>sát</a:t>
            </a:r>
            <a:r>
              <a:rPr lang="en-US" sz="2400">
                <a:latin typeface="UTM Avo" panose="02040603050506020204" pitchFamily="18" charset="0"/>
              </a:rPr>
              <a:t> tranh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Ý nghĩ: Hình đám mây 27">
            <a:extLst>
              <a:ext uri="{FF2B5EF4-FFF2-40B4-BE49-F238E27FC236}">
                <a16:creationId xmlns:a16="http://schemas.microsoft.com/office/drawing/2014/main" id="{BF87DC1D-745B-E792-3834-9DCF1DCFE1A8}"/>
              </a:ext>
            </a:extLst>
          </p:cNvPr>
          <p:cNvSpPr/>
          <p:nvPr/>
        </p:nvSpPr>
        <p:spPr>
          <a:xfrm>
            <a:off x="745151" y="1092994"/>
            <a:ext cx="6216401" cy="2336006"/>
          </a:xfrm>
          <a:prstGeom prst="cloudCallout">
            <a:avLst>
              <a:gd name="adj1" fmla="val -48384"/>
              <a:gd name="adj2" fmla="val -36291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Chia đều 12 hình tròn cho mỗi bạn 3 hình tròn.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mấy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chia?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8" name="Mũi tên: Phải 29">
            <a:extLst>
              <a:ext uri="{FF2B5EF4-FFF2-40B4-BE49-F238E27FC236}">
                <a16:creationId xmlns:a16="http://schemas.microsoft.com/office/drawing/2014/main" id="{6FE7E509-59AA-6E49-5529-1C8EBCEA07DF}"/>
              </a:ext>
            </a:extLst>
          </p:cNvPr>
          <p:cNvSpPr/>
          <p:nvPr/>
        </p:nvSpPr>
        <p:spPr>
          <a:xfrm>
            <a:off x="7536724" y="1807460"/>
            <a:ext cx="854300" cy="52612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66F90BF1-E342-AC90-0766-314CFBCCB961}"/>
              </a:ext>
            </a:extLst>
          </p:cNvPr>
          <p:cNvSpPr txBox="1"/>
          <p:nvPr/>
        </p:nvSpPr>
        <p:spPr>
          <a:xfrm>
            <a:off x="8719453" y="1807460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4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158</TotalTime>
  <Words>428</Words>
  <Application>Microsoft Office PowerPoint</Application>
  <PresentationFormat>Widescreen</PresentationFormat>
  <Paragraphs>91</Paragraphs>
  <Slides>17</Slides>
  <Notes>14</Notes>
  <HiddenSlides>3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UTM Avo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ZZ</dc:creator>
  <dc:description>9Slide.vn</dc:description>
  <cp:lastModifiedBy>Administrator</cp:lastModifiedBy>
  <cp:revision>18</cp:revision>
  <dcterms:modified xsi:type="dcterms:W3CDTF">2025-10-14T05:10:38Z</dcterms:modified>
  <cp:category>9Slide.vn</cp:category>
</cp:coreProperties>
</file>