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8" r:id="rId1"/>
  </p:sldMasterIdLst>
  <p:notesMasterIdLst>
    <p:notesMasterId r:id="rId7"/>
  </p:notesMasterIdLst>
  <p:sldIdLst>
    <p:sldId id="475" r:id="rId2"/>
    <p:sldId id="455" r:id="rId3"/>
    <p:sldId id="432" r:id="rId4"/>
    <p:sldId id="476" r:id="rId5"/>
    <p:sldId id="461" r:id="rId6"/>
  </p:sldIdLst>
  <p:sldSz cx="12190413" cy="6858000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F3F3F3"/>
    <a:srgbClr val="C41349"/>
    <a:srgbClr val="FFF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88950" autoAdjust="0"/>
  </p:normalViewPr>
  <p:slideViewPr>
    <p:cSldViewPr snapToGrid="0">
      <p:cViewPr varScale="1">
        <p:scale>
          <a:sx n="82" d="100"/>
          <a:sy n="82" d="100"/>
        </p:scale>
        <p:origin x="739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565E3-F375-40ED-B1B5-6AD16705FE42}" type="datetimeFigureOut">
              <a:rPr lang="zh-CN" altLang="en-US" smtClean="0"/>
              <a:t>2025/10/11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FB77-EF15-449C-9908-6055D35882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604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0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39" algn="l" defTabSz="12190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078" algn="l" defTabSz="12190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617" algn="l" defTabSz="12190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156" algn="l" defTabSz="12190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695" algn="l" defTabSz="12190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234" algn="l" defTabSz="12190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773" algn="l" defTabSz="12190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312" algn="l" defTabSz="12190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AE39EF-C0E5-4896-B9D3-7E7938E4611D}" type="slidenum">
              <a:rPr lang="zh-CN" altLang="en-US" smtClean="0">
                <a:latin typeface="UTM Avo" panose="02040603050506020204" pitchFamily="18" charset="0"/>
              </a:rPr>
              <a:t>1</a:t>
            </a:fld>
            <a:endParaRPr lang="zh-CN" altLang="en-US"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808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34" y="-90897"/>
            <a:ext cx="12612046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7"/>
          <p:cNvSpPr txBox="1">
            <a:spLocks noGrp="1"/>
          </p:cNvSpPr>
          <p:nvPr>
            <p:ph type="ctrTitle"/>
          </p:nvPr>
        </p:nvSpPr>
        <p:spPr>
          <a:xfrm>
            <a:off x="1523802" y="1122363"/>
            <a:ext cx="914281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ubTitle" idx="1"/>
          </p:nvPr>
        </p:nvSpPr>
        <p:spPr>
          <a:xfrm>
            <a:off x="1523802" y="3602038"/>
            <a:ext cx="914281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093" y="6356355"/>
            <a:ext cx="2742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075" y="6356355"/>
            <a:ext cx="4114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09479" y="6356355"/>
            <a:ext cx="2742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Google Shape;18;p7"/>
          <p:cNvSpPr/>
          <p:nvPr/>
        </p:nvSpPr>
        <p:spPr>
          <a:xfrm>
            <a:off x="2629021" y="1930595"/>
            <a:ext cx="851911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13" tIns="45694" rIns="91413" bIns="45694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146B2CB-5A67-4AB8-9A1B-7AE29B183FB4}"/>
              </a:ext>
            </a:extLst>
          </p:cNvPr>
          <p:cNvSpPr/>
          <p:nvPr userDrawn="1"/>
        </p:nvSpPr>
        <p:spPr>
          <a:xfrm>
            <a:off x="2629021" y="1930595"/>
            <a:ext cx="851911" cy="85202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5BF17BB-90D7-48D1-A408-C4A17A18C95C}"/>
              </a:ext>
            </a:extLst>
          </p:cNvPr>
          <p:cNvSpPr/>
          <p:nvPr userDrawn="1"/>
        </p:nvSpPr>
        <p:spPr>
          <a:xfrm>
            <a:off x="11138406" y="5"/>
            <a:ext cx="1153443" cy="1406769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067479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BDD0EC9-AAF6-4028-9E61-DCAAC85097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4"/>
            <a:ext cx="12190412" cy="68638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406D12-DD67-40A6-97ED-B7D5D4460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754" y="1709763"/>
            <a:ext cx="1051423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BBF0A-4F4C-440C-AEB2-3BB590C3D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754" y="4589488"/>
            <a:ext cx="1051423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B3446-FD4B-4976-AEB2-B88314DBD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683C8-11B5-46C6-8BB4-D1474691F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26DA4-DFC7-4240-8A46-029882411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93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34" y="-90897"/>
            <a:ext cx="12612046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094" y="6356357"/>
            <a:ext cx="2742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354FBDB-570B-47DF-96E0-31EC931D542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075" y="6356357"/>
            <a:ext cx="4114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09479" y="6356357"/>
            <a:ext cx="2742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7FA4BBA6-1016-4661-98DC-FB176A95F2CF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Google Shape;18;p7"/>
          <p:cNvSpPr/>
          <p:nvPr/>
        </p:nvSpPr>
        <p:spPr>
          <a:xfrm>
            <a:off x="2629022" y="1930595"/>
            <a:ext cx="851911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01" tIns="45688" rIns="91401" bIns="45688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94BE59B-8762-4673-A68F-7BB4BC8F730A}"/>
              </a:ext>
            </a:extLst>
          </p:cNvPr>
          <p:cNvSpPr/>
          <p:nvPr userDrawn="1"/>
        </p:nvSpPr>
        <p:spPr>
          <a:xfrm>
            <a:off x="11133445" y="136528"/>
            <a:ext cx="1153443" cy="1406769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918627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preserve="1" userDrawn="1">
  <p:cSld name="2_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8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2" y="20646"/>
            <a:ext cx="12183293" cy="681671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8"/>
          <p:cNvSpPr txBox="1">
            <a:spLocks noGrp="1"/>
          </p:cNvSpPr>
          <p:nvPr>
            <p:ph type="dt" idx="10"/>
          </p:nvPr>
        </p:nvSpPr>
        <p:spPr>
          <a:xfrm>
            <a:off x="838093" y="6356355"/>
            <a:ext cx="2742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24" name="Google Shape;24;p8"/>
          <p:cNvSpPr txBox="1">
            <a:spLocks noGrp="1"/>
          </p:cNvSpPr>
          <p:nvPr>
            <p:ph type="ftr" idx="11"/>
          </p:nvPr>
        </p:nvSpPr>
        <p:spPr>
          <a:xfrm>
            <a:off x="4038075" y="6356355"/>
            <a:ext cx="4114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25" name="Google Shape;25;p8"/>
          <p:cNvSpPr txBox="1">
            <a:spLocks noGrp="1"/>
          </p:cNvSpPr>
          <p:nvPr>
            <p:ph type="sldNum" idx="12"/>
          </p:nvPr>
        </p:nvSpPr>
        <p:spPr>
          <a:xfrm>
            <a:off x="8609479" y="6356355"/>
            <a:ext cx="2742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6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preserve="1" userDrawn="1">
  <p:cSld name="2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1" y="2004"/>
            <a:ext cx="12164255" cy="6853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129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preserve="1" userDrawn="1">
  <p:cSld name="2_Title and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1" y="2007"/>
            <a:ext cx="12164255" cy="6853993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093" y="6356355"/>
            <a:ext cx="2742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075" y="6356355"/>
            <a:ext cx="4114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09479" y="6356355"/>
            <a:ext cx="2742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41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preserve="1" userDrawn="1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1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-165076" y="-68826"/>
            <a:ext cx="12511835" cy="7000539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838093" y="6356355"/>
            <a:ext cx="2742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7561B3B-9BA6-4C4D-8B30-45AEED0A188D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4038075" y="6356355"/>
            <a:ext cx="4114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609479" y="6356355"/>
            <a:ext cx="2742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4DADA5AD-FBF5-4393-A73C-EEA18769A2C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C92834-F07F-4579-8623-1CF3469E4D08}"/>
              </a:ext>
            </a:extLst>
          </p:cNvPr>
          <p:cNvSpPr/>
          <p:nvPr userDrawn="1"/>
        </p:nvSpPr>
        <p:spPr>
          <a:xfrm>
            <a:off x="10916455" y="186279"/>
            <a:ext cx="1284484" cy="1284651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67805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D1F7F18-CCB7-414F-B16B-64885FE5FE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01435" y="-90897"/>
            <a:ext cx="12612048" cy="7095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D805BF-682A-40E7-A8E6-EFFF65BEC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802" y="1122363"/>
            <a:ext cx="914281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ACBDF3-D54A-4F8A-9ACC-26F0AF542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802" y="3602038"/>
            <a:ext cx="914281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E62C5-69E7-4A83-8593-178101313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4EA7C-0BEB-441A-8A40-755387E1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C6656-9747-40E9-A931-748DC0D7F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36E4766-883B-4D27-9EF0-95A9BD22266C}"/>
              </a:ext>
            </a:extLst>
          </p:cNvPr>
          <p:cNvSpPr/>
          <p:nvPr userDrawn="1"/>
        </p:nvSpPr>
        <p:spPr>
          <a:xfrm>
            <a:off x="2629038" y="1930595"/>
            <a:ext cx="851911" cy="85202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466C2E5-4562-4E15-971C-1ECFE1A744BE}"/>
              </a:ext>
            </a:extLst>
          </p:cNvPr>
          <p:cNvSpPr/>
          <p:nvPr userDrawn="1"/>
        </p:nvSpPr>
        <p:spPr>
          <a:xfrm>
            <a:off x="11308356" y="136525"/>
            <a:ext cx="985092" cy="1196516"/>
          </a:xfrm>
          <a:prstGeom prst="ellipse">
            <a:avLst/>
          </a:prstGeom>
          <a:solidFill>
            <a:srgbClr val="29AD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552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B350663-EC9A-4C44-B607-B63DB2B7FE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" y="1"/>
            <a:ext cx="1218329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246000-100C-40C4-BEF3-5A3E38B69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DF0F9-3FE1-432B-9703-5AE876434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5A5E0-2AFF-4AB5-ACE6-7DA7CD466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69C67-F520-4179-9639-626A99809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F03E5-824A-4731-8801-F2B2084D9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28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B350663-EC9A-4C44-B607-B63DB2B7FE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" y="2004"/>
            <a:ext cx="12183293" cy="68539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246000-100C-40C4-BEF3-5A3E38B69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DF0F9-3FE1-432B-9703-5AE876434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5A5E0-2AFF-4AB5-ACE6-7DA7CD466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69C67-F520-4179-9639-626A99809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F03E5-824A-4731-8801-F2B2084D9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1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2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1" y="2004"/>
            <a:ext cx="12164255" cy="6853994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838093" y="365129"/>
            <a:ext cx="1051423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838093" y="1825625"/>
            <a:ext cx="1051423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54" lvl="0" indent="-342866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09" lvl="1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463" lvl="2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617" lvl="3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771" lvl="4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926" lvl="5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80" lvl="6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234" lvl="7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89" lvl="8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838093" y="6356355"/>
            <a:ext cx="2742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4038075" y="6356355"/>
            <a:ext cx="41142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8609479" y="6356355"/>
            <a:ext cx="2742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33823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EE5A00-8F8E-42AF-90E2-066651466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10" y="365129"/>
            <a:ext cx="105142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880EE-B25B-4758-91EB-EBD635871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10" y="1825625"/>
            <a:ext cx="105142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255D9-F2D3-47EC-8DB1-5B378E86D5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110" y="6356389"/>
            <a:ext cx="2742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1C8935-5503-46B3-AA64-FDD0696278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10/11/2025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2A118-F643-4454-B34F-A87946B13F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075" y="6356389"/>
            <a:ext cx="4114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72231-B6D0-41EB-A4EC-39B7F5689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9479" y="6356389"/>
            <a:ext cx="2742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06B73E-E889-4101-943F-C932486AC5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279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709" r:id="rId6"/>
    <p:sldLayoutId id="2147483710" r:id="rId7"/>
    <p:sldLayoutId id="2147483711" r:id="rId8"/>
    <p:sldLayoutId id="2147483876" r:id="rId9"/>
    <p:sldLayoutId id="2147483877" r:id="rId10"/>
    <p:sldLayoutId id="21474838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DA144B1-BC48-4FB5-81A0-5EEE0F41D92F}"/>
              </a:ext>
            </a:extLst>
          </p:cNvPr>
          <p:cNvSpPr/>
          <p:nvPr/>
        </p:nvSpPr>
        <p:spPr>
          <a:xfrm>
            <a:off x="2689480" y="1839161"/>
            <a:ext cx="6883616" cy="24926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286">
              <a:lnSpc>
                <a:spcPct val="150000"/>
              </a:lnSpc>
              <a:defRPr/>
            </a:pPr>
            <a:r>
              <a:rPr lang="en-US" sz="5199" b="1" dirty="0" err="1">
                <a:solidFill>
                  <a:srgbClr val="00206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Tuần</a:t>
            </a:r>
            <a:r>
              <a:rPr lang="en-US" sz="5199" b="1" dirty="0">
                <a:solidFill>
                  <a:srgbClr val="00206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6</a:t>
            </a:r>
            <a:endParaRPr lang="en-US" sz="5199" dirty="0">
              <a:solidFill>
                <a:srgbClr val="00206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  <a:p>
            <a:pPr algn="ctr" defTabSz="914286">
              <a:lnSpc>
                <a:spcPct val="150000"/>
              </a:lnSpc>
              <a:defRPr/>
            </a:pPr>
            <a:r>
              <a:rPr lang="en-US" sz="5199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Bài</a:t>
            </a:r>
            <a:r>
              <a:rPr lang="en-US" sz="5199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5199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đọc</a:t>
            </a:r>
            <a:r>
              <a:rPr lang="en-US" sz="5199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2: </a:t>
            </a:r>
            <a:r>
              <a:rPr lang="en-US" sz="5199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Chậu</a:t>
            </a:r>
            <a:r>
              <a:rPr lang="en-US" sz="5199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5199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hoa</a:t>
            </a:r>
            <a:endParaRPr lang="en-US" sz="5199" b="1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8EF6DA-C8F1-435A-8108-A2019195E96B}"/>
              </a:ext>
            </a:extLst>
          </p:cNvPr>
          <p:cNvSpPr/>
          <p:nvPr/>
        </p:nvSpPr>
        <p:spPr>
          <a:xfrm>
            <a:off x="9466045" y="100370"/>
            <a:ext cx="2563188" cy="5846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TIẾNG VIỆT 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E75980-B8E4-42A9-95B4-7B4E5FA54707}"/>
              </a:ext>
            </a:extLst>
          </p:cNvPr>
          <p:cNvSpPr/>
          <p:nvPr/>
        </p:nvSpPr>
        <p:spPr>
          <a:xfrm>
            <a:off x="11038386" y="685069"/>
            <a:ext cx="990848" cy="4616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49821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31437" y="528224"/>
            <a:ext cx="6060438" cy="4133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>
                <a:solidFill>
                  <a:srgbClr val="FF0000"/>
                </a:solidFill>
                <a:latin typeface="+mn-lt"/>
              </a:rPr>
              <a:t>Luyện</a:t>
            </a:r>
            <a:r>
              <a:rPr lang="en-US" sz="32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+mn-lt"/>
              </a:rPr>
              <a:t>đọc</a:t>
            </a:r>
            <a:r>
              <a:rPr lang="en-US" sz="32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+mn-lt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+mn-lt"/>
              </a:rPr>
              <a:t>:        </a:t>
            </a:r>
            <a:r>
              <a:rPr lang="vi-VN" sz="3200" b="1" dirty="0">
                <a:solidFill>
                  <a:srgbClr val="FF0000"/>
                </a:solidFill>
                <a:latin typeface="+mn-lt"/>
              </a:rPr>
              <a:t>Chậu hoa</a:t>
            </a: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2278" y="999295"/>
            <a:ext cx="11754679" cy="58587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1.Giờ ra chơi, thầy giáo vừa kịp viết lên bảng mấy chữ mẫu cho tiết sau thì nghe tiếng “rầm” ngoài hành lang.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Nhóm học trò nhao nhao: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- Bạn Huy làm vỡ chậu hoa.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Cậu bé Huy buồn bã: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- Em xin lỗi thầy. Nhưng lại bạn Lân đẩy em đấy ạ.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- Thưa thầy, em chỉ va vào bạn thôi. - Lân nói.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2. Thầy giáo nâng cây hoa lên, nói: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– Trước hết, phải cứu cây hoa đã!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Rồi thầy hỏi: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- Các em thử nghĩ xem, nếu cây hoa biết nói, nó sẽ nói gì với các em? Nhiều ý kiến được đưa ra: “Các bạn có thương tôi không?”, “Tôi sẽ không nở hoa được nữa!”,…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Thầy giáo mỉm cười: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- Các em mang chiếc xô nhựa đến đây, trồng tạm cây hoa vào đó. Ngày mai, ta sẽ tìm cho nó một cái chậu mới. Được không nào?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Nghe thầy nói, Lân cũng nhận lỗi. Lên xin lỗi thầy và các bạn.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200" dirty="0">
                <a:cs typeface="Times New Roman" pitchFamily="18" charset="0"/>
              </a:rPr>
              <a:t>3. Sau hồi trống vào lớp, cây hoa đã được nằm trong xô nhựa. Ngày mai, nó sẽ được đặt vào một chiếc chậu mới.</a:t>
            </a:r>
          </a:p>
          <a:p>
            <a:pPr marL="0" indent="0" algn="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vi-VN" sz="2000" dirty="0">
                <a:cs typeface="Times New Roman" pitchFamily="18" charset="0"/>
              </a:rPr>
              <a:t>Theo A-mô-na-svi-li (Vũ Nho Dịch)</a:t>
            </a:r>
            <a:endParaRPr lang="en-US" sz="2000" dirty="0"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0000" l="20588" r="91176"/>
                    </a14:imgEffect>
                  </a14:imgLayer>
                </a14:imgProps>
              </a:ext>
            </a:extLst>
          </a:blip>
          <a:srcRect l="11765" t="2728"/>
          <a:stretch/>
        </p:blipFill>
        <p:spPr>
          <a:xfrm>
            <a:off x="6420176" y="1319391"/>
            <a:ext cx="1544382" cy="1257358"/>
          </a:xfrm>
          <a:prstGeom prst="ellipse">
            <a:avLst/>
          </a:prstGeom>
          <a:ln>
            <a:solidFill>
              <a:srgbClr val="FF0000"/>
            </a:solidFill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330" y="1828800"/>
            <a:ext cx="3909393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92642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2" descr="觅元素584a986cb28da">
            <a:extLst>
              <a:ext uri="{FF2B5EF4-FFF2-40B4-BE49-F238E27FC236}">
                <a16:creationId xmlns:a16="http://schemas.microsoft.com/office/drawing/2014/main" id="{6C9BF364-EC91-4DB8-88DA-A8BAA6AD6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71343" y="179118"/>
            <a:ext cx="5390470" cy="6344239"/>
          </a:xfrm>
          <a:prstGeom prst="rect">
            <a:avLst/>
          </a:prstGeom>
        </p:spPr>
      </p:pic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9E81B7D3-8516-47D4-9357-C7C24D2A3BF2}"/>
              </a:ext>
            </a:extLst>
          </p:cNvPr>
          <p:cNvSpPr/>
          <p:nvPr/>
        </p:nvSpPr>
        <p:spPr>
          <a:xfrm>
            <a:off x="3916295" y="547808"/>
            <a:ext cx="5390470" cy="948663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accent1"/>
                </a:solidFill>
              </a:rPr>
              <a:t>LUYỆN ĐỌC TỪ KHÓ</a:t>
            </a:r>
          </a:p>
        </p:txBody>
      </p:sp>
      <p:sp>
        <p:nvSpPr>
          <p:cNvPr id="4" name="Flowchart: Alternate Process 3">
            <a:extLst>
              <a:ext uri="{FF2B5EF4-FFF2-40B4-BE49-F238E27FC236}">
                <a16:creationId xmlns:a16="http://schemas.microsoft.com/office/drawing/2014/main" id="{2FF9111B-5F43-401D-BE62-CC9057BC0ABD}"/>
              </a:ext>
            </a:extLst>
          </p:cNvPr>
          <p:cNvSpPr/>
          <p:nvPr/>
        </p:nvSpPr>
        <p:spPr>
          <a:xfrm>
            <a:off x="4162655" y="1619624"/>
            <a:ext cx="3557790" cy="948663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chemeClr val="accent1"/>
                </a:solidFill>
              </a:rPr>
              <a:t>hành lang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3D7E9E38-54C0-4EB0-A55C-4E5D3B2049B4}"/>
              </a:ext>
            </a:extLst>
          </p:cNvPr>
          <p:cNvSpPr/>
          <p:nvPr/>
        </p:nvSpPr>
        <p:spPr>
          <a:xfrm>
            <a:off x="4832635" y="2655926"/>
            <a:ext cx="3557790" cy="948663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accent1"/>
                </a:solidFill>
              </a:rPr>
              <a:t>nhao</a:t>
            </a:r>
            <a:r>
              <a:rPr lang="en-US" sz="4000" dirty="0">
                <a:solidFill>
                  <a:schemeClr val="accent1"/>
                </a:solidFill>
              </a:rPr>
              <a:t> </a:t>
            </a:r>
            <a:r>
              <a:rPr lang="en-US" sz="4000" dirty="0" err="1">
                <a:solidFill>
                  <a:schemeClr val="accent1"/>
                </a:solidFill>
              </a:rPr>
              <a:t>nhao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C8460DED-72ED-42D5-80C0-5C9025366CD7}"/>
              </a:ext>
            </a:extLst>
          </p:cNvPr>
          <p:cNvSpPr/>
          <p:nvPr/>
        </p:nvSpPr>
        <p:spPr>
          <a:xfrm>
            <a:off x="5487385" y="3692228"/>
            <a:ext cx="3557790" cy="948663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accent1"/>
                </a:solidFill>
              </a:rPr>
              <a:t>buồn</a:t>
            </a:r>
            <a:r>
              <a:rPr lang="en-US" sz="4000" dirty="0">
                <a:solidFill>
                  <a:schemeClr val="accent1"/>
                </a:solidFill>
              </a:rPr>
              <a:t> </a:t>
            </a:r>
            <a:r>
              <a:rPr lang="en-US" sz="4000" dirty="0" err="1">
                <a:solidFill>
                  <a:schemeClr val="accent1"/>
                </a:solidFill>
              </a:rPr>
              <a:t>bã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7" name="Flowchart: Alternate Process 6">
            <a:extLst>
              <a:ext uri="{FF2B5EF4-FFF2-40B4-BE49-F238E27FC236}">
                <a16:creationId xmlns:a16="http://schemas.microsoft.com/office/drawing/2014/main" id="{84CA2B4A-C643-44CD-8528-971427B10C59}"/>
              </a:ext>
            </a:extLst>
          </p:cNvPr>
          <p:cNvSpPr/>
          <p:nvPr/>
        </p:nvSpPr>
        <p:spPr>
          <a:xfrm>
            <a:off x="6160209" y="4726559"/>
            <a:ext cx="3405810" cy="948663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accent1"/>
                </a:solidFill>
              </a:rPr>
              <a:t>nhận</a:t>
            </a:r>
            <a:r>
              <a:rPr lang="en-US" sz="4000" dirty="0">
                <a:solidFill>
                  <a:schemeClr val="accent1"/>
                </a:solidFill>
              </a:rPr>
              <a:t> </a:t>
            </a:r>
            <a:r>
              <a:rPr lang="en-US" sz="4000" dirty="0" err="1">
                <a:solidFill>
                  <a:schemeClr val="accent1"/>
                </a:solidFill>
              </a:rPr>
              <a:t>lỗi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9360754D-22FD-4DDC-886A-53D610AE29C2}"/>
              </a:ext>
            </a:extLst>
          </p:cNvPr>
          <p:cNvSpPr/>
          <p:nvPr/>
        </p:nvSpPr>
        <p:spPr>
          <a:xfrm>
            <a:off x="6611530" y="5762861"/>
            <a:ext cx="3405810" cy="948663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accent1"/>
                </a:solidFill>
              </a:rPr>
              <a:t>hồi</a:t>
            </a:r>
            <a:r>
              <a:rPr lang="en-US" sz="4000" dirty="0">
                <a:solidFill>
                  <a:schemeClr val="accent1"/>
                </a:solidFill>
              </a:rPr>
              <a:t> </a:t>
            </a:r>
            <a:r>
              <a:rPr lang="en-US" sz="4000" dirty="0" err="1">
                <a:solidFill>
                  <a:schemeClr val="accent1"/>
                </a:solidFill>
              </a:rPr>
              <a:t>trống</a:t>
            </a:r>
            <a:endParaRPr lang="en-US" sz="4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133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F4E5634-0E96-84B4-2F82-20088AADF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0770"/>
            <a:ext cx="11882134" cy="2767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246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829" y="2358477"/>
            <a:ext cx="106276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Chuyện gì xả ra ngoài hành lang khi thầy giáo đang viết bài?</a:t>
            </a:r>
          </a:p>
        </p:txBody>
      </p:sp>
      <p:sp>
        <p:nvSpPr>
          <p:cNvPr id="4" name="Rectangle 3"/>
          <p:cNvSpPr/>
          <p:nvPr/>
        </p:nvSpPr>
        <p:spPr>
          <a:xfrm>
            <a:off x="827829" y="3032702"/>
            <a:ext cx="110047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Thầy giáo nói gì với nhóm học trò đang vây quanh?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0000" l="20588" r="91176"/>
                    </a14:imgEffect>
                  </a14:imgLayer>
                </a14:imgProps>
              </a:ext>
            </a:extLst>
          </a:blip>
          <a:srcRect l="11765" t="2728"/>
          <a:stretch/>
        </p:blipFill>
        <p:spPr>
          <a:xfrm>
            <a:off x="10618239" y="2770656"/>
            <a:ext cx="1572174" cy="1151028"/>
          </a:xfrm>
          <a:prstGeom prst="ellipse">
            <a:avLst/>
          </a:prstGeom>
          <a:ln>
            <a:solidFill>
              <a:srgbClr val="FF000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2" t="13104" r="-1482" b="13334"/>
          <a:stretch/>
        </p:blipFill>
        <p:spPr>
          <a:xfrm>
            <a:off x="199819" y="2153841"/>
            <a:ext cx="925579" cy="73636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53A8840-6DD1-E1A3-22EF-D0239A4C3893}"/>
              </a:ext>
            </a:extLst>
          </p:cNvPr>
          <p:cNvSpPr/>
          <p:nvPr/>
        </p:nvSpPr>
        <p:spPr>
          <a:xfrm>
            <a:off x="827829" y="3727718"/>
            <a:ext cx="9986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Các bạn trong lớp tưởng tượng cây hoa nói gì?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58A718-52C8-961E-DF5F-B430FD69AF51}"/>
              </a:ext>
            </a:extLst>
          </p:cNvPr>
          <p:cNvSpPr/>
          <p:nvPr/>
        </p:nvSpPr>
        <p:spPr>
          <a:xfrm>
            <a:off x="827829" y="4192917"/>
            <a:ext cx="109206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Em có thích cách giải quyết sự việc của thầy giáo không?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B8805C0-C87E-8254-75D1-2315DC78F69D}"/>
              </a:ext>
            </a:extLst>
          </p:cNvPr>
          <p:cNvSpPr txBox="1"/>
          <p:nvPr/>
        </p:nvSpPr>
        <p:spPr>
          <a:xfrm>
            <a:off x="842556" y="4919726"/>
            <a:ext cx="10990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”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A19F6C-0393-48C5-EF75-FB243A7E6AF6}"/>
              </a:ext>
            </a:extLst>
          </p:cNvPr>
          <p:cNvSpPr/>
          <p:nvPr/>
        </p:nvSpPr>
        <p:spPr>
          <a:xfrm>
            <a:off x="1016382" y="1187839"/>
            <a:ext cx="106276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92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1" grpId="0"/>
      <p:bldP spid="12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E9FD2775-7754-4701-99DB-64791898A5ED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JCuo0gOaiROYgQAAAURAAAdAAAAdW5pdmVyc2FsL2NvbW1vbl9tZXNzYWdlcy5sbmetWG1v2zYQ/l6g/4EQUGADtrQd0KIYEge0xNhEZMmV6DjZMAiMxNhEKDHVi9vs037Nfth+yY6UncR9gaQkgG2YlO+54909d0cfHn/JFdqIspK6OHLeHrxxkChSnclideQs2MmvHxxU1bzIuNKFOHIK7aDj0csXh4oXq4avBHx/+QKhw1xUFSyrkVndr5HMjpz5OHHD2RwHF4kfTsJkTCfOyNX5DS9uka9X+qff3n/48vbd+58PX2/l+sDEM+z7+0DIIr170wMoYFHoJ4BG/CQg58wZmc9hcuGC+TQgzmj7ZZj0PCJnzsh8dsotoogELIl96pGExkkQMusLnzDiOaML3aA13whUa7SR4jOq1wLiWMtSoErJzD5INWwUjehS5oUzTIMkIjGLqMtoGDijWJfl7S8Wljf1WpegrkKZrPilEpnVCRljn9+UogLVvIaMQvCq1xJ+qXMui4NO1RFe0mCSsDD044QE3m7HGZEiQ17JjZqBKBGOSQQAJa9E+QjZxGaZFUdYqWEIUzqZ+vBmxoSpXK0VvOuhdswJxGAuii4pyBESQXbF8TKMPOM0UIU4uuFV9VmX2V5+PAxUFzAN3BBS0GUPwJnB2AFDjCXUjbIUad0FNiNxjCckGYfnkMjAu3CIRHgKdDsdInFBYqAIibtkAnxGJ9gkvKHYLv93/Eq5SWd1i3iagpxx30bqpoId41JggWVadTBMTUw+LiBsFPs/oHGLCt61q5XcCLCjzETZqQgqi0s8k0UfF/SP5ARTn3gJpJUXLhNmS57RmPNbVOga8WzDi1SgS5HyBnL9Fp5lMrPPTJyt/k+N/BvxeltVXm0LUuCR81dD7dmrYd8xq6nAproW+U3dpdo4bGv+Y6wwOf1DE/oc/XH6Y5cEOKLh80Smknmj2qr75PjcWTY0Rp1GPNFT/aP13JbEbW0dUyhYY6n7SxDopqZ/QANU/aVocAKK5m2JhhpOi6sBOoNwCxBo9FiMM3DVngln4MIB8ksyjimD2WgpLitZd44dlo1tgL4f2hTmPCVqcU/GS3GlYcJRgm/a6QO6kI10Z0AfDDd7rYJR5oPJAQCu2uQBSCVzsD/rgbmYkZ0H2gK/d5KlblRmyavktS3y4NsmF9+OTVelzu2u4tUuedsmc/wUK9rDRa3S+YD2f8e/3vF5QL/HRykmOHKniYsDl5hB33BV9RQCChhX+CxOfDw24sCFnNfpGprplW6KrCdQO6t75AQD2PbMseBluv7vn397YnxlSbuLtru/DwIBYpsqSO7A/gx0Laq/ukAYHu/L2UUfqe3dZifX86rDKGThs9wheNtacp3D1kG3XkjybdAwY9idzoAHsU173ZQwug1BmOHoFGqZncKd0YyX11AImdZqEIp1tUnAepj2++tlUytZiCGyT2sl5sCMzhPsefauDeRTMr1ue2YGN4p0e+lWcOnuC+ZOcQB19is8kcl6IKBtTbsqBERv1/c033zbqe5Wlf3D4vD1g/8v/gdQSwMEFAACAAgAkK6jSAh+CyMpAwAAhgwAACcAAAB1bml2ZXJzYWwvZmxhc2hfcHVibGlzaGluZ19zZXR0aW5ncy54bWzVV91u2jAUvucpLE+9LGk7unYooaoKaNVaQIVt7VVlYkOsOnYW21B6tafZg+1JdhwDBbXr0h+kTQgRn5/v/J+Y8Og2FWjCcs2VjPBudQcjJmNFuRxH+MugvX2IkTZEUiKUZBGWCqOjRiXM7FBwnfSZMSCqEcBIXc9MhBNjsnoQTKfTKtdZ7rhKWAP4uhqrNMhyppk0LA8yQWbwY2YZ03iOUAIAvqmSc7VGpYJQ6JHOFbWCIU7Bc8ldUES0BdEJDrzYkMQ341xZSU+UUDnKx8MIvzs8dp+FjIdq8pRJlxPdAKIjmzqhlDsviOjzO4YSxscJuHtQw2jKqUkivFdzKCAdPEQpsH3oxKGcKMiBNHP4lBlCiSH+6O0Zdmv0guBJdCZJyuMBcJCLP8LNwfWnq17r4uy08/l60O2eDU573olCJ1jHCYN1QyE4pGwes6WdkBhD4gT8Bp0REZqFwSppITZScs05d0ZDJSD3hRa0UTpktENStlKN/g2XbZDcxWgEgYhZhI9zTgRG3BDB46WytkNtuCmq3l6VRIAF7cnQeR/fm/fZiROSa7bq1oKjXc7jxjdlBUUzZZHgNwwZhSB+m8JTwtBqcdAoV2lBhfYxSAsOFiecTRk9KnI6B/yToSswkVrQhF7NBDPewnfL79CQjVQOuIxMoLOBzrXHrz4LOCNa34OShY9b/bPTZuv6tNNsXW65AAmdEBk/ExwKztLMbASfzJBUZqEH6YiJ1awoCuW04JWJrfryMmieWuHL/NbFWIHeYEk2Y+U5hfmrB6XNJmRSDKIbrgIaRpBDSTwmMGJYF1xaVhYwJhIpKWaIxLDWtBvrCVdWA8UPsIfWL/fQ6yMui9MYVhtYzCnLS0Hu7O69r+1/ODj8WK8Gv3783H5Sab7we4I4c37jnzy58pdr/+E2DAO3pR9f2ia3/+bO7l20vpbJa6d1OShV0la/FFy3jFT3cxmpC/+S6a28YEq5AEtp7IcM1pLgKTeMvmWLvaBNXvVu9z22mTbZYMyvGY3/JmR/Wl4T1+6FYfDoxdVxUi55ColwK3F5223s13bgpvkoq1IBtPX/Do3Kb1BLAwQUAAIACACQrqNItfwJZLoCAABVCgAAIQAAAHVuaXZlcnNhbC9mbGFzaF9za2luX3NldHRpbmdzLnhtbJVWbW/iMAz+fr8Ccd/p7pWd1CExxkmTdrfpNu172po2Ik2qJGXHv784TdYEKPSwJhH7eWzHsc1StaV88WEySXPBhHwGrSkvFWq8bkKLm2nWai34LBdcA9czLmRN2HTx8af9pIlFXmKJHcixnA3JoQ8zt58xFBfj2xxliJCLuiF8/yBKMctIvi2laHlxMbVq34BklG8N8urHfLUeDMCo0vca6iin9TXKOEojQSnAlL6vUS6yGMmA+UhX9jOS04c6f/sD2o4qqi1t+QlliNaQEuIiXy9RhvHceI9fZY5ynqDhrzbQL59RBqGM7EHGzu++ogwyRNM2/9MjjRQlFjTmnH/Edw4TpDDjh1ldoVwk4IUw0MVXcOWxd70LQO5rOPcpjqsU7AnrerAQ8NEzBgstW0gTf+psqhJvj6028wGLDWHKAEJVD3oyST+RVnk3sa7H/YE3yovQl9P0kFfB2hpWXcKBu1jf41erW7srQqfvuiBDCTunDFLslT3yt6nrETJQ9shnRgt45Gx/nMGhqSP5R74l7jnP199YgRNzLJzVn7wVIz3g6KogVafwmFoUsFCYzgutAd8tTayuSyk5yinlZEdLoqngvxCX7e1lVJocGFyvne6sVFPN4FTD2RzNmg7LZc9xPzpr3JDdz0J/ue480WaL30yJ1iSvavOzpKYTxzNjYgozTU4zcE8aOMh7vhEBx8YeItVEbkG+CMHGhuFCgxrrXnTDNQRPk6AGaXK6yqlzcqr8vK0zkGvzahSUr3Ks7IAVLStm/vQrhTcoDhgD1o6qK+OPE/rel4HCNQEQmVe+a7tDZ6lbpimDHfjhDxT2ykN3S5Xp0qGGW+oH2Oiw5ZxmVE+6XdH3SrxDAv0J/KtJK3J8YBnR9ppkyt4smny/hvtcosXs1xk2X7jJ7Nn1UuTY2I8raJT47+Q/UEsDBBQAAgAIAJCuo0gqlg9n/gIAAJcLAAAmAAAAdW5pdmVyc2FsL2h0bWxfcHVibGlzaGluZ19zZXR0aW5ncy54bWzNlm9PGjEYwN/zKZouvpRT56YjdxgjGIlOiLBNX5lyLVxjr721PfB8tU+zD7ZPsqdXQIiOnUaWhRDo0z6/51/7tOHRfSrQhGnDlYzwbn0HIyZjRbkcR/jL4HT7ECNjiaREKMkiLBVGR81amOVDwU3SZ9bCUoMAI00jsxFOrM0aQTCdTuvcZNrNKpFb4Jt6rNIg08wwaZkOMkEK+LFFxgyeESoA4JsqOVNr1moIhZ70WdFcMMQpeC65C4qIM5sKHPhVQxLfjbXKJT1RQmmkx8MIvzs8dp/5Gk9q8ZRJlxLTBKET2wahlDsniOjzB4YSxscJeHuwj9GUU5tEeG/fUWB18JRSsn3kxFFOFKRA2hk+ZZZQYokfenuW3VszF3gRLSRJeTyAGeTCj3BrcHt202tfXXQuz28H3e7FoNPzTpQ6wSonDFYNheCQynXMFnZCYi2JE/AbdEZEGBYGy6L5spGSK865MRoqAakvtTAagaeiiPCx5kRgxC0RPF7MWqLHzJ5yATE43d36SFr8CPTxxgnRhi0bms8Yl8W4+U3lgqJC5UjwO4asQhBRnsK/hKHldKORVmkpFcRYZASnDE04mzJ6VGZpBvyToRswkeagCZsvE8x6C99z/oCGbKQ0cBmZwFYFOTeeX38ROCPGPELJ3Met/kWn1b7tXLba11suQEInRMYvhEMJWZrZjfBJgaSycz1IR0xyw8qiUE7LuSqx1V9fBsPTXPgyv3UxltAbLMlmrLykMH/1oLLZhEzKg+gOV4mGI8ihJJ4JEzEcdy5zVhUYE4mUFAUiMTQq4471hKvcgMQfYI82r/fQ6yMuy9EYbg6wqCnTlZA7u3vv9z98PDj81KgHv3783F6rNGvhPUGcOd/DT9Y28UUjf9oNw8D1zufbsNX5v+rCvav21yqZumxfDyoVqd2vhOtWWdU9r7Lqyl8bvaUro5IL0GbG/thAoxE85ZbRt9w0ryj8+vvXb4s3KvwGo1i7ff/fIPxo8dxaeV+FwbMPwBrIVx/TzdpvUEsDBBQAAgAIAJCuo0hocVKRmgEAAB8GAAAfAAAAdW5pdmVyc2FsL2h0bWxfc2tpbl9zZXR0aW5ncy5qc42UTW/CMAyG7/wKlF0nxD5hu6HBpEkcJo3btEMoplSkSZWkHR3iv68OX03qjsUX8vLkdewq3na61WIR6z53t+6327/7e6cBalbncO3rokVPUWdGJAuYJSmIRAILkOJ49CTvzgRlzKQznZcfaGtqfkzhP0suTB3PCAtNaIY6XBDgN6FtqMM/J7FTq2tfU63R89xaJXuRkhak7UmlU+4YdvXqVr3EAFYF6AvokkfgmQ7caiPPjg8DjDoXqTTjspyqWPXmPFrHWuVy0ZZ/VWagq0++3gP9p8HLxLMTibFvFtIw8WSI0U5mGoyBQ97HCQYJCz4HUfPtu/UH6hk3CwroIjGJPdKjG4w6nfEYGl0ajjB8TFZejW4OMJqchY3dE3e3GB4heAm6YTW+x/BAleXZPz5gplWMHWmgzZ6fUKH4IpHxIXUfg+Twsmjb1r1zoe76Y+Y9IRU8oRX1/NK22RGChgCtN5aOeU2Qd0rZCUqURA5FaNS0Kug5YsM5gvvPLuPW8miVVuOhGo5VG7heg54pJarbf126Z5irs/sFUEsDBBQAAgAIAJCuo0g9PC/RwQAAAOUBAAAaAAAAdW5pdmVyc2FsL2kxOG5fcHJlc2V0cy54bWydkbEKwjAQhvc+RbjdxG6lJHUT3Bx0lpqmGmkvJZdaH9+UinSRgEMg//F9PyQnd6++Y0/jyTpUkPMtMIPaNRZvCs6n/aYARqHGpu4cGgXogO2qTNq8wKM3ZAKxWIGk4B7CUAoxTRO3NPjYQK4bQywmrl0v4ukditkUw6LC4pb2L/szgyrLGJPX0XbhgFW8x7QgjLxWMDsXjdxi60D8AhqTAEyqwVACaH0CeAwJwI8rQIrvm+ekRwrxo2KQYrWeKnsDUEsDBBQAAgAIAJCuo0izv7NQbQAAAHIAAAAcAAAAdW5pdmVyc2FsL2xvY2FsX3NldHRpbmdzLnhtbA3MPQ6DMAxA4Z1TWJ7K0L+NgcDGWFUqPYAVLITk2CixqnJ7sr3h0+vHfxL4cS6bacDn7YHAGm3ZdA34nadrh1CcdCEx5YBqCOPQ9GKR5MPuFRbYhQ7OM6cazi9KVb4zF1Ynr2e4RNuPFu9DcwJQSwMEFAACAAgARJRXRyO0Tvv7AgAAsAgAABQAAAB1bml2ZXJzYWwvcGxheWVyLnhtbK1V30/bMBB+LtL+h8jv2C0dA6oExJDQHsaE1LHtrTKJm3hN4sx2COWv39nO76VsSHtolZzv++58993Fv3rOUu+JScVFHqAFniOP5aGIeB4H6OHr7fE5urp8d+QXKd0z6fEoQGXODYCmyIuYCiUvNIDvqU4C1DNgYEZeIbmQXO+B+xS420gnS/TuaAYuuQpQonWxIqSqKswVIPJYibQ0JAqHIiOFZIrlmkni0kBeg13pv6Phl4mc6H3BVA9Z6LcHrklajmfFByTVEgsZk5P5fEF+3H1ehwnL6DHPlaZ5yJAHlZzZUj7ScHcnojJlythmvktyzbQ2SVjbzNcrvjjPPSXDADmHTcaUojFTOM1jRByWTID9bUpVUvOoAa3hVTte81q/jXnfNG62c6RzLsrHlKsEjvqQzjoJ9Mkwqp/Z61oFPTQKujVMyJPsV8kli+zrt1aM8wVyAVvF2TyxqkI4gKdbGmoh9zcAAxXVHcRt07BrGraglgO30dcdBWpuu2VUl5I1pZr5Tzxi4guVkhpZXGpZMp+MjDWWDME+cVeum9Q1xE90lp7+Q2+M36g1P9VrnbGA/9GYT0DU1oTnEXu+5eCjWQY11QyKbWxYFyk2MbucVPmY9XQ9MLkc66bARTxNZcxgDCOqKens5BCUSarAJSzlCNs7OAhOeJyk8NOTDOPTgzQZlbtJht7BQXAqwt0EtDW3ZSTjOo7E1CrIJxPrxA9LpUXGX6w8B3tGr6wOXxu55ui64O3B2fyPURzEaAZziyZWl3nq7avm8N7MqVadz6ZwloFaYR6YLgvn1cxCWYx8IralZapv+jk1+7AHHeU8NR3TXN9B76Ja8xfmVTwyX7rF0tQkYUYzAfpwvuwxQD9huwzCW9OhiFuRN3XAmNg3928r2mz5unWu64c67EMNnzirHMbN1EdQRyxFmUejHuKi+4ioFHbatWTUS9kWbrQ4AZGKIkDv4aG+88XpRXfls8VFg7V53bvALpc3rPQ64U5BpNZ1exG/3g3w+BtQSwMEFAACAAgAkK6jSIyYS/o+CAAAjyAAACkAAAB1bml2ZXJzYWwvc2tpbl9jdXN0b21pemF0aW9uX3NldHRpbmdzLnhtbLVa627iShL+v0/RYnWks9IqXMwtK4aVL01iDTEc7CQzu1qhBneCFdvNsRtmOOLHPs0+2D7JVrftYBMgdmYWT6JxddVX1XXrCxnEL16ob2LOAu8Pwj0W2pRzL3yOh39CaLBkPoumEY0pj+sHyqMXuuybGT4xQQNqzEnoksjVxWg8bKCR/KB+T+0bfXhra+0W6rVxC/eRgTs6jF0rxrWiw5jRauqD+hFEghvRJQ35adRBvTD6VsAMYxpxM3Tp96FS5M4PFWdwExHXA7542G2LZ59p3Rtt8aB2s9Pr4H1LVRSli/SO0TQa+17vuqc2EW60Ow1lr/VbSktBzU6ned3dN3utjgJvo+suoLTxdRe1e+12y9i3cAukkapqRkvf95TrZlMFbbh/re9HI63XaKBms6m0jX2nq4y0BgJuBTBUpS8cqBiKpnT3qqY2+woa6SNt1N5jA3f1Duq3cLfR2Lc1TWk0Ds49zC7vrgO19HQyd74DeDIEJ0dFbtVPJNdguYkiYHZosPYJpygkAf1UkzkZcpmx6NclW+/+UksTVCZzxp7ZVaQmRCALsOEJrEFdjmRs0q58YeTpyHM/1RYbzll4tWQhB6irkEUB8WvDPye5k86sjCTb0qiK3BNZ0oO6nvyUFUt1QT7Dc0loyYI1CXdj9syuFmT58hyxTeiWMnO1W9PI98IX4G5c93R8UZHvxdzkNCjYh/viKS+2hnjGVJjXxeIpJemTBfUzjQ35qSB3UPm+R45Et17scSmqNsVzSXRNnmkxAH1VPJdlQtBSjFpPPO8LcfqdA7siyr91kd0nOxoVlSTt8qIUW2/WVfNpHbFn4eyi3PuBfpXzGXSf8FlY2BBPKSExQaGwVJRSt8n5G0eM6etxLxkEoAWCm28uKUlCTrW5PrmbqtbX+XhyM5lr5k1tqCdViURZ/trq9r83O13oXKlcSST7Th2Pi1hIgnUa5bAsZzYZzwEQj+cW/uLUhuJ3ZdHJvTM2LVwbpv+pDDCd4YfaUPwuI3o/m2HLmdtj08Bz055bE0f6ZYwdbNSGX9kGrciWIs7Q1qPfEF9RBO3ZiyiKfc+VA6Jle+GGltBnTO5U05rPsO3MTN0xJ1ZtaLMo2v1VIpMNX0HyrEiMXC8mC5+6Ui2kiBxf51co+MdXHnCygHjhVRntM/XRtG7mzmQytufYMjJKbYhDFxkREZqqA81UG88AIyKwjn9MfC6zTyIg1fcrg9yaN7dj+HGEIbfe88qHH/4Ba6YYQjKlYQlBSBw8g6yz7cfJzBA+BIWIoDWJ428scgtJkw9dCWzT0ieQmrqTw3cETIYNgffCJaQOXfISeHfYttUbPNcmXyDHoTYnFYUmn6EkP1cU+optqCFslxCz1AfzRhUVIcowK5CsBpdE5Lu/Q2S5BDnhza3HNjFQhIehTGQ1xleVNdn4t3sIpKmOz1R7AgzOlm/P3paCKZELy1wJXdCGdGyI7Prt3vzHfKSaY2zMId2MyePckV1SKA3IDoWMI+JuSbikaEGXZAOVsIMx13PlmIi8NOH3jfcHIjztP7+krcsy8JdfPmBSoeGdsAz2y6AMtilr/p524bZ0Bh80ROT6WSvKOODDJtg6ttSZOfk5IYq9YOMnXfpnBOrVuKrBeteOH/dX+bD9H4yxkxasmdDRNI9VEsKwEoslBxZPv5KgaY1AXXpYhIYvTqiVAKxJimEx9AMwD+C5giEP4NFqEI9Ys00HNluPdCFOHyWEZa0mUTsdb3FG9Ckc0F9LdUGfGOyXfEq2yUYG1i4Z/jJRzm2VCkuLYzpjMNwCzOckqQDV9wJxhioHe3+HM1ckq0FhPo9s47uyun3vRa4I4OdNQN/uw54iFkiqT+Isr5NF6e8/aEgyxVmid1ptA/FaoKVjlavPH4qYjdWZfjvXVUvH4kQh6tkvLwfVIXwyduz5WNUEApRJQPhyBavwkzjnlcdKTgQGHqmAl07epiRarv777/+UhzmyJ6GilPq3qjhQ/KJr4le8f1qM0/hfJXAcVSuKypeSgumBKhMtf75yTEjQn3JkIcmyFLBAXHGVUg0lkIZRdRxVv72DKrFlUbBNBHvBiiB36uwzND65168N70j0Ao3TYcyvCiQ9L3KTV7bhcMTdcN8LaUXxH16JxOQdczpXDUOe/aFGfW/5kiy/Lhxg0ms+5LPnKnj6rWpBdz6CpK7Hq2PKxS3rWtASkvdDQ9ieXOteCYcLFZ9AD+eF+5mQR8yfiputt1e5wCAu4iCNhzwSR/rsLc8Rr9i3NHbDJ+LHwJYnHbNOwYap2CymkEXaMfdM1I6bx00px4wPzId1QU+mk4Mu0o+ldF2TN795Ba+0N5bDMSsdypl+IB7zW/Q7f8OfIx7z22JNmcC57q1Nx0N50ew6TiNRnl4mdsBDQ9mlUp7srcgjLBiLa9k4N5GUUOQMmEuHcm10vICm5SxoeYPrZywehK/blzshs9jJacfia4fCwCF965fzd8A97tPzyS3nASWYd7V8P1UBKc+pEki+Pjh2RkJFfLemn2pwECHLlej0cQ2lGJ9qwp3JNzTn5NZZPxPtLCcprbksGsh+Ltt5JZWh6OLVVLGk2C8LDepv/DSoX4rQIIU9H8BwEyxohCEHPOhyaYSKxDz7KrsKe5A70iO5M6N5AL4C7BDOSFkl5AiFxJLbqqxakpf8OOwtuefTLc1aVY6Qc87l+Q9iqI7Lya3yMX3i+fROKZWrIO11h1ws9sAc/ayUPJHllRyNVCw6ThaxnP2JbpUtPgcbTyxHWZsW6Z7v0IwfRb1+QhXwnvP+oJ5fZqFHvfmW9ZgGooB39m8O/gdQSwMEFAACAAgAkK6jSCqKN+aHEQAA8GEAABcAAAB1bml2ZXJzYWwvdW5pdmVyc2FsLnBuZ+3d+VeS2f8AcEszJ2eizcwsbZq0xQXUGjMXWmzSkXKd1FLR1GwzNTMUWVKnsUUldcpdmlzaJW3S3MAlJdSgCZXSlAqFEJUQkR0+9J2az4x+5g/4nvNwDni49znPva/73NUf3lzyOrDvm0WrF2lpaX3j7ubqo6WlA9PS0o7T09WkqHZb7tP8mRfvs2+3VhV1DVfzRSdq1/5dWlrVOH1F2ALN969i3QLjtbQWt396zyPH3I7Q0gq74O66yy8xZGIIfuVBpJIsUOajtJzPH9AGteV+tHya9SNk04+uznrL59ssmXgGKf/ouv5F2jL9+Xt0Lnl5KrRTkJWBFJlobZNiSH7uQT2fdujRUcI2JuOX/fUcWml9FaOnNIlP6yE+LlBIpume9vxm8TC7BDFcL5Gyi2Jk3K9XhZ6fp/v3j7c/rF6lLDvkti2bizvMgrpI3qYZS7uuuNw01P4a0qL194/7Nl7REYoneuamWEV1wM2Vtv/MhrTsTNbucxsjP6BB1U3KsPt3YCb7MiNmlXcjPeWEWd0Y72xQIk4fQZss+Gf2+ZRI7b4fTyuVfKwhDFY1p7rnU8Df+FnUV1ha5ZlFjWTMzv8QuRPivcTAVXd2Rr7REliTd2LZnPvNay1n/PwsogdtN0tz1fghxHvpT3Nv9RBCuZezjNMzt+yWNte9fkuNZpfR0lbuv9R355D97Batn6e/3MB7b8ScOunnNm3ZHEfNmG0P0bWE+bkaZM++XpOMNLBZ0AsgAASAABAAAkAACAABIAAEgAAQAAJAAAgAASAABIAAEAACQAAIAAEgAASAABAAAkAACAABIAAEgAAQAAJAAAgAASAABIAAEAACQAAIAAEgAASAABAAAkAACAABIAAEgAAQAAJAAAgAASAABIAAEAACQAAIAAEgAASAABAA4v8RIkXaNvKI5jIo+R/RAs+nqO1ju8MS0+bG0dM9bb8uP+BVwCqb2WEBW3rOh77PbDNeMCeioJ750YNHD85OhcT+e/v+W/I12ObIOXV9dh5MmWc+v2zn3RezylirKTr1Umib1uwq+QucYS7SkdznHuDm35OmKBvtcU5Tz9gpC0221+NFZ/q6/cFRzU1rx/IY3qP/LNDaHqJEzayA5gXLbfs4jSJhHUkZPe0Q06wSbWVxGSrMLUkiWVUMDclHSd6lF5mqJeSNhm7WjU3IJN7oTFa7qck/YynCtflE+SRFVaH+dtdNF84DRjTlnDO1Hu1CYgedgFSzRfAdeGk7K3TqTTyt5CdLo/TDYARy+0kT9QXDkFe9tG04ebupKlZIdeSjJuLgaFHfczBGcOUKnuYiH7/LecwWC7d3Y5c0CTqN4SVKPlYtH6RikGBRYiP10eSpN0yoWkobNAE3M4J/qHovDkAGmqCn/3geSeD8VlqFLDi6t3Zc/sJROE3N//L0c1JkHtO+ykWXtnmHcuNKk9gFHTQzXtz1Ulq9S9PkzN30ZXEQB8bqn8Din0jVjI3ViKEERsfG7pOl4mbxsPwx+d4rH1IIvphBi8EIiwzVjWxpUnG7WuveI4KXT5SqmY/mv1cz6g9KViG8QY3yyUZEZxWyAVmMHEA2xYFHb65/qgcWqfMmTxVlC2rWTiUHzdT08g4R9gS6XG8OB9PvP1uMPRxQw333V4Wpr3cqR4dYOCgmPLz14hoPxNkqm4iJ7mAE6hoz57vF5ifhL3xRTWZOlHbe8h7ZyBMVYj/kTiSl1jP/pDdEuSHhvlZOXgdrUpzO0PuWpTgR7J1drkrW+UXw8HJ4gr+IaVDfWZL51taE4JTR4b3gIvf9iDFT0tn/wbb0XF42GotDru28ya3JqwjhvJMGtI7suH6cfCg7ST7An+iud7D/3K+2m2mLmq08BfG99zAF16mKu1iSLwqTwPDgPJx5l0opZX6VhOK2DbR442NppJHwQbPA/CCmqSWrO6hS7BX2myrZpGbLhgzRvguEpXu3pMLwmMTbXjbwKxlmf1TZU4N/mFE6j4ktbnmAuy9u8QAzBxBbBk34n2oSkL12akfyAC/58Ll+auGXDm7nxRx8vwJaDe3s/n26NjaDKewt5QzwOTVnD4piWyNoobaLEdGQO6RWPBZ7RbqgbyM3vOMhe8qJGoaFnGpsXApjC0JXw2oXXK9Pj8aRVmw4Z2QEphNJ5IG8SO6o49PBhOblziOR07+nNzs7QDnkz2Ph1rEbRCeWOZaZIyW/9kDEBpvmMbnMW8StUVzLfqcgSH1laM1Esm+G/t2rPiBDjyoxqMBX37wxQ8+cp349tY0/7UQVEUscYjjPP98Q8bJlv8r81uDNpy8DmdyrcSUkrJJO8eBUT8e2jqxOdUdvplbx432qy4mGXYUxeg1nC0xKlWF+8IN2mX50fpgPyUXJwFUy2yOQVJGZHx0rPYYC5coeC5RenSz4jDPM2u7MB371TGQ1hKJITI4P+WsaPG6cOPGYMYDanBUja1CCA+FYpSjtJmWtvnnRa9zx4w3jYekr7oQ37TksNHPIU8Y/EF1KWpArIIz0qk/Lb6XjBDUIbGkC1cCmU1xWgHH368hpyFt06LsTmedtlZUE+q07HLvM9QY7Kj3tQJvoQritbduBqWQYicsrzBvtTaWYqj6mP8C29MnTg/kLG4pmZPiZhdGTZOXnKRetm6UkbDWZSuLa4M9RXtlg+b6o4XTVycJUSop+ruznxAbXV7pnGXmHMsAdd9I9sdbOpAr7+SC4OusJtYE4UoHJ2mlLJazvSAyw2tdJ8NQUe3EzS1CJsH//g/P93V2R6vnPX+ad6uu+rjJhFRH7u5vZkfWWA2tObEniBPJ7hzHyiSunGya4OrkiIqjZ3pN///NC9jbomzVTnnoM+JvnWNWYP0k2Fk6XPUmSfTSEo+KEvb6e0RiVEM+cEfBqOb6kGYWQBkddaJWohbgkXlJf+xg2F1fGi8ubtEBjRBKRZk7Yjh4Q2PbzvEkhBHoVo84khOMPwpeGK5HOTJlItiaUQecnr2SNOo/IC/TMF+rmml01mQQZ6bocVmYRhwUYGfcWPLOH3f1IFtP6dPDXus1/BdK11YxVi5mvtFnH2XABRJXsmibLT2Dg7Jko4T1mMoPVC1/cz9/mMlmivpLDJ6lVHblZq7KbrD1ijCnCQjx561u/p7dNWYxOeOLp5BKe1A9211S0A8eoe++uXMWpFnqpxeeDecLHBBqRSXOFLIWttBh5aVySLtc+SWmJ5D+zTiZvyn/4OKK73Sjs8/p3J6VuGMm7EWCrSj2NWgY9uITuOb4PUoBZBo9jaSY+otVZGP7oILkdq+TBwSbYhuHbHF/olsL7mfPo5MPI5FecpCwcgycy9iRZ5AfNKMj0Xl7wHxE6ZUmrVnMcm9PQIZNS+q+ZFcICaJCmPke2brbF8UHVe1IpAb/2qBGDwojMbX+F/a1LuSfxj6u9kFUtu43bVbcgVyaCqgS4ugfW1zXXB8NYbh25Mm/4+xrPDQFTJJqwWLWAc9FVrpMrayY7ZO3tqh19Vp3q/jpgh2mr67pL2eW3nTB8aHntECm07Wex/l9jLGHVq416Pfijlk5jy8Uyh91uVusrW8tduKZMRLhqe/idmuj9zpk64ddsiWqK3iIhmB4oR1qVCAY4dnAkg3cIfLikVaKyEDVYod2pKDPb9d7OE2erbZXKLAPYmPhT4Rv0zDUrN/R7kmIUDN4Jw/YT+tpfts9IVFc/nNgJCSPdQxPs5X9WJ4iQgk5tqQ2tsTqbEROww+U30+oyk7rdu9HqHG5eXgaccAyidAjGZbzwUTsS19wiRkQyGeGUQRcawjKykxdM4FRdoCgSHjBOypIPkFZEMfLe6JnDMazOzW1JrQOih2jrRKfny0oFHy9/e0GkkvOZTjOvwos2lia+r8WDoIqP7EamcrKDpbeRIV8cO7EW2URvMGwd+X2yfTBd/mWHVHTibfY+k9eO32fgAjn6uVLSQTt1TvFSEDsulOtxZkxchLHrFYxuF2LdzaVrErkhuZxtzril9p3iYCO4jx0839JZfdkqPNhWrbJiHccZwLo6X0oD8i0tYS6yD2XPxSS1cv/e7NQGHofuCUULtoueiLZyW5NRWLcE21g3SAGxzITeGUwj0AuQwc2gsC9bKeLpt9f8Q+pzQs+8tl8zpJlSO/Ne9qivFW9jPjnb4PdaFLnF49sjE26hE8LXM2YOopP0C89qwZT6cSmj5qhr+fFNher4HvIi88jv0EWC/fCoeRX9G0AukrcV1RGrvcfieMdfpoklqvO8iNAJR7Y3h9x2SpV1CCI4R+dOdPK6HP9cJeRGiZrdH+iyuUf31WD1j1TJqnP3rc9peoXTzYxId2cVqqJmhvWBt8hcJM/ALk48DCnAuh9QIhZky8YyZDUVAmevMWkGI1kFnr/2u/xfL6GHS3Vy3SFJrEx7a2Ivu0azkUgfiqc5F2meEaKIpJyIwZS+NlKw7Un1kpcWUAR+V3PaIKeke/p4DmJatPiMYnn4YGnVsM3h/HFxa/tv4g/cks8V/bo4LcVTs2U98lU26usd6DeyDeqaWG9TUwarR21WtEiLZdzaLxxcCeok7MeSLn/FYnDUT0/LdlgOecoUnTwbKE72snjpnrG4sXeNIcwdBNmVP5CSabxX1S1jWpQs0o2FAmXuYyVY6Uce4Z6qdQ6CFGiG5NEqkbMH27vcWuyJldE7aDK1MB06/WJPEV4xsvEIpaAjZ+mTpzmjob/THPPQaZR82UQheJG5i5djb9mtqIufu17M2wd1wwOO+ePLDQ6MHr9+Ct/VnVQCJvMIJKK/5Z1HTeGaXRHo2IQTV7MNbpREZVfuKl/0CuXgQ/oeXVwoRskHmSthOrnGjX6BSHLj9EceMhmOdHBSsLGxI1lDNp8b52ttcPO0T+OxmhF1g4s19BqTU88pHXS8rmf+iA8/w28WY6Kda3jdp9gWuTFo3mHNmWB9/riksoshWhzPBemBxPNWfNmSv+hu0Uyaw1sKLaXEKly35zvxHaxBFBPcYcQ5FmYr1fGEcKXOASh3KlfTS4j80DzV+Y8fQ0zX1ceIv2w9TDGSd7uYtAgmzoPfS7cqIPmCGSUSNBMtHkrrN1tp/oj0DfNTj9Y0rkWuVGwjMHPgrD2kk8tamLuHyO0fQFSJki2V8969czl25MtgkRnd5odVz4R3xWObzJgclewBWgpPnnhsIX3T0haxbP8YfuHwzH44HCMdJdx0V6qjmdOPVUlhmi6d9Mvy1hFJaznxXOyEYx3alP+C4Bkka+9ol6NjR6lDDn/W2Z7ckoByauCTq/2lZz2OEqbEO/o4Cdfwhk81z0dVKVm1kMSOwasVHCgcBbo8jTdQURHER1IRAWuVX/xODJF2w1Vnwkn8Zz9duGGqeLtwIeN1uOe3vIlGDK4Cuk7zvFAvWNZDZp9buVx3zEI7S1DPvuNEk5Wu9YjywcVvAfNtQrIaWBV2biYmC3PjreJPWtBxmOmy5+0gaNOOwl5WP31D+mRcczxfs1f85eMqrFufsOkywXM8cWNIFP/KlyUoNyVcbTZsM3/nlBMDRU2uwtMIDunhCrMTa2DUpYFnYj8Fy68k5lE+9WmPMsp/p6yS4T8Sg5WtXX8/KHKO3VDdnAginXhfc+zhTPxwvAKFibZ06ITf7GwtH96UJbLvOLl4PboYrZqpn++GhubKfH6WMaV5HxTjUdBGiW0WMj/gPehyvCKtrbvH6r/HPn9tzrR0vJCGpdOSGkmqS/LmVPcp42IhizjVZVG0zxR91lf95uN0lPKQ83gx3B7cCF03+8j/KnonpEBJb3uYmN4654Cr6eFHNrfPSbbTZNgvilkx5ywOAZmrZQzSmsv2X+vO/fEAj/8L1i9nqs+tG970b8H6RR2G8O1L/se9W1rydO9eezOg4Kdfu8RX8Rx32s25IsowsxwTpJlzBJo+ts/dZ/mcf3DceJBy4jsW2b+1HPNOs+Dw2UIaNCYZ8mNhYdfs3yeAavftvnsJhlWYFhB7mn9T60K1NC/3vQdcq3aHpv4HUEsDBBQAAgAIAJCuo0iV7pF+SwAAAGsAAAAbAAAAdW5pdmVyc2FsL3VuaXZlcnNhbC5wbmcueG1ss7GvyM1RKEstKs7Mz7NVMtQzULK34+WyKShKLctMLVeoAIoBBSFASaESyDVCcMszU0oygEIG5mYIwYzUzPSMElslCwNzuKA+0EwAUEsBAgAAFAACAAgAkK6jSA5qJE5iBAAABREAAB0AAAAAAAAAAQAAAAAAAAAAAHVuaXZlcnNhbC9jb21tb25fbWVzc2FnZXMubG5nUEsBAgAAFAACAAgAkK6jSAh+CyMpAwAAhgwAACcAAAAAAAAAAQAAAAAAnQQAAHVuaXZlcnNhbC9mbGFzaF9wdWJsaXNoaW5nX3NldHRpbmdzLnhtbFBLAQIAABQAAgAIAJCuo0i1/AlkugIAAFUKAAAhAAAAAAAAAAEAAAAAAAsIAAB1bml2ZXJzYWwvZmxhc2hfc2tpbl9zZXR0aW5ncy54bWxQSwECAAAUAAIACACQrqNIKpYPZ/4CAACXCwAAJgAAAAAAAAABAAAAAAAECwAAdW5pdmVyc2FsL2h0bWxfcHVibGlzaGluZ19zZXR0aW5ncy54bWxQSwECAAAUAAIACACQrqNIaHFSkZoBAAAfBgAAHwAAAAAAAAABAAAAAABGDgAAdW5pdmVyc2FsL2h0bWxfc2tpbl9zZXR0aW5ncy5qc1BLAQIAABQAAgAIAJCuo0g9PC/RwQAAAOUBAAAaAAAAAAAAAAEAAAAAAB0QAAB1bml2ZXJzYWwvaTE4bl9wcmVzZXRzLnhtbFBLAQIAABQAAgAIAJCuo0izv7NQbQAAAHIAAAAcAAAAAAAAAAEAAAAAABYRAAB1bml2ZXJzYWwvbG9jYWxfc2V0dGluZ3MueG1sUEsBAgAAFAACAAgARJRXRyO0Tvv7AgAAsAgAABQAAAAAAAAAAQAAAAAAvREAAHVuaXZlcnNhbC9wbGF5ZXIueG1sUEsBAgAAFAACAAgAkK6jSIyYS/o+CAAAjyAAACkAAAAAAAAAAQAAAAAA6hQAAHVuaXZlcnNhbC9za2luX2N1c3RvbWl6YXRpb25fc2V0dGluZ3MueG1sUEsBAgAAFAACAAgAkK6jSCqKN+aHEQAA8GEAABcAAAAAAAAAAAAAAAAAbx0AAHVuaXZlcnNhbC91bml2ZXJzYWwucG5nUEsBAgAAFAACAAgAkK6jSJXukX5LAAAAawAAABsAAAAAAAAAAQAAAAAAKy8AAHVuaXZlcnNhbC91bml2ZXJzYWwucG5nLnhtbFBLBQYAAAAACwALAEkDAACvLwAAAAA="/>
  <p:tag name="ISPRING_PRESENTATION_TITLE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UTM Avo">
      <a:majorFont>
        <a:latin typeface="UTM Avo"/>
        <a:ea typeface=""/>
        <a:cs typeface=""/>
      </a:majorFont>
      <a:minorFont>
        <a:latin typeface="UTM Av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367</Words>
  <Application>Microsoft Office PowerPoint</Application>
  <PresentationFormat>Custom</PresentationFormat>
  <Paragraphs>33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/>
  <cp:lastModifiedBy/>
  <cp:revision>1</cp:revision>
  <dcterms:created xsi:type="dcterms:W3CDTF">2017-11-23T01:02:29Z</dcterms:created>
  <dcterms:modified xsi:type="dcterms:W3CDTF">2025-10-11T09:19:28Z</dcterms:modified>
</cp:coreProperties>
</file>