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tiff" ContentType="image/tiff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6"/>
  </p:notesMasterIdLst>
  <p:sldIdLst>
    <p:sldId id="339" r:id="rId4"/>
    <p:sldId id="328" r:id="rId5"/>
    <p:sldId id="329" r:id="rId7"/>
    <p:sldId id="330" r:id="rId8"/>
    <p:sldId id="31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15CAF-82D0-43FF-97E5-C21A78D5DE8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9714E-B127-48A9-829C-4F466590BD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10733d35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2" name="Google Shape;1272;g10733d35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10733d35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2" name="Google Shape;1272;g10733d35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10733d35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2" name="Google Shape;1272;g10733d35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395572">
            <a:off x="-737010" y="2478693"/>
            <a:ext cx="3455131" cy="4989577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392710">
            <a:off x="-710357" y="2851929"/>
            <a:ext cx="3086604" cy="4590011"/>
            <a:chOff x="-1094349" y="4249212"/>
            <a:chExt cx="4629357" cy="688404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 rot="5400000">
            <a:off x="3275308" y="-856580"/>
            <a:ext cx="5640267" cy="8571163"/>
            <a:chOff x="4912961" y="-1284870"/>
            <a:chExt cx="8460400" cy="12856745"/>
          </a:xfrm>
        </p:grpSpPr>
        <p:sp>
          <p:nvSpPr>
            <p:cNvPr id="342" name="Google Shape;342;p2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45" name="Google Shape;345;p2"/>
          <p:cNvGrpSpPr/>
          <p:nvPr/>
        </p:nvGrpSpPr>
        <p:grpSpPr>
          <a:xfrm rot="586501">
            <a:off x="8486604" y="-641445"/>
            <a:ext cx="4121325" cy="4160633"/>
            <a:chOff x="12728365" y="-963559"/>
            <a:chExt cx="6181248" cy="6240414"/>
          </a:xfrm>
        </p:grpSpPr>
        <p:sp>
          <p:nvSpPr>
            <p:cNvPr id="346" name="Google Shape;346;p2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347" name="Google Shape;347;p2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348" name="Google Shape;348;p2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360" name="Google Shape;360;p2"/>
          <p:cNvGrpSpPr/>
          <p:nvPr/>
        </p:nvGrpSpPr>
        <p:grpSpPr>
          <a:xfrm rot="-1613890">
            <a:off x="221375" y="2036028"/>
            <a:ext cx="2495812" cy="876856"/>
            <a:chOff x="332147" y="3053969"/>
            <a:chExt cx="3743769" cy="1315301"/>
          </a:xfrm>
        </p:grpSpPr>
        <p:sp>
          <p:nvSpPr>
            <p:cNvPr id="361" name="Google Shape;361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63" name="Google Shape;363;p2"/>
          <p:cNvGrpSpPr/>
          <p:nvPr/>
        </p:nvGrpSpPr>
        <p:grpSpPr>
          <a:xfrm rot="-1990512">
            <a:off x="9527221" y="3131072"/>
            <a:ext cx="2495832" cy="850691"/>
            <a:chOff x="14291113" y="4697564"/>
            <a:chExt cx="3743754" cy="1276038"/>
          </a:xfrm>
        </p:grpSpPr>
        <p:grpSp>
          <p:nvGrpSpPr>
            <p:cNvPr id="364" name="Google Shape;364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65" name="Google Shape;365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374" name="Google Shape;374;p2"/>
          <p:cNvGrpSpPr/>
          <p:nvPr/>
        </p:nvGrpSpPr>
        <p:grpSpPr>
          <a:xfrm>
            <a:off x="986384" y="4736184"/>
            <a:ext cx="1793077" cy="1886609"/>
            <a:chOff x="1479575" y="7104274"/>
            <a:chExt cx="2689615" cy="2829913"/>
          </a:xfrm>
        </p:grpSpPr>
        <p:sp>
          <p:nvSpPr>
            <p:cNvPr id="375" name="Google Shape;375;p2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377" name="Google Shape;377;p2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378" name="Google Shape;378;p2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385" name="Google Shape;385;p2"/>
          <p:cNvGrpSpPr/>
          <p:nvPr/>
        </p:nvGrpSpPr>
        <p:grpSpPr>
          <a:xfrm rot="-976272">
            <a:off x="8582403" y="1313138"/>
            <a:ext cx="1195183" cy="1350196"/>
            <a:chOff x="12872199" y="1968879"/>
            <a:chExt cx="1792674" cy="2025068"/>
          </a:xfrm>
        </p:grpSpPr>
        <p:sp>
          <p:nvSpPr>
            <p:cNvPr id="386" name="Google Shape;386;p2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89" name="Google Shape;389;p2"/>
          <p:cNvSpPr txBox="1">
            <a:spLocks noGrp="1"/>
          </p:cNvSpPr>
          <p:nvPr>
            <p:ph type="ctrTitle"/>
          </p:nvPr>
        </p:nvSpPr>
        <p:spPr>
          <a:xfrm>
            <a:off x="2103249" y="1735800"/>
            <a:ext cx="7984400" cy="3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 + 2 columns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13" name="Google Shape;813;p6"/>
          <p:cNvSpPr txBox="1">
            <a:spLocks noGrp="1"/>
          </p:cNvSpPr>
          <p:nvPr>
            <p:ph type="body" idx="1"/>
          </p:nvPr>
        </p:nvSpPr>
        <p:spPr>
          <a:xfrm>
            <a:off x="1140367" y="1805267"/>
            <a:ext cx="4630800" cy="45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1pPr>
            <a:lvl2pPr marL="1219200" lvl="1" indent="-431800" rtl="0">
              <a:lnSpc>
                <a:spcPct val="100000"/>
              </a:lnSpc>
              <a:spcBef>
                <a:spcPts val="1065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800" lvl="2" indent="-431800" rtl="0">
              <a:lnSpc>
                <a:spcPct val="100000"/>
              </a:lnSpc>
              <a:spcBef>
                <a:spcPts val="1065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400" lvl="3" indent="-431800" rtl="0">
              <a:lnSpc>
                <a:spcPct val="100000"/>
              </a:lnSpc>
              <a:spcBef>
                <a:spcPts val="1065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8000" lvl="4" indent="-431800" rtl="0">
              <a:lnSpc>
                <a:spcPct val="100000"/>
              </a:lnSpc>
              <a:spcBef>
                <a:spcPts val="1065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600" lvl="5" indent="-431800" rtl="0">
              <a:lnSpc>
                <a:spcPct val="100000"/>
              </a:lnSpc>
              <a:spcBef>
                <a:spcPts val="1065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200" lvl="6" indent="-431800" rtl="0">
              <a:lnSpc>
                <a:spcPct val="100000"/>
              </a:lnSpc>
              <a:spcBef>
                <a:spcPts val="1065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800" lvl="7" indent="-431800" rtl="0">
              <a:lnSpc>
                <a:spcPct val="100000"/>
              </a:lnSpc>
              <a:spcBef>
                <a:spcPts val="1065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400" lvl="8" indent="-431800" rtl="0">
              <a:lnSpc>
                <a:spcPct val="100000"/>
              </a:lnSpc>
              <a:spcBef>
                <a:spcPts val="1065"/>
              </a:spcBef>
              <a:spcAft>
                <a:spcPts val="1065"/>
              </a:spcAft>
              <a:buSzPts val="1500"/>
              <a:buChar char="■"/>
              <a:defRPr sz="2000"/>
            </a:lvl9pPr>
          </a:lstStyle>
          <a:p/>
        </p:txBody>
      </p:sp>
      <p:sp>
        <p:nvSpPr>
          <p:cNvPr id="814" name="Google Shape;814;p6"/>
          <p:cNvSpPr txBox="1">
            <a:spLocks noGrp="1"/>
          </p:cNvSpPr>
          <p:nvPr>
            <p:ph type="body" idx="2"/>
          </p:nvPr>
        </p:nvSpPr>
        <p:spPr>
          <a:xfrm>
            <a:off x="6420796" y="1805267"/>
            <a:ext cx="4630800" cy="45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1pPr>
            <a:lvl2pPr marL="1219200" lvl="1" indent="-431800" rtl="0">
              <a:lnSpc>
                <a:spcPct val="100000"/>
              </a:lnSpc>
              <a:spcBef>
                <a:spcPts val="1065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800" lvl="2" indent="-431800" rtl="0">
              <a:lnSpc>
                <a:spcPct val="100000"/>
              </a:lnSpc>
              <a:spcBef>
                <a:spcPts val="1065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400" lvl="3" indent="-431800" rtl="0">
              <a:lnSpc>
                <a:spcPct val="100000"/>
              </a:lnSpc>
              <a:spcBef>
                <a:spcPts val="1065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8000" lvl="4" indent="-431800" rtl="0">
              <a:lnSpc>
                <a:spcPct val="100000"/>
              </a:lnSpc>
              <a:spcBef>
                <a:spcPts val="1065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600" lvl="5" indent="-431800" rtl="0">
              <a:lnSpc>
                <a:spcPct val="100000"/>
              </a:lnSpc>
              <a:spcBef>
                <a:spcPts val="1065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200" lvl="6" indent="-431800" rtl="0">
              <a:lnSpc>
                <a:spcPct val="100000"/>
              </a:lnSpc>
              <a:spcBef>
                <a:spcPts val="1065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800" lvl="7" indent="-431800" rtl="0">
              <a:lnSpc>
                <a:spcPct val="100000"/>
              </a:lnSpc>
              <a:spcBef>
                <a:spcPts val="1065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400" lvl="8" indent="-431800" rtl="0">
              <a:lnSpc>
                <a:spcPct val="100000"/>
              </a:lnSpc>
              <a:spcBef>
                <a:spcPts val="1065"/>
              </a:spcBef>
              <a:spcAft>
                <a:spcPts val="1065"/>
              </a:spcAft>
              <a:buSzPts val="1500"/>
              <a:buChar char="■"/>
              <a:defRPr sz="2000"/>
            </a:lvl9pPr>
          </a:lstStyle>
          <a:p/>
        </p:txBody>
      </p:sp>
      <p:sp>
        <p:nvSpPr>
          <p:cNvPr id="815" name="Google Shape;815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"/>
          <p:cNvSpPr txBox="1">
            <a:spLocks noGrp="1"/>
          </p:cNvSpPr>
          <p:nvPr>
            <p:ph type="body" idx="1"/>
          </p:nvPr>
        </p:nvSpPr>
        <p:spPr>
          <a:xfrm>
            <a:off x="1140400" y="5875067"/>
            <a:ext cx="9911200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00" lvl="0" indent="-304800" algn="ctr" rtl="0">
              <a:spcBef>
                <a:spcPts val="0"/>
              </a:spcBef>
              <a:spcAft>
                <a:spcPts val="1065"/>
              </a:spcAft>
              <a:buSzPts val="1800"/>
              <a:buNone/>
              <a:defRPr sz="2400"/>
            </a:lvl1pPr>
          </a:lstStyle>
          <a:p/>
        </p:txBody>
      </p:sp>
      <p:sp>
        <p:nvSpPr>
          <p:cNvPr id="1267" name="Google Shape;1267;p9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0400" y="1805263"/>
            <a:ext cx="9911200" cy="4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3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73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73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73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73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73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73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73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73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audio" Target="../media/audio4.wav"/><Relationship Id="rId10" Type="http://schemas.openxmlformats.org/officeDocument/2006/relationships/audio" Target="../media/audio3.wav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image12.wdp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audio" Target="../media/audio2.wav"/><Relationship Id="rId10" Type="http://schemas.openxmlformats.org/officeDocument/2006/relationships/audio" Target="../media/audio5.wav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2"/>
        </a:solid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Google Shape;1605;p11"/>
          <p:cNvGrpSpPr/>
          <p:nvPr/>
        </p:nvGrpSpPr>
        <p:grpSpPr>
          <a:xfrm rot="5400000">
            <a:off x="2834204" y="-2233229"/>
            <a:ext cx="6764171" cy="11465065"/>
            <a:chOff x="4912961" y="-1284870"/>
            <a:chExt cx="8460400" cy="12856745"/>
          </a:xfrm>
        </p:grpSpPr>
        <p:sp>
          <p:nvSpPr>
            <p:cNvPr id="1606" name="Google Shape;1606;p11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25364E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5245910" y="-915924"/>
              <a:ext cx="7853630" cy="12156549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25364E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25364E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" name="Rounded Rectangle 19"/>
          <p:cNvSpPr/>
          <p:nvPr/>
        </p:nvSpPr>
        <p:spPr>
          <a:xfrm>
            <a:off x="3281681" y="1263651"/>
            <a:ext cx="5736926" cy="4829175"/>
          </a:xfrm>
          <a:prstGeom prst="roundRect">
            <a:avLst/>
          </a:prstGeom>
          <a:noFill/>
          <a:ln w="57150" cap="flat" cmpd="sng" algn="ctr">
            <a:solidFill>
              <a:srgbClr val="18A0DB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12474" y="1039550"/>
            <a:ext cx="1393825" cy="162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18A0DB"/>
                </a:solidFill>
                <a:effectLst/>
                <a:uLnTx/>
                <a:uFillTx/>
                <a:latin typeface="Comic Sans MS" panose="030F0702030302020204" pitchFamily="66" charset="0"/>
              </a:rPr>
              <a:t>k</a:t>
            </a:r>
            <a:endParaRPr kumimoji="0" lang="en-GB" altLang="en-US" sz="9600" b="1" i="0" u="none" strike="noStrike" kern="0" cap="none" spc="0" normalizeH="0" baseline="0" noProof="0" dirty="0">
              <a:ln>
                <a:noFill/>
              </a:ln>
              <a:solidFill>
                <a:srgbClr val="18A0DB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7302" y="2794604"/>
            <a:ext cx="1900317" cy="1613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7405" y="4563299"/>
            <a:ext cx="2045423" cy="1361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95" t="2943" r="7007" b="10375"/>
          <a:stretch>
            <a:fillRect/>
          </a:stretch>
        </p:blipFill>
        <p:spPr>
          <a:xfrm>
            <a:off x="955040" y="2940614"/>
            <a:ext cx="1802014" cy="149649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/>
          <a:srcRect l="7333" t="4037" r="6600" b="14266"/>
          <a:stretch>
            <a:fillRect/>
          </a:stretch>
        </p:blipFill>
        <p:spPr>
          <a:xfrm>
            <a:off x="929172" y="3015164"/>
            <a:ext cx="1660532" cy="15762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7862" y="1263651"/>
            <a:ext cx="1526453" cy="152645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/>
          <a:srcRect l="13254" t="5395" r="8648" b="10476"/>
          <a:stretch>
            <a:fillRect/>
          </a:stretch>
        </p:blipFill>
        <p:spPr>
          <a:xfrm>
            <a:off x="9499000" y="2735646"/>
            <a:ext cx="1624601" cy="175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135" y="1173679"/>
            <a:ext cx="1921312" cy="19160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413" y="4556633"/>
            <a:ext cx="2210869" cy="17242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3254" t="5395" r="8648" b="10476"/>
          <a:stretch>
            <a:fillRect/>
          </a:stretch>
        </p:blipFill>
        <p:spPr>
          <a:xfrm>
            <a:off x="9450374" y="4342782"/>
            <a:ext cx="1624601" cy="1750044"/>
          </a:xfrm>
          <a:prstGeom prst="rect">
            <a:avLst/>
          </a:prstGeom>
        </p:spPr>
      </p:pic>
      <p:sp>
        <p:nvSpPr>
          <p:cNvPr id="10" name="Title 20"/>
          <p:cNvSpPr txBox="1"/>
          <p:nvPr/>
        </p:nvSpPr>
        <p:spPr bwMode="auto">
          <a:xfrm>
            <a:off x="784300" y="5864225"/>
            <a:ext cx="10840662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* Click to move pictures having the sound ‘’k</a:t>
            </a:r>
            <a:r>
              <a:rPr lang="en-GB" altLang="en-US" sz="2000" dirty="0">
                <a:latin typeface="Comic Sans MS" panose="030F0702030302020204" pitchFamily="66" charset="0"/>
              </a:rPr>
              <a:t>’’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 into the square. </a:t>
            </a: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250">
        <p15:prstTrans prst="airplane"/>
        <p:sndAc>
          <p:stSnd>
            <p:snd r:embed="rId8" name="bomb.wav"/>
          </p:stSnd>
        </p:sndAc>
      </p:transition>
    </mc:Choice>
    <mc:Fallback>
      <p:transition>
        <p:fade/>
        <p:sndAc>
          <p:stSnd>
            <p:snd r:embed="rId8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uzzer-or-wrong-answer-2058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24883 0.172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22006 0.1398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69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32305 -0.124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6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uzzer-or-wrong-answer-2058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uzzer-or-wrong-answer-2058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2"/>
        </a:solid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Google Shape;1605;p11"/>
          <p:cNvGrpSpPr/>
          <p:nvPr/>
        </p:nvGrpSpPr>
        <p:grpSpPr>
          <a:xfrm rot="5400000">
            <a:off x="2780938" y="-2209197"/>
            <a:ext cx="6764171" cy="11465065"/>
            <a:chOff x="4912961" y="-1284870"/>
            <a:chExt cx="8460400" cy="12856745"/>
          </a:xfrm>
        </p:grpSpPr>
        <p:sp>
          <p:nvSpPr>
            <p:cNvPr id="1606" name="Google Shape;1606;p11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25364E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5245910" y="-915924"/>
              <a:ext cx="7853630" cy="12156549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25364E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25364E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" name="Rounded Rectangle 19"/>
          <p:cNvSpPr/>
          <p:nvPr/>
        </p:nvSpPr>
        <p:spPr>
          <a:xfrm>
            <a:off x="3369395" y="1263652"/>
            <a:ext cx="5501599" cy="4707212"/>
          </a:xfrm>
          <a:prstGeom prst="roundRect">
            <a:avLst/>
          </a:prstGeom>
          <a:noFill/>
          <a:ln w="57150" cap="flat" cmpd="sng" algn="ctr">
            <a:solidFill>
              <a:srgbClr val="18A0DB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12474" y="1039550"/>
            <a:ext cx="1393825" cy="162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18A0DB"/>
                </a:solidFill>
                <a:effectLst/>
                <a:uLnTx/>
                <a:uFillTx/>
                <a:latin typeface="Comic Sans MS" panose="030F0702030302020204" pitchFamily="66" charset="0"/>
              </a:rPr>
              <a:t>k</a:t>
            </a:r>
            <a:endParaRPr kumimoji="0" lang="en-GB" altLang="en-US" sz="9600" b="1" i="0" u="none" strike="noStrike" kern="0" cap="none" spc="0" normalizeH="0" baseline="0" noProof="0" dirty="0">
              <a:ln>
                <a:noFill/>
              </a:ln>
              <a:solidFill>
                <a:srgbClr val="18A0DB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8005" y="4486438"/>
            <a:ext cx="1684500" cy="17281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66" r="10094" b="4663"/>
          <a:stretch>
            <a:fillRect/>
          </a:stretch>
        </p:blipFill>
        <p:spPr>
          <a:xfrm>
            <a:off x="9477904" y="1039550"/>
            <a:ext cx="1624601" cy="17550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944" r="91667">
                        <a14:foregroundMark x1="7222" y1="36944" x2="7222" y2="36944"/>
                        <a14:foregroundMark x1="91667" y1="37500" x2="91667" y2="37500"/>
                        <a14:foregroundMark x1="14722" y1="60556" x2="14722" y2="60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05" y="2680799"/>
            <a:ext cx="2098943" cy="19948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5375" y="2898054"/>
            <a:ext cx="1193166" cy="14849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90" t="9692" r="13902" b="12912"/>
          <a:stretch>
            <a:fillRect/>
          </a:stretch>
        </p:blipFill>
        <p:spPr>
          <a:xfrm>
            <a:off x="1076120" y="4455092"/>
            <a:ext cx="1478793" cy="15157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037" y="1299140"/>
            <a:ext cx="1691448" cy="147668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/>
          <a:srcRect l="7333" t="4037" r="6600" b="14266"/>
          <a:stretch>
            <a:fillRect/>
          </a:stretch>
        </p:blipFill>
        <p:spPr>
          <a:xfrm>
            <a:off x="894381" y="1199608"/>
            <a:ext cx="1660532" cy="15762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l="7333" t="4037" r="6600" b="14266"/>
          <a:stretch>
            <a:fillRect/>
          </a:stretch>
        </p:blipFill>
        <p:spPr>
          <a:xfrm>
            <a:off x="9412270" y="2862797"/>
            <a:ext cx="1660532" cy="1576220"/>
          </a:xfrm>
          <a:prstGeom prst="rect">
            <a:avLst/>
          </a:prstGeom>
        </p:spPr>
      </p:pic>
      <p:sp>
        <p:nvSpPr>
          <p:cNvPr id="4" name="Title 20"/>
          <p:cNvSpPr txBox="1"/>
          <p:nvPr/>
        </p:nvSpPr>
        <p:spPr bwMode="auto">
          <a:xfrm>
            <a:off x="784300" y="5864225"/>
            <a:ext cx="10840662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* Click to move pictures having the sound ‘’k</a:t>
            </a:r>
            <a:r>
              <a:rPr lang="en-GB" altLang="en-US" sz="2000" dirty="0">
                <a:latin typeface="Comic Sans MS" panose="030F0702030302020204" pitchFamily="66" charset="0"/>
              </a:rPr>
              <a:t>’’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omic Sans MS" panose="030F0702030302020204" pitchFamily="66" charset="0"/>
              </a:rPr>
              <a:t> into the square. </a:t>
            </a: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250">
        <p15:prstTrans prst="airplane"/>
        <p:sndAc>
          <p:stSnd>
            <p:snd r:embed="rId9" name="bomb.wav"/>
          </p:stSnd>
        </p:sndAc>
      </p:transition>
    </mc:Choice>
    <mc:Fallback>
      <p:transition>
        <p:fade/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3281 -0.09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-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23528 -0.074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26237 0.160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8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27071 -0.076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-3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uzzer-or-wrong-answer-2058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uzzer-or-wrong-answer-2058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2"/>
        </a:solid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Google Shape;1605;p11"/>
          <p:cNvGrpSpPr/>
          <p:nvPr/>
        </p:nvGrpSpPr>
        <p:grpSpPr>
          <a:xfrm rot="5400000">
            <a:off x="2780938" y="-2209197"/>
            <a:ext cx="6764171" cy="11465065"/>
            <a:chOff x="4912961" y="-1284870"/>
            <a:chExt cx="8460400" cy="12856745"/>
          </a:xfrm>
        </p:grpSpPr>
        <p:sp>
          <p:nvSpPr>
            <p:cNvPr id="1606" name="Google Shape;1606;p11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25364E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5245910" y="-915924"/>
              <a:ext cx="7853630" cy="12156549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25364E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25364E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639" name="Google Shape;1639;p11"/>
          <p:cNvGrpSpPr/>
          <p:nvPr/>
        </p:nvGrpSpPr>
        <p:grpSpPr>
          <a:xfrm>
            <a:off x="10102479" y="5300913"/>
            <a:ext cx="1793077" cy="1886609"/>
            <a:chOff x="1479575" y="7104274"/>
            <a:chExt cx="2689615" cy="2829913"/>
          </a:xfrm>
        </p:grpSpPr>
        <p:sp>
          <p:nvSpPr>
            <p:cNvPr id="1640" name="Google Shape;1640;p11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25364E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25364E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642" name="Google Shape;1642;p11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1643" name="Google Shape;1643;p11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44" name="Google Shape;1644;p11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48" name="Google Shape;1648;p11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778924" y="993837"/>
            <a:ext cx="102296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ACAFD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+mn-cs"/>
            </a:endParaRPr>
          </a:p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ACAF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Option 2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ACAFD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+mn-cs"/>
            </a:endParaRPr>
          </a:p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Game: Guess the word</a:t>
            </a:r>
            <a:endParaRPr kumimoji="0" lang="en-US" sz="6000" b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grpSp>
        <p:nvGrpSpPr>
          <p:cNvPr id="10" name="Google Shape;1639;p11"/>
          <p:cNvGrpSpPr/>
          <p:nvPr/>
        </p:nvGrpSpPr>
        <p:grpSpPr>
          <a:xfrm>
            <a:off x="9812150" y="-174977"/>
            <a:ext cx="1793077" cy="1886609"/>
            <a:chOff x="1479575" y="7104274"/>
            <a:chExt cx="2689615" cy="2829913"/>
          </a:xfrm>
        </p:grpSpPr>
        <p:sp>
          <p:nvSpPr>
            <p:cNvPr id="14" name="Google Shape;1640;p11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25364E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1641;p11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25364E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6" name="Google Shape;1642;p11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17" name="Google Shape;1643;p11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8" name="Google Shape;1644;p11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9" name="Google Shape;1645;p11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" name="Google Shape;1646;p11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" name="Google Shape;1647;p11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" name="Google Shape;1648;p11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" name="Google Shape;1649;p11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24" name="Google Shape;1639;p11"/>
          <p:cNvGrpSpPr/>
          <p:nvPr/>
        </p:nvGrpSpPr>
        <p:grpSpPr>
          <a:xfrm>
            <a:off x="296444" y="148495"/>
            <a:ext cx="1793077" cy="1886609"/>
            <a:chOff x="1479575" y="7104274"/>
            <a:chExt cx="2689615" cy="2829913"/>
          </a:xfrm>
        </p:grpSpPr>
        <p:sp>
          <p:nvSpPr>
            <p:cNvPr id="25" name="Google Shape;1640;p11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25364E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1641;p11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25364E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7" name="Google Shape;1642;p11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28" name="Google Shape;1643;p11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" name="Google Shape;1644;p11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" name="Google Shape;1645;p11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" name="Google Shape;1646;p11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" name="Google Shape;1647;p11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3" name="Google Shape;1648;p11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4" name="Google Shape;1649;p11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35" name="Google Shape;1639;p11"/>
          <p:cNvGrpSpPr/>
          <p:nvPr/>
        </p:nvGrpSpPr>
        <p:grpSpPr>
          <a:xfrm>
            <a:off x="465605" y="5128273"/>
            <a:ext cx="1793077" cy="1886609"/>
            <a:chOff x="1479575" y="7104274"/>
            <a:chExt cx="2689615" cy="2829913"/>
          </a:xfrm>
        </p:grpSpPr>
        <p:sp>
          <p:nvSpPr>
            <p:cNvPr id="36" name="Google Shape;1640;p11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25364E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1641;p11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25364E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38" name="Google Shape;1642;p11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39" name="Google Shape;1643;p11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0" name="Google Shape;1644;p11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1" name="Google Shape;1645;p11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" name="Google Shape;1646;p11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3" name="Google Shape;1647;p11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4" name="Google Shape;1648;p11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5" name="Google Shape;1649;p11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250">
        <p15:prstTrans prst="airplane"/>
        <p:sndAc>
          <p:stSnd>
            <p:snd r:embed="rId1" name="bomb.wav"/>
          </p:stSnd>
        </p:sndAc>
      </p:transition>
    </mc:Choice>
    <mc:Fallback>
      <p:transition>
        <p:fade/>
        <p:sndAc>
          <p:stSnd>
            <p:snd r:embed="rId1" name="bomb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n on Lov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51" y="600501"/>
            <a:ext cx="7192370" cy="544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Red and Pink Cute Illustrative Scrapbook Influencer Social Media Creative Presentation template">
  <a:themeElements>
    <a:clrScheme name="Custom 347">
      <a:dk1>
        <a:srgbClr val="25364E"/>
      </a:dk1>
      <a:lt1>
        <a:srgbClr val="FFFFFF"/>
      </a:lt1>
      <a:dk2>
        <a:srgbClr val="CACAFD"/>
      </a:dk2>
      <a:lt2>
        <a:srgbClr val="E14B1E"/>
      </a:lt2>
      <a:accent1>
        <a:srgbClr val="F6CA61"/>
      </a:accent1>
      <a:accent2>
        <a:srgbClr val="FC8023"/>
      </a:accent2>
      <a:accent3>
        <a:srgbClr val="FFD2CC"/>
      </a:accent3>
      <a:accent4>
        <a:srgbClr val="25364E"/>
      </a:accent4>
      <a:accent5>
        <a:srgbClr val="FFFFFF"/>
      </a:accent5>
      <a:accent6>
        <a:srgbClr val="CACAFD"/>
      </a:accent6>
      <a:hlink>
        <a:srgbClr val="E14B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WPS Presentation</Application>
  <PresentationFormat>Widescreen</PresentationFormat>
  <Paragraphs>11</Paragraphs>
  <Slides>5</Slides>
  <Notes>17</Notes>
  <HiddenSlides>0</HiddenSlides>
  <MMClips>19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29" baseType="lpstr">
      <vt:lpstr>Arial</vt:lpstr>
      <vt:lpstr>SimSun</vt:lpstr>
      <vt:lpstr>Wingdings</vt:lpstr>
      <vt:lpstr>Fredoka One</vt:lpstr>
      <vt:lpstr>Segoe Print</vt:lpstr>
      <vt:lpstr>Nunito</vt:lpstr>
      <vt:lpstr>Arial</vt:lpstr>
      <vt:lpstr>Calibri</vt:lpstr>
      <vt:lpstr>Corbel</vt:lpstr>
      <vt:lpstr>Lazydog Bold</vt:lpstr>
      <vt:lpstr>Montserrat Classic Bold</vt:lpstr>
      <vt:lpstr>Times New Roman</vt:lpstr>
      <vt:lpstr>Chewy</vt:lpstr>
      <vt:lpstr>Comic Sans MS</vt:lpstr>
      <vt:lpstr>Twinkl SemiBold</vt:lpstr>
      <vt:lpstr>Twinkl</vt:lpstr>
      <vt:lpstr>Twinkl</vt:lpstr>
      <vt:lpstr>Sassoon Infant Rg</vt:lpstr>
      <vt:lpstr>Yu Gothic UI</vt:lpstr>
      <vt:lpstr>Microsoft YaHei</vt:lpstr>
      <vt:lpstr>Arial Unicode MS</vt:lpstr>
      <vt:lpstr>Calibri Light</vt:lpstr>
      <vt:lpstr>Red and Pink Cute Illustrative Scrapbook Influencer Social Media Creative Presentation template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 phan</dc:creator>
  <cp:lastModifiedBy>Phương Linh Trần</cp:lastModifiedBy>
  <cp:revision>41</cp:revision>
  <dcterms:created xsi:type="dcterms:W3CDTF">2023-10-22T13:45:00Z</dcterms:created>
  <dcterms:modified xsi:type="dcterms:W3CDTF">2026-01-04T03:24:04Z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C30A2D09FFD740D2B7EA121BA8BF15E1_12</vt:lpwstr>
  </property>
  <property fmtid="{D5CDD505-2E9C-101B-9397-08002B2CF9AE}" pid="3" name="KSOProductBuildVer">
    <vt:lpwstr>1033-12.2.0.22222</vt:lpwstr>
  </property>
</Properties>
</file>