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7" r:id="rId3"/>
    <p:sldId id="344" r:id="rId4"/>
    <p:sldId id="310" r:id="rId5"/>
    <p:sldId id="345" r:id="rId6"/>
    <p:sldId id="346" r:id="rId7"/>
  </p:sldIdLst>
  <p:sldSz cx="18288000" cy="10287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alibri" panose="020F0502020204030204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FFFF99"/>
    <a:srgbClr val="CCFF66"/>
    <a:srgbClr val="BF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41" autoAdjust="0"/>
  </p:normalViewPr>
  <p:slideViewPr>
    <p:cSldViewPr showGuides="1">
      <p:cViewPr varScale="1">
        <p:scale>
          <a:sx n="71" d="100"/>
          <a:sy n="71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22E75-9C87-4972-8732-FD1F838BD22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30387-05AE-453C-8AFB-F4138BD8EC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39741" y="7089988"/>
            <a:ext cx="8430861" cy="4336624"/>
          </a:xfrm>
          <a:custGeom>
            <a:avLst/>
            <a:gdLst/>
            <a:ahLst/>
            <a:cxnLst/>
            <a:rect l="l" t="t" r="r" b="b"/>
            <a:pathLst>
              <a:path w="8430861" h="4336624">
                <a:moveTo>
                  <a:pt x="0" y="0"/>
                </a:moveTo>
                <a:lnTo>
                  <a:pt x="8430861" y="0"/>
                </a:lnTo>
                <a:lnTo>
                  <a:pt x="8430861" y="4336624"/>
                </a:lnTo>
                <a:lnTo>
                  <a:pt x="0" y="433662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29023" y="8127819"/>
            <a:ext cx="2315970" cy="3873398"/>
          </a:xfrm>
          <a:custGeom>
            <a:avLst/>
            <a:gdLst/>
            <a:ahLst/>
            <a:cxnLst/>
            <a:rect l="l" t="t" r="r" b="b"/>
            <a:pathLst>
              <a:path w="2315970" h="3873398">
                <a:moveTo>
                  <a:pt x="0" y="0"/>
                </a:moveTo>
                <a:lnTo>
                  <a:pt x="2315970" y="0"/>
                </a:lnTo>
                <a:lnTo>
                  <a:pt x="2315970" y="3873399"/>
                </a:lnTo>
                <a:lnTo>
                  <a:pt x="0" y="3873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602318">
            <a:off x="-1167346" y="2819850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290204">
            <a:off x="-699068" y="5637579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77268" y="7383797"/>
            <a:ext cx="7288470" cy="3749007"/>
          </a:xfrm>
          <a:custGeom>
            <a:avLst/>
            <a:gdLst/>
            <a:ahLst/>
            <a:cxnLst/>
            <a:rect l="l" t="t" r="r" b="b"/>
            <a:pathLst>
              <a:path w="7288470" h="3749007">
                <a:moveTo>
                  <a:pt x="0" y="0"/>
                </a:moveTo>
                <a:lnTo>
                  <a:pt x="7288470" y="0"/>
                </a:lnTo>
                <a:lnTo>
                  <a:pt x="7288470" y="3749006"/>
                </a:lnTo>
                <a:lnTo>
                  <a:pt x="0" y="37490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11822" y="8265715"/>
            <a:ext cx="7864217" cy="3735503"/>
          </a:xfrm>
          <a:custGeom>
            <a:avLst/>
            <a:gdLst/>
            <a:ahLst/>
            <a:cxnLst/>
            <a:rect l="l" t="t" r="r" b="b"/>
            <a:pathLst>
              <a:path w="7864217" h="3735503">
                <a:moveTo>
                  <a:pt x="0" y="0"/>
                </a:moveTo>
                <a:lnTo>
                  <a:pt x="7864217" y="0"/>
                </a:lnTo>
                <a:lnTo>
                  <a:pt x="7864217" y="3735503"/>
                </a:lnTo>
                <a:lnTo>
                  <a:pt x="0" y="3735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08271" y="8229600"/>
            <a:ext cx="2727731" cy="4114800"/>
          </a:xfrm>
          <a:custGeom>
            <a:avLst/>
            <a:gdLst/>
            <a:ahLst/>
            <a:cxnLst/>
            <a:rect l="l" t="t" r="r" b="b"/>
            <a:pathLst>
              <a:path w="2727731" h="4114800">
                <a:moveTo>
                  <a:pt x="0" y="0"/>
                </a:moveTo>
                <a:lnTo>
                  <a:pt x="2727731" y="0"/>
                </a:lnTo>
                <a:lnTo>
                  <a:pt x="27277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04758" y="-162277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08393" y="3328400"/>
            <a:ext cx="9189329" cy="14338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60"/>
              </a:lnSpc>
            </a:pPr>
            <a:r>
              <a:rPr lang="en-US" sz="5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WARM-UP &amp; REVIEW </a:t>
            </a:r>
            <a:endParaRPr lang="en-US" sz="5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Freeform 29"/>
          <p:cNvSpPr/>
          <p:nvPr/>
        </p:nvSpPr>
        <p:spPr>
          <a:xfrm flipH="1">
            <a:off x="2492423" y="8265715"/>
            <a:ext cx="2315970" cy="3873398"/>
          </a:xfrm>
          <a:custGeom>
            <a:avLst/>
            <a:gdLst/>
            <a:ahLst/>
            <a:cxnLst/>
            <a:rect l="l" t="t" r="r" b="b"/>
            <a:pathLst>
              <a:path w="2315970" h="3873398">
                <a:moveTo>
                  <a:pt x="2315970" y="0"/>
                </a:moveTo>
                <a:lnTo>
                  <a:pt x="0" y="0"/>
                </a:lnTo>
                <a:lnTo>
                  <a:pt x="0" y="3873398"/>
                </a:lnTo>
                <a:lnTo>
                  <a:pt x="2315970" y="3873398"/>
                </a:lnTo>
                <a:lnTo>
                  <a:pt x="231597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867440" flipH="1">
            <a:off x="2238629" y="8712881"/>
            <a:ext cx="1602838" cy="2979066"/>
          </a:xfrm>
          <a:custGeom>
            <a:avLst/>
            <a:gdLst/>
            <a:ahLst/>
            <a:cxnLst/>
            <a:rect l="l" t="t" r="r" b="b"/>
            <a:pathLst>
              <a:path w="1602838" h="2979066">
                <a:moveTo>
                  <a:pt x="1602838" y="0"/>
                </a:moveTo>
                <a:lnTo>
                  <a:pt x="0" y="0"/>
                </a:lnTo>
                <a:lnTo>
                  <a:pt x="0" y="2979066"/>
                </a:lnTo>
                <a:lnTo>
                  <a:pt x="1602838" y="2979066"/>
                </a:lnTo>
                <a:lnTo>
                  <a:pt x="1602838" y="0"/>
                </a:lnTo>
                <a:close/>
              </a:path>
            </a:pathLst>
          </a:custGeom>
          <a:blipFill>
            <a:blip r:embed="rId2"/>
            <a:stretch>
              <a:fillRect r="-11129"/>
            </a:stretch>
          </a:blipFill>
        </p:spPr>
      </p:sp>
      <p:sp>
        <p:nvSpPr>
          <p:cNvPr id="32" name="TextBox 31"/>
          <p:cNvSpPr txBox="1"/>
          <p:nvPr/>
        </p:nvSpPr>
        <p:spPr>
          <a:xfrm>
            <a:off x="2492423" y="5387371"/>
            <a:ext cx="146241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Game: Word Search</a:t>
            </a:r>
            <a:endParaRPr lang="en-US" sz="16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7103" y="203629"/>
            <a:ext cx="60137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0000"/>
                </a:solidFill>
              </a:rPr>
              <a:t>01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39741" y="7089988"/>
            <a:ext cx="8430861" cy="4336624"/>
          </a:xfrm>
          <a:custGeom>
            <a:avLst/>
            <a:gdLst/>
            <a:ahLst/>
            <a:cxnLst/>
            <a:rect l="l" t="t" r="r" b="b"/>
            <a:pathLst>
              <a:path w="8430861" h="4336624">
                <a:moveTo>
                  <a:pt x="0" y="0"/>
                </a:moveTo>
                <a:lnTo>
                  <a:pt x="8430861" y="0"/>
                </a:lnTo>
                <a:lnTo>
                  <a:pt x="8430861" y="4336624"/>
                </a:lnTo>
                <a:lnTo>
                  <a:pt x="0" y="433662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29023" y="8127819"/>
            <a:ext cx="2315970" cy="3873398"/>
          </a:xfrm>
          <a:custGeom>
            <a:avLst/>
            <a:gdLst/>
            <a:ahLst/>
            <a:cxnLst/>
            <a:rect l="l" t="t" r="r" b="b"/>
            <a:pathLst>
              <a:path w="2315970" h="3873398">
                <a:moveTo>
                  <a:pt x="0" y="0"/>
                </a:moveTo>
                <a:lnTo>
                  <a:pt x="2315970" y="0"/>
                </a:lnTo>
                <a:lnTo>
                  <a:pt x="2315970" y="3873399"/>
                </a:lnTo>
                <a:lnTo>
                  <a:pt x="0" y="3873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602318">
            <a:off x="-1167346" y="2819850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290204">
            <a:off x="-699068" y="5637579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77268" y="7383797"/>
            <a:ext cx="7288470" cy="3749007"/>
          </a:xfrm>
          <a:custGeom>
            <a:avLst/>
            <a:gdLst/>
            <a:ahLst/>
            <a:cxnLst/>
            <a:rect l="l" t="t" r="r" b="b"/>
            <a:pathLst>
              <a:path w="7288470" h="3749007">
                <a:moveTo>
                  <a:pt x="0" y="0"/>
                </a:moveTo>
                <a:lnTo>
                  <a:pt x="7288470" y="0"/>
                </a:lnTo>
                <a:lnTo>
                  <a:pt x="7288470" y="3749006"/>
                </a:lnTo>
                <a:lnTo>
                  <a:pt x="0" y="37490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11822" y="8265715"/>
            <a:ext cx="7864217" cy="3735503"/>
          </a:xfrm>
          <a:custGeom>
            <a:avLst/>
            <a:gdLst/>
            <a:ahLst/>
            <a:cxnLst/>
            <a:rect l="l" t="t" r="r" b="b"/>
            <a:pathLst>
              <a:path w="7864217" h="3735503">
                <a:moveTo>
                  <a:pt x="0" y="0"/>
                </a:moveTo>
                <a:lnTo>
                  <a:pt x="7864217" y="0"/>
                </a:lnTo>
                <a:lnTo>
                  <a:pt x="7864217" y="3735503"/>
                </a:lnTo>
                <a:lnTo>
                  <a:pt x="0" y="3735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08271" y="8229600"/>
            <a:ext cx="2727731" cy="4114800"/>
          </a:xfrm>
          <a:custGeom>
            <a:avLst/>
            <a:gdLst/>
            <a:ahLst/>
            <a:cxnLst/>
            <a:rect l="l" t="t" r="r" b="b"/>
            <a:pathLst>
              <a:path w="2727731" h="4114800">
                <a:moveTo>
                  <a:pt x="0" y="0"/>
                </a:moveTo>
                <a:lnTo>
                  <a:pt x="2727731" y="0"/>
                </a:lnTo>
                <a:lnTo>
                  <a:pt x="27277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04758" y="-162277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957818" y="2682971"/>
            <a:ext cx="6393007" cy="14982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Activity 3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 flipH="1">
            <a:off x="2492423" y="8265715"/>
            <a:ext cx="2315970" cy="3873398"/>
          </a:xfrm>
          <a:custGeom>
            <a:avLst/>
            <a:gdLst/>
            <a:ahLst/>
            <a:cxnLst/>
            <a:rect l="l" t="t" r="r" b="b"/>
            <a:pathLst>
              <a:path w="2315970" h="3873398">
                <a:moveTo>
                  <a:pt x="2315970" y="0"/>
                </a:moveTo>
                <a:lnTo>
                  <a:pt x="0" y="0"/>
                </a:lnTo>
                <a:lnTo>
                  <a:pt x="0" y="3873398"/>
                </a:lnTo>
                <a:lnTo>
                  <a:pt x="2315970" y="3873398"/>
                </a:lnTo>
                <a:lnTo>
                  <a:pt x="231597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867440" flipH="1">
            <a:off x="2238629" y="8712881"/>
            <a:ext cx="1602838" cy="2979066"/>
          </a:xfrm>
          <a:custGeom>
            <a:avLst/>
            <a:gdLst/>
            <a:ahLst/>
            <a:cxnLst/>
            <a:rect l="l" t="t" r="r" b="b"/>
            <a:pathLst>
              <a:path w="1602838" h="2979066">
                <a:moveTo>
                  <a:pt x="1602838" y="0"/>
                </a:moveTo>
                <a:lnTo>
                  <a:pt x="0" y="0"/>
                </a:lnTo>
                <a:lnTo>
                  <a:pt x="0" y="2979066"/>
                </a:lnTo>
                <a:lnTo>
                  <a:pt x="1602838" y="2979066"/>
                </a:lnTo>
                <a:lnTo>
                  <a:pt x="1602838" y="0"/>
                </a:lnTo>
                <a:close/>
              </a:path>
            </a:pathLst>
          </a:custGeom>
          <a:blipFill>
            <a:blip r:embed="rId2"/>
            <a:stretch>
              <a:fillRect r="-11129"/>
            </a:stretch>
          </a:blipFill>
        </p:spPr>
      </p:sp>
      <p:sp>
        <p:nvSpPr>
          <p:cNvPr id="32" name="TextBox 31"/>
          <p:cNvSpPr txBox="1"/>
          <p:nvPr/>
        </p:nvSpPr>
        <p:spPr>
          <a:xfrm>
            <a:off x="1813154" y="4190900"/>
            <a:ext cx="1638300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Look, read and write. Then say aloud.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7425" y="-327893"/>
            <a:ext cx="60137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130015" y="9029700"/>
            <a:ext cx="2315970" cy="3873398"/>
          </a:xfrm>
          <a:custGeom>
            <a:avLst/>
            <a:gdLst/>
            <a:ahLst/>
            <a:cxnLst/>
            <a:rect l="l" t="t" r="r" b="b"/>
            <a:pathLst>
              <a:path w="2315970" h="3873398">
                <a:moveTo>
                  <a:pt x="0" y="0"/>
                </a:moveTo>
                <a:lnTo>
                  <a:pt x="2315970" y="0"/>
                </a:lnTo>
                <a:lnTo>
                  <a:pt x="2315970" y="3873399"/>
                </a:lnTo>
                <a:lnTo>
                  <a:pt x="0" y="3873399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290204">
            <a:off x="-322260" y="-630118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00771" y="8788298"/>
            <a:ext cx="2727731" cy="4114800"/>
          </a:xfrm>
          <a:custGeom>
            <a:avLst/>
            <a:gdLst/>
            <a:ahLst/>
            <a:cxnLst/>
            <a:rect l="l" t="t" r="r" b="b"/>
            <a:pathLst>
              <a:path w="2727731" h="4114800">
                <a:moveTo>
                  <a:pt x="0" y="0"/>
                </a:moveTo>
                <a:lnTo>
                  <a:pt x="2727731" y="0"/>
                </a:lnTo>
                <a:lnTo>
                  <a:pt x="27277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436096">
            <a:off x="14734065" y="-477719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1" y="1369912"/>
            <a:ext cx="1357477" cy="14924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7235" y="1537924"/>
            <a:ext cx="1154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Look, read and write. Then say aloud.</a:t>
            </a:r>
            <a:endParaRPr lang="en-US" sz="3600" b="1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91" y="2136600"/>
            <a:ext cx="4234995" cy="99646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11145" y="3162934"/>
            <a:ext cx="5768817" cy="2852776"/>
            <a:chOff x="315686" y="1773690"/>
            <a:chExt cx="5066306" cy="16658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56" y="1773690"/>
              <a:ext cx="2656551" cy="14301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5686" y="3048000"/>
              <a:ext cx="633051" cy="39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1.</a:t>
              </a:r>
              <a:endParaRPr lang="en-US" sz="36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219" y="3048000"/>
              <a:ext cx="4783773" cy="39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The _ _ _ _ _is yummy. </a:t>
              </a:r>
              <a:endParaRPr lang="en-US" sz="36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48587" y="2184255"/>
            <a:ext cx="7419272" cy="4245886"/>
            <a:chOff x="315686" y="1108671"/>
            <a:chExt cx="4797733" cy="29545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7"/>
            <a:stretch>
              <a:fillRect/>
            </a:stretch>
          </p:blipFill>
          <p:spPr>
            <a:xfrm>
              <a:off x="1334977" y="1108671"/>
              <a:ext cx="2696364" cy="217082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15686" y="3048000"/>
              <a:ext cx="511457" cy="44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2.</a:t>
              </a:r>
              <a:endParaRPr lang="en-US" sz="36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02884" y="3227960"/>
              <a:ext cx="4010535" cy="83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A: Is he flying a _ _ _ _ ?</a:t>
              </a:r>
              <a:endParaRPr lang="en-US" sz="36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r>
                <a:rPr lang="en-US" sz="36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B: Yes, he is. </a:t>
              </a:r>
              <a:endParaRPr lang="en-US" sz="36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79224" y="5979466"/>
            <a:ext cx="7645798" cy="3679331"/>
            <a:chOff x="315686" y="1165486"/>
            <a:chExt cx="4712523" cy="279402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0" t="20299" r="12368" b="14214"/>
            <a:stretch>
              <a:fillRect/>
            </a:stretch>
          </p:blipFill>
          <p:spPr>
            <a:xfrm>
              <a:off x="1376454" y="1165486"/>
              <a:ext cx="2066514" cy="185983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5686" y="3048000"/>
              <a:ext cx="511457" cy="490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3.</a:t>
              </a:r>
              <a:endParaRPr lang="en-US" sz="36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307" y="3048000"/>
              <a:ext cx="4342902" cy="911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A: Is she riding a _ _ _ _?</a:t>
              </a:r>
              <a:endParaRPr lang="en-US" sz="36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r>
                <a:rPr lang="en-US" sz="36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B: Yes, she is.</a:t>
              </a:r>
              <a:endParaRPr lang="en-US" sz="36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314027" y="6505819"/>
            <a:ext cx="8095474" cy="2973697"/>
            <a:chOff x="315686" y="1721667"/>
            <a:chExt cx="4147457" cy="16946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33" r="5886"/>
            <a:stretch>
              <a:fillRect/>
            </a:stretch>
          </p:blipFill>
          <p:spPr>
            <a:xfrm>
              <a:off x="984272" y="1721667"/>
              <a:ext cx="2038418" cy="140703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15686" y="3048000"/>
              <a:ext cx="511457" cy="36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4.</a:t>
              </a:r>
              <a:endParaRPr lang="en-US" sz="36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8219" y="3048000"/>
              <a:ext cx="3864924" cy="36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The _ _ _ _ _ is yummy. </a:t>
              </a:r>
              <a:endParaRPr lang="en-US" sz="36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 spd="slow">
    <p:randomBar dir="vert"/>
    <p:sndAc>
      <p:stSnd>
        <p:snd r:embed="rId11" name="arrow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39741" y="7089988"/>
            <a:ext cx="8430861" cy="4336624"/>
          </a:xfrm>
          <a:custGeom>
            <a:avLst/>
            <a:gdLst/>
            <a:ahLst/>
            <a:cxnLst/>
            <a:rect l="l" t="t" r="r" b="b"/>
            <a:pathLst>
              <a:path w="8430861" h="4336624">
                <a:moveTo>
                  <a:pt x="0" y="0"/>
                </a:moveTo>
                <a:lnTo>
                  <a:pt x="8430861" y="0"/>
                </a:lnTo>
                <a:lnTo>
                  <a:pt x="8430861" y="4336624"/>
                </a:lnTo>
                <a:lnTo>
                  <a:pt x="0" y="433662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29023" y="8127819"/>
            <a:ext cx="2315970" cy="3873398"/>
          </a:xfrm>
          <a:custGeom>
            <a:avLst/>
            <a:gdLst/>
            <a:ahLst/>
            <a:cxnLst/>
            <a:rect l="l" t="t" r="r" b="b"/>
            <a:pathLst>
              <a:path w="2315970" h="3873398">
                <a:moveTo>
                  <a:pt x="0" y="0"/>
                </a:moveTo>
                <a:lnTo>
                  <a:pt x="2315970" y="0"/>
                </a:lnTo>
                <a:lnTo>
                  <a:pt x="2315970" y="3873399"/>
                </a:lnTo>
                <a:lnTo>
                  <a:pt x="0" y="3873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602318">
            <a:off x="-1167346" y="2819850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290204">
            <a:off x="-699068" y="5637579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77268" y="7383797"/>
            <a:ext cx="7288470" cy="3749007"/>
          </a:xfrm>
          <a:custGeom>
            <a:avLst/>
            <a:gdLst/>
            <a:ahLst/>
            <a:cxnLst/>
            <a:rect l="l" t="t" r="r" b="b"/>
            <a:pathLst>
              <a:path w="7288470" h="3749007">
                <a:moveTo>
                  <a:pt x="0" y="0"/>
                </a:moveTo>
                <a:lnTo>
                  <a:pt x="7288470" y="0"/>
                </a:lnTo>
                <a:lnTo>
                  <a:pt x="7288470" y="3749006"/>
                </a:lnTo>
                <a:lnTo>
                  <a:pt x="0" y="37490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11822" y="8265715"/>
            <a:ext cx="7864217" cy="3735503"/>
          </a:xfrm>
          <a:custGeom>
            <a:avLst/>
            <a:gdLst/>
            <a:ahLst/>
            <a:cxnLst/>
            <a:rect l="l" t="t" r="r" b="b"/>
            <a:pathLst>
              <a:path w="7864217" h="3735503">
                <a:moveTo>
                  <a:pt x="0" y="0"/>
                </a:moveTo>
                <a:lnTo>
                  <a:pt x="7864217" y="0"/>
                </a:lnTo>
                <a:lnTo>
                  <a:pt x="7864217" y="3735503"/>
                </a:lnTo>
                <a:lnTo>
                  <a:pt x="0" y="3735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08271" y="8229600"/>
            <a:ext cx="2727731" cy="4114800"/>
          </a:xfrm>
          <a:custGeom>
            <a:avLst/>
            <a:gdLst/>
            <a:ahLst/>
            <a:cxnLst/>
            <a:rect l="l" t="t" r="r" b="b"/>
            <a:pathLst>
              <a:path w="2727731" h="4114800">
                <a:moveTo>
                  <a:pt x="0" y="0"/>
                </a:moveTo>
                <a:lnTo>
                  <a:pt x="2727731" y="0"/>
                </a:lnTo>
                <a:lnTo>
                  <a:pt x="27277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04758" y="-162277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957819" y="3011393"/>
            <a:ext cx="6393007" cy="14982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Activity 4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 flipH="1">
            <a:off x="2492423" y="8265715"/>
            <a:ext cx="2315970" cy="3873398"/>
          </a:xfrm>
          <a:custGeom>
            <a:avLst/>
            <a:gdLst/>
            <a:ahLst/>
            <a:cxnLst/>
            <a:rect l="l" t="t" r="r" b="b"/>
            <a:pathLst>
              <a:path w="2315970" h="3873398">
                <a:moveTo>
                  <a:pt x="2315970" y="0"/>
                </a:moveTo>
                <a:lnTo>
                  <a:pt x="0" y="0"/>
                </a:lnTo>
                <a:lnTo>
                  <a:pt x="0" y="3873398"/>
                </a:lnTo>
                <a:lnTo>
                  <a:pt x="2315970" y="3873398"/>
                </a:lnTo>
                <a:lnTo>
                  <a:pt x="231597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867440" flipH="1">
            <a:off x="2238629" y="8712881"/>
            <a:ext cx="1602838" cy="2979066"/>
          </a:xfrm>
          <a:custGeom>
            <a:avLst/>
            <a:gdLst/>
            <a:ahLst/>
            <a:cxnLst/>
            <a:rect l="l" t="t" r="r" b="b"/>
            <a:pathLst>
              <a:path w="1602838" h="2979066">
                <a:moveTo>
                  <a:pt x="1602838" y="0"/>
                </a:moveTo>
                <a:lnTo>
                  <a:pt x="0" y="0"/>
                </a:lnTo>
                <a:lnTo>
                  <a:pt x="0" y="2979066"/>
                </a:lnTo>
                <a:lnTo>
                  <a:pt x="1602838" y="2979066"/>
                </a:lnTo>
                <a:lnTo>
                  <a:pt x="1602838" y="0"/>
                </a:lnTo>
                <a:close/>
              </a:path>
            </a:pathLst>
          </a:custGeom>
          <a:blipFill>
            <a:blip r:embed="rId2"/>
            <a:stretch>
              <a:fillRect r="-11129"/>
            </a:stretch>
          </a:blipFill>
        </p:spPr>
      </p:sp>
      <p:sp>
        <p:nvSpPr>
          <p:cNvPr id="32" name="TextBox 31"/>
          <p:cNvSpPr txBox="1"/>
          <p:nvPr/>
        </p:nvSpPr>
        <p:spPr>
          <a:xfrm>
            <a:off x="3886200" y="4874139"/>
            <a:ext cx="1302513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Let’s play.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7426" y="0"/>
            <a:ext cx="60137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39741" y="7089988"/>
            <a:ext cx="8430861" cy="4336624"/>
          </a:xfrm>
          <a:custGeom>
            <a:avLst/>
            <a:gdLst/>
            <a:ahLst/>
            <a:cxnLst/>
            <a:rect l="l" t="t" r="r" b="b"/>
            <a:pathLst>
              <a:path w="8430861" h="4336624">
                <a:moveTo>
                  <a:pt x="0" y="0"/>
                </a:moveTo>
                <a:lnTo>
                  <a:pt x="8430861" y="0"/>
                </a:lnTo>
                <a:lnTo>
                  <a:pt x="8430861" y="4336624"/>
                </a:lnTo>
                <a:lnTo>
                  <a:pt x="0" y="433662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29023" y="8127819"/>
            <a:ext cx="2315970" cy="3873398"/>
          </a:xfrm>
          <a:custGeom>
            <a:avLst/>
            <a:gdLst/>
            <a:ahLst/>
            <a:cxnLst/>
            <a:rect l="l" t="t" r="r" b="b"/>
            <a:pathLst>
              <a:path w="2315970" h="3873398">
                <a:moveTo>
                  <a:pt x="0" y="0"/>
                </a:moveTo>
                <a:lnTo>
                  <a:pt x="2315970" y="0"/>
                </a:lnTo>
                <a:lnTo>
                  <a:pt x="2315970" y="3873399"/>
                </a:lnTo>
                <a:lnTo>
                  <a:pt x="0" y="3873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602318">
            <a:off x="-1167346" y="2819850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290204">
            <a:off x="-699068" y="5637579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77268" y="7383797"/>
            <a:ext cx="7288470" cy="3749007"/>
          </a:xfrm>
          <a:custGeom>
            <a:avLst/>
            <a:gdLst/>
            <a:ahLst/>
            <a:cxnLst/>
            <a:rect l="l" t="t" r="r" b="b"/>
            <a:pathLst>
              <a:path w="7288470" h="3749007">
                <a:moveTo>
                  <a:pt x="0" y="0"/>
                </a:moveTo>
                <a:lnTo>
                  <a:pt x="7288470" y="0"/>
                </a:lnTo>
                <a:lnTo>
                  <a:pt x="7288470" y="3749006"/>
                </a:lnTo>
                <a:lnTo>
                  <a:pt x="0" y="37490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11822" y="8265715"/>
            <a:ext cx="7864217" cy="3735503"/>
          </a:xfrm>
          <a:custGeom>
            <a:avLst/>
            <a:gdLst/>
            <a:ahLst/>
            <a:cxnLst/>
            <a:rect l="l" t="t" r="r" b="b"/>
            <a:pathLst>
              <a:path w="7864217" h="3735503">
                <a:moveTo>
                  <a:pt x="0" y="0"/>
                </a:moveTo>
                <a:lnTo>
                  <a:pt x="7864217" y="0"/>
                </a:lnTo>
                <a:lnTo>
                  <a:pt x="7864217" y="3735503"/>
                </a:lnTo>
                <a:lnTo>
                  <a:pt x="0" y="3735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08271" y="8229600"/>
            <a:ext cx="2727731" cy="4114800"/>
          </a:xfrm>
          <a:custGeom>
            <a:avLst/>
            <a:gdLst/>
            <a:ahLst/>
            <a:cxnLst/>
            <a:rect l="l" t="t" r="r" b="b"/>
            <a:pathLst>
              <a:path w="2727731" h="4114800">
                <a:moveTo>
                  <a:pt x="0" y="0"/>
                </a:moveTo>
                <a:lnTo>
                  <a:pt x="2727731" y="0"/>
                </a:lnTo>
                <a:lnTo>
                  <a:pt x="27277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04758" y="-162277"/>
            <a:ext cx="3509326" cy="2381955"/>
          </a:xfrm>
          <a:custGeom>
            <a:avLst/>
            <a:gdLst/>
            <a:ahLst/>
            <a:cxnLst/>
            <a:rect l="l" t="t" r="r" b="b"/>
            <a:pathLst>
              <a:path w="3509326" h="2381955">
                <a:moveTo>
                  <a:pt x="0" y="0"/>
                </a:moveTo>
                <a:lnTo>
                  <a:pt x="3509325" y="0"/>
                </a:lnTo>
                <a:lnTo>
                  <a:pt x="3509325" y="2381954"/>
                </a:lnTo>
                <a:lnTo>
                  <a:pt x="0" y="2381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966967" y="2748762"/>
            <a:ext cx="12145607" cy="14982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Fun corner &amp; </a:t>
            </a:r>
            <a:r>
              <a:rPr lang="en-US" sz="80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W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rap-up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 flipH="1">
            <a:off x="2492423" y="8265715"/>
            <a:ext cx="2315970" cy="3873398"/>
          </a:xfrm>
          <a:custGeom>
            <a:avLst/>
            <a:gdLst/>
            <a:ahLst/>
            <a:cxnLst/>
            <a:rect l="l" t="t" r="r" b="b"/>
            <a:pathLst>
              <a:path w="2315970" h="3873398">
                <a:moveTo>
                  <a:pt x="2315970" y="0"/>
                </a:moveTo>
                <a:lnTo>
                  <a:pt x="0" y="0"/>
                </a:lnTo>
                <a:lnTo>
                  <a:pt x="0" y="3873398"/>
                </a:lnTo>
                <a:lnTo>
                  <a:pt x="2315970" y="3873398"/>
                </a:lnTo>
                <a:lnTo>
                  <a:pt x="231597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867440" flipH="1">
            <a:off x="2238629" y="8712881"/>
            <a:ext cx="1602838" cy="2979066"/>
          </a:xfrm>
          <a:custGeom>
            <a:avLst/>
            <a:gdLst/>
            <a:ahLst/>
            <a:cxnLst/>
            <a:rect l="l" t="t" r="r" b="b"/>
            <a:pathLst>
              <a:path w="1602838" h="2979066">
                <a:moveTo>
                  <a:pt x="1602838" y="0"/>
                </a:moveTo>
                <a:lnTo>
                  <a:pt x="0" y="0"/>
                </a:lnTo>
                <a:lnTo>
                  <a:pt x="0" y="2979066"/>
                </a:lnTo>
                <a:lnTo>
                  <a:pt x="1602838" y="2979066"/>
                </a:lnTo>
                <a:lnTo>
                  <a:pt x="1602838" y="0"/>
                </a:lnTo>
                <a:close/>
              </a:path>
            </a:pathLst>
          </a:custGeom>
          <a:blipFill>
            <a:blip r:embed="rId2"/>
            <a:stretch>
              <a:fillRect r="-11129"/>
            </a:stretch>
          </a:blipFill>
        </p:spPr>
      </p:sp>
      <p:sp>
        <p:nvSpPr>
          <p:cNvPr id="32" name="TextBox 31"/>
          <p:cNvSpPr txBox="1"/>
          <p:nvPr/>
        </p:nvSpPr>
        <p:spPr>
          <a:xfrm>
            <a:off x="228600" y="4883660"/>
            <a:ext cx="18059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Game: What’s the picture?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7426" y="0"/>
            <a:ext cx="60137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WPS Presentation</Application>
  <PresentationFormat>Custom</PresentationFormat>
  <Paragraphs>44</Paragraphs>
  <Slides>5</Slides>
  <Notes>7</Notes>
  <HiddenSlides>0</HiddenSlides>
  <MMClips>77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SimSun</vt:lpstr>
      <vt:lpstr>Wingdings</vt:lpstr>
      <vt:lpstr>Comic Sans MS</vt:lpstr>
      <vt:lpstr>Times New Roman</vt:lpstr>
      <vt:lpstr>Calibri</vt:lpstr>
      <vt:lpstr>Broadway</vt:lpstr>
      <vt:lpstr>Comic Sans Bold</vt:lpstr>
      <vt:lpstr>Segoe Print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Transitional Words Education Presentation in Cream Blue Bright and Colorful Collage Style</dc:title>
  <dc:creator>DELL</dc:creator>
  <cp:lastModifiedBy>Phương Linh Trần</cp:lastModifiedBy>
  <cp:revision>52</cp:revision>
  <dcterms:created xsi:type="dcterms:W3CDTF">2006-08-16T00:00:00Z</dcterms:created>
  <dcterms:modified xsi:type="dcterms:W3CDTF">2026-01-04T03:26:57Z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5619E1B8809F4752A78D9555EA8DD14F_12</vt:lpwstr>
  </property>
  <property fmtid="{D5CDD505-2E9C-101B-9397-08002B2CF9AE}" pid="3" name="KSOProductBuildVer">
    <vt:lpwstr>1033-12.2.0.22222</vt:lpwstr>
  </property>
</Properties>
</file>