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443" r:id="rId3"/>
    <p:sldId id="440" r:id="rId5"/>
    <p:sldId id="452" r:id="rId6"/>
    <p:sldId id="448" r:id="rId7"/>
    <p:sldId id="431" r:id="rId8"/>
  </p:sldIdLst>
  <p:sldSz cx="9144000" cy="5143500" type="screen16x9"/>
  <p:notesSz cx="6858000" cy="9144000"/>
  <p:embeddedFontLst>
    <p:embeddedFont>
      <p:font typeface="Kirang Haerang" charset="-127"/>
      <p:regular r:id="rId12"/>
    </p:embeddedFont>
    <p:embeddedFont>
      <p:font typeface="Nunito"/>
      <p:regular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Nixie One" panose="020B0604020202020204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9AA0A6"/>
          </p15:clr>
        </p15:guide>
        <p15:guide id="2" pos="2880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C0089"/>
    <a:srgbClr val="E0B07C"/>
    <a:srgbClr val="008448"/>
    <a:srgbClr val="F9C7CA"/>
    <a:srgbClr val="98C3E8"/>
    <a:srgbClr val="FDD39D"/>
    <a:srgbClr val="783F04"/>
    <a:srgbClr val="744302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538" autoAdjust="0"/>
  </p:normalViewPr>
  <p:slideViewPr>
    <p:cSldViewPr snapToGrid="0" showGuides="1">
      <p:cViewPr varScale="1">
        <p:scale>
          <a:sx n="127" d="100"/>
          <a:sy n="127" d="100"/>
        </p:scale>
        <p:origin x="1200" y="2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font" Target="fonts/font7.fntdata"/><Relationship Id="rId17" Type="http://schemas.openxmlformats.org/officeDocument/2006/relationships/font" Target="fonts/font6.fntdata"/><Relationship Id="rId16" Type="http://schemas.openxmlformats.org/officeDocument/2006/relationships/font" Target="fonts/font5.fntdata"/><Relationship Id="rId15" Type="http://schemas.openxmlformats.org/officeDocument/2006/relationships/font" Target="fonts/font4.fntdata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8" name="Google Shape;1518;p31"/>
          <p:cNvGrpSpPr/>
          <p:nvPr/>
        </p:nvGrpSpPr>
        <p:grpSpPr>
          <a:xfrm>
            <a:off x="85" y="3930996"/>
            <a:ext cx="2996761" cy="1367048"/>
            <a:chOff x="3967525" y="3427700"/>
            <a:chExt cx="529950" cy="241750"/>
          </a:xfrm>
        </p:grpSpPr>
        <p:sp>
          <p:nvSpPr>
            <p:cNvPr id="1519" name="Google Shape;1519;p31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21" name="Google Shape;1521;p31"/>
          <p:cNvGrpSpPr/>
          <p:nvPr/>
        </p:nvGrpSpPr>
        <p:grpSpPr>
          <a:xfrm flipH="1">
            <a:off x="7644577" y="231134"/>
            <a:ext cx="1782251" cy="616744"/>
            <a:chOff x="6438300" y="4207200"/>
            <a:chExt cx="2705710" cy="936305"/>
          </a:xfrm>
        </p:grpSpPr>
        <p:sp>
          <p:nvSpPr>
            <p:cNvPr id="1522" name="Google Shape;1522;p31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24" name="Google Shape;1524;p31"/>
          <p:cNvSpPr/>
          <p:nvPr/>
        </p:nvSpPr>
        <p:spPr>
          <a:xfrm rot="2880928">
            <a:off x="6667208" y="3569780"/>
            <a:ext cx="40061" cy="163340"/>
          </a:xfrm>
          <a:custGeom>
            <a:avLst/>
            <a:gdLst/>
            <a:ahLst/>
            <a:cxnLst/>
            <a:rect l="l" t="t" r="r" b="b"/>
            <a:pathLst>
              <a:path w="194" h="791" extrusionOk="0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5" name="Google Shape;1525;p31"/>
          <p:cNvSpPr/>
          <p:nvPr/>
        </p:nvSpPr>
        <p:spPr>
          <a:xfrm rot="2880928">
            <a:off x="6484382" y="3756250"/>
            <a:ext cx="41713" cy="127409"/>
          </a:xfrm>
          <a:custGeom>
            <a:avLst/>
            <a:gdLst/>
            <a:ahLst/>
            <a:cxnLst/>
            <a:rect l="l" t="t" r="r" b="b"/>
            <a:pathLst>
              <a:path w="202" h="617" extrusionOk="0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6" name="Google Shape;1526;p31"/>
          <p:cNvSpPr/>
          <p:nvPr/>
        </p:nvSpPr>
        <p:spPr>
          <a:xfrm rot="2880928">
            <a:off x="6838083" y="3425001"/>
            <a:ext cx="51624" cy="177175"/>
          </a:xfrm>
          <a:custGeom>
            <a:avLst/>
            <a:gdLst/>
            <a:ahLst/>
            <a:cxnLst/>
            <a:rect l="l" t="t" r="r" b="b"/>
            <a:pathLst>
              <a:path w="250" h="858" extrusionOk="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7" name="Google Shape;1527;p31"/>
          <p:cNvSpPr/>
          <p:nvPr/>
        </p:nvSpPr>
        <p:spPr>
          <a:xfrm rot="2880928">
            <a:off x="6313844" y="3908411"/>
            <a:ext cx="57406" cy="179240"/>
          </a:xfrm>
          <a:custGeom>
            <a:avLst/>
            <a:gdLst/>
            <a:ahLst/>
            <a:cxnLst/>
            <a:rect l="l" t="t" r="r" b="b"/>
            <a:pathLst>
              <a:path w="278" h="868" extrusionOk="0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8" name="Google Shape;1528;p31"/>
          <p:cNvSpPr/>
          <p:nvPr/>
        </p:nvSpPr>
        <p:spPr>
          <a:xfrm rot="2880928">
            <a:off x="7040130" y="3320992"/>
            <a:ext cx="55961" cy="123486"/>
          </a:xfrm>
          <a:custGeom>
            <a:avLst/>
            <a:gdLst/>
            <a:ahLst/>
            <a:cxnLst/>
            <a:rect l="l" t="t" r="r" b="b"/>
            <a:pathLst>
              <a:path w="271" h="598" extrusionOk="0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9" name="Google Shape;1529;p31"/>
          <p:cNvSpPr/>
          <p:nvPr/>
        </p:nvSpPr>
        <p:spPr>
          <a:xfrm rot="2880928">
            <a:off x="6174702" y="4094161"/>
            <a:ext cx="64427" cy="157971"/>
          </a:xfrm>
          <a:custGeom>
            <a:avLst/>
            <a:gdLst/>
            <a:ahLst/>
            <a:cxnLst/>
            <a:rect l="l" t="t" r="r" b="b"/>
            <a:pathLst>
              <a:path w="312" h="765" extrusionOk="0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0" name="Google Shape;1530;p31"/>
          <p:cNvSpPr/>
          <p:nvPr/>
        </p:nvSpPr>
        <p:spPr>
          <a:xfrm rot="2880928">
            <a:off x="7252435" y="3191548"/>
            <a:ext cx="74546" cy="154667"/>
          </a:xfrm>
          <a:custGeom>
            <a:avLst/>
            <a:gdLst/>
            <a:ahLst/>
            <a:cxnLst/>
            <a:rect l="l" t="t" r="r" b="b"/>
            <a:pathLst>
              <a:path w="361" h="749" extrusionOk="0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1" name="Google Shape;1531;p31"/>
          <p:cNvSpPr/>
          <p:nvPr/>
        </p:nvSpPr>
        <p:spPr>
          <a:xfrm rot="2880928">
            <a:off x="6039544" y="4324247"/>
            <a:ext cx="64427" cy="121627"/>
          </a:xfrm>
          <a:custGeom>
            <a:avLst/>
            <a:gdLst/>
            <a:ahLst/>
            <a:cxnLst/>
            <a:rect l="l" t="t" r="r" b="b"/>
            <a:pathLst>
              <a:path w="312" h="589" extrusionOk="0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2" name="Google Shape;1532;p31"/>
          <p:cNvSpPr/>
          <p:nvPr/>
        </p:nvSpPr>
        <p:spPr>
          <a:xfrm rot="2880928">
            <a:off x="7449629" y="3099023"/>
            <a:ext cx="91685" cy="169122"/>
          </a:xfrm>
          <a:custGeom>
            <a:avLst/>
            <a:gdLst/>
            <a:ahLst/>
            <a:cxnLst/>
            <a:rect l="l" t="t" r="r" b="b"/>
            <a:pathLst>
              <a:path w="444" h="819" extrusionOk="0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3" name="Google Shape;1533;p31"/>
          <p:cNvSpPr/>
          <p:nvPr/>
        </p:nvSpPr>
        <p:spPr>
          <a:xfrm rot="2880928">
            <a:off x="5912729" y="4514483"/>
            <a:ext cx="93130" cy="166644"/>
          </a:xfrm>
          <a:custGeom>
            <a:avLst/>
            <a:gdLst/>
            <a:ahLst/>
            <a:cxnLst/>
            <a:rect l="l" t="t" r="r" b="b"/>
            <a:pathLst>
              <a:path w="451" h="807" extrusionOk="0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4" name="Google Shape;1534;p31"/>
          <p:cNvSpPr/>
          <p:nvPr/>
        </p:nvSpPr>
        <p:spPr>
          <a:xfrm rot="2880928">
            <a:off x="7685690" y="3046366"/>
            <a:ext cx="75785" cy="115845"/>
          </a:xfrm>
          <a:custGeom>
            <a:avLst/>
            <a:gdLst/>
            <a:ahLst/>
            <a:cxnLst/>
            <a:rect l="l" t="t" r="r" b="b"/>
            <a:pathLst>
              <a:path w="367" h="561" extrusionOk="0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5" name="Google Shape;1535;p31"/>
          <p:cNvSpPr/>
          <p:nvPr/>
        </p:nvSpPr>
        <p:spPr>
          <a:xfrm rot="2880928">
            <a:off x="5823088" y="4730063"/>
            <a:ext cx="97260" cy="148678"/>
          </a:xfrm>
          <a:custGeom>
            <a:avLst/>
            <a:gdLst/>
            <a:ahLst/>
            <a:cxnLst/>
            <a:rect l="l" t="t" r="r" b="b"/>
            <a:pathLst>
              <a:path w="471" h="720" extrusionOk="0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6" name="Google Shape;1536;p31"/>
          <p:cNvSpPr/>
          <p:nvPr/>
        </p:nvSpPr>
        <p:spPr>
          <a:xfrm rot="2880928">
            <a:off x="7917783" y="2963894"/>
            <a:ext cx="95815" cy="148678"/>
          </a:xfrm>
          <a:custGeom>
            <a:avLst/>
            <a:gdLst/>
            <a:ahLst/>
            <a:cxnLst/>
            <a:rect l="l" t="t" r="r" b="b"/>
            <a:pathLst>
              <a:path w="464" h="720" extrusionOk="0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7" name="Google Shape;1537;p31"/>
          <p:cNvSpPr/>
          <p:nvPr/>
        </p:nvSpPr>
        <p:spPr>
          <a:xfrm rot="2880928">
            <a:off x="5752066" y="4987390"/>
            <a:ext cx="87555" cy="110889"/>
          </a:xfrm>
          <a:custGeom>
            <a:avLst/>
            <a:gdLst/>
            <a:ahLst/>
            <a:cxnLst/>
            <a:rect l="l" t="t" r="r" b="b"/>
            <a:pathLst>
              <a:path w="424" h="537" extrusionOk="0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8" name="Google Shape;1538;p31"/>
          <p:cNvSpPr/>
          <p:nvPr/>
        </p:nvSpPr>
        <p:spPr>
          <a:xfrm rot="2880928">
            <a:off x="8128613" y="2904705"/>
            <a:ext cx="108824" cy="162307"/>
          </a:xfrm>
          <a:custGeom>
            <a:avLst/>
            <a:gdLst/>
            <a:ahLst/>
            <a:cxnLst/>
            <a:rect l="l" t="t" r="r" b="b"/>
            <a:pathLst>
              <a:path w="527" h="786" extrusionOk="0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9" name="Google Shape;1539;p31"/>
          <p:cNvSpPr/>
          <p:nvPr/>
        </p:nvSpPr>
        <p:spPr>
          <a:xfrm rot="2880928">
            <a:off x="8375942" y="2872202"/>
            <a:ext cx="81773" cy="116258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0" name="Google Shape;1540;p31"/>
          <p:cNvSpPr/>
          <p:nvPr/>
        </p:nvSpPr>
        <p:spPr>
          <a:xfrm rot="2880928">
            <a:off x="8609668" y="2799961"/>
            <a:ext cx="98706" cy="147646"/>
          </a:xfrm>
          <a:custGeom>
            <a:avLst/>
            <a:gdLst/>
            <a:ahLst/>
            <a:cxnLst/>
            <a:rect l="l" t="t" r="r" b="b"/>
            <a:pathLst>
              <a:path w="478" h="715" extrusionOk="0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1" name="Google Shape;1541;p31"/>
          <p:cNvSpPr/>
          <p:nvPr/>
        </p:nvSpPr>
        <p:spPr>
          <a:xfrm rot="2880928">
            <a:off x="8826793" y="2736021"/>
            <a:ext cx="101597" cy="162720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2" name="Google Shape;1542;p31"/>
          <p:cNvSpPr/>
          <p:nvPr/>
        </p:nvSpPr>
        <p:spPr>
          <a:xfrm rot="2880928">
            <a:off x="9070939" y="2688527"/>
            <a:ext cx="73100" cy="117291"/>
          </a:xfrm>
          <a:custGeom>
            <a:avLst/>
            <a:gdLst/>
            <a:ahLst/>
            <a:cxnLst/>
            <a:rect l="l" t="t" r="r" b="b"/>
            <a:pathLst>
              <a:path w="354" h="568" extrusionOk="0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43" name="Google Shape;1543;p31"/>
          <p:cNvGrpSpPr/>
          <p:nvPr/>
        </p:nvGrpSpPr>
        <p:grpSpPr>
          <a:xfrm>
            <a:off x="-205771" y="43976"/>
            <a:ext cx="4281571" cy="3400840"/>
            <a:chOff x="-205771" y="43976"/>
            <a:chExt cx="4281571" cy="3400840"/>
          </a:xfrm>
        </p:grpSpPr>
        <p:sp>
          <p:nvSpPr>
            <p:cNvPr id="1544" name="Google Shape;1544;p31"/>
            <p:cNvSpPr/>
            <p:nvPr/>
          </p:nvSpPr>
          <p:spPr>
            <a:xfrm rot="3317691" flipH="1">
              <a:off x="2115856" y="2727122"/>
              <a:ext cx="40060" cy="163339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5" name="Google Shape;1545;p31"/>
            <p:cNvSpPr/>
            <p:nvPr/>
          </p:nvSpPr>
          <p:spPr>
            <a:xfrm rot="3317691" flipH="1">
              <a:off x="1909151" y="2883404"/>
              <a:ext cx="41712" cy="127409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6" name="Google Shape;1546;p31"/>
            <p:cNvSpPr/>
            <p:nvPr/>
          </p:nvSpPr>
          <p:spPr>
            <a:xfrm rot="3317691" flipH="1">
              <a:off x="2284903" y="2580031"/>
              <a:ext cx="51624" cy="177175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7" name="Google Shape;1547;p31"/>
            <p:cNvSpPr/>
            <p:nvPr/>
          </p:nvSpPr>
          <p:spPr>
            <a:xfrm rot="3317691" flipH="1">
              <a:off x="1690556" y="2974813"/>
              <a:ext cx="57406" cy="179240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8" name="Google Shape;1548;p31"/>
            <p:cNvSpPr/>
            <p:nvPr/>
          </p:nvSpPr>
          <p:spPr>
            <a:xfrm rot="3317691" flipH="1">
              <a:off x="2457088" y="2438271"/>
              <a:ext cx="55961" cy="123485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9" name="Google Shape;1549;p31"/>
            <p:cNvSpPr/>
            <p:nvPr/>
          </p:nvSpPr>
          <p:spPr>
            <a:xfrm rot="3317691" flipH="1">
              <a:off x="1485409" y="3077121"/>
              <a:ext cx="64427" cy="157970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0" name="Google Shape;1550;p31"/>
            <p:cNvSpPr/>
            <p:nvPr/>
          </p:nvSpPr>
          <p:spPr>
            <a:xfrm rot="3317691" flipH="1">
              <a:off x="2609607" y="2233248"/>
              <a:ext cx="74546" cy="154667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1" name="Google Shape;1551;p31"/>
            <p:cNvSpPr/>
            <p:nvPr/>
          </p:nvSpPr>
          <p:spPr>
            <a:xfrm rot="3317691" flipH="1">
              <a:off x="1248071" y="3178032"/>
              <a:ext cx="64427" cy="121627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2" name="Google Shape;1552;p31"/>
            <p:cNvSpPr/>
            <p:nvPr/>
          </p:nvSpPr>
          <p:spPr>
            <a:xfrm rot="3317691" flipH="1">
              <a:off x="2731415" y="2045422"/>
              <a:ext cx="91685" cy="169121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3" name="Google Shape;1553;p31"/>
            <p:cNvSpPr/>
            <p:nvPr/>
          </p:nvSpPr>
          <p:spPr>
            <a:xfrm rot="3317691" flipH="1">
              <a:off x="1000799" y="3215989"/>
              <a:ext cx="93130" cy="166643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4" name="Google Shape;1554;p31"/>
            <p:cNvSpPr/>
            <p:nvPr/>
          </p:nvSpPr>
          <p:spPr>
            <a:xfrm rot="3317691" flipH="1">
              <a:off x="2869047" y="1868332"/>
              <a:ext cx="75785" cy="115845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5" name="Google Shape;1555;p31"/>
            <p:cNvSpPr/>
            <p:nvPr/>
          </p:nvSpPr>
          <p:spPr>
            <a:xfrm rot="3317691" flipH="1">
              <a:off x="777523" y="3262631"/>
              <a:ext cx="97260" cy="148678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6" name="Google Shape;1556;p31"/>
            <p:cNvSpPr/>
            <p:nvPr/>
          </p:nvSpPr>
          <p:spPr>
            <a:xfrm rot="3317691" flipH="1">
              <a:off x="2979052" y="1631518"/>
              <a:ext cx="95815" cy="148678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7" name="Google Shape;1557;p31"/>
            <p:cNvSpPr/>
            <p:nvPr/>
          </p:nvSpPr>
          <p:spPr>
            <a:xfrm rot="3317691" flipH="1">
              <a:off x="532880" y="3300470"/>
              <a:ext cx="87555" cy="110889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8" name="Google Shape;1558;p31"/>
            <p:cNvSpPr/>
            <p:nvPr/>
          </p:nvSpPr>
          <p:spPr>
            <a:xfrm rot="3317691" flipH="1">
              <a:off x="3073549" y="1425265"/>
              <a:ext cx="108824" cy="162307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9" name="Google Shape;1559;p31"/>
            <p:cNvSpPr/>
            <p:nvPr/>
          </p:nvSpPr>
          <p:spPr>
            <a:xfrm rot="3317691" flipH="1">
              <a:off x="274544" y="3277780"/>
              <a:ext cx="124518" cy="147646"/>
            </a:xfrm>
            <a:custGeom>
              <a:avLst/>
              <a:gdLst/>
              <a:ahLst/>
              <a:cxnLst/>
              <a:rect l="l" t="t" r="r" b="b"/>
              <a:pathLst>
                <a:path w="603" h="715" extrusionOk="0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0" name="Google Shape;1560;p31"/>
            <p:cNvSpPr/>
            <p:nvPr/>
          </p:nvSpPr>
          <p:spPr>
            <a:xfrm rot="3317691" flipH="1">
              <a:off x="3194938" y="1233550"/>
              <a:ext cx="81773" cy="116258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1" name="Google Shape;1561;p31"/>
            <p:cNvSpPr/>
            <p:nvPr/>
          </p:nvSpPr>
          <p:spPr>
            <a:xfrm rot="3317691" flipH="1">
              <a:off x="54646" y="3271104"/>
              <a:ext cx="117291" cy="131745"/>
            </a:xfrm>
            <a:custGeom>
              <a:avLst/>
              <a:gdLst/>
              <a:ahLst/>
              <a:cxnLst/>
              <a:rect l="l" t="t" r="r" b="b"/>
              <a:pathLst>
                <a:path w="568" h="638" extrusionOk="0">
                  <a:moveTo>
                    <a:pt x="88" y="1"/>
                  </a:moveTo>
                  <a:cubicBezTo>
                    <a:pt x="69" y="1"/>
                    <a:pt x="50" y="6"/>
                    <a:pt x="35" y="15"/>
                  </a:cubicBezTo>
                  <a:cubicBezTo>
                    <a:pt x="7" y="36"/>
                    <a:pt x="0" y="63"/>
                    <a:pt x="0" y="84"/>
                  </a:cubicBezTo>
                  <a:cubicBezTo>
                    <a:pt x="0" y="105"/>
                    <a:pt x="7" y="119"/>
                    <a:pt x="14" y="140"/>
                  </a:cubicBezTo>
                  <a:lnTo>
                    <a:pt x="402" y="603"/>
                  </a:lnTo>
                  <a:cubicBezTo>
                    <a:pt x="418" y="624"/>
                    <a:pt x="447" y="637"/>
                    <a:pt x="475" y="637"/>
                  </a:cubicBezTo>
                  <a:cubicBezTo>
                    <a:pt x="494" y="637"/>
                    <a:pt x="512" y="631"/>
                    <a:pt x="526" y="617"/>
                  </a:cubicBezTo>
                  <a:cubicBezTo>
                    <a:pt x="561" y="589"/>
                    <a:pt x="568" y="527"/>
                    <a:pt x="533" y="493"/>
                  </a:cubicBezTo>
                  <a:cubicBezTo>
                    <a:pt x="415" y="340"/>
                    <a:pt x="284" y="181"/>
                    <a:pt x="152" y="29"/>
                  </a:cubicBezTo>
                  <a:cubicBezTo>
                    <a:pt x="137" y="9"/>
                    <a:pt x="112" y="1"/>
                    <a:pt x="8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2" name="Google Shape;1562;p31"/>
            <p:cNvSpPr/>
            <p:nvPr/>
          </p:nvSpPr>
          <p:spPr>
            <a:xfrm rot="3317691" flipH="1">
              <a:off x="3297258" y="995188"/>
              <a:ext cx="98706" cy="147646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3" name="Google Shape;1563;p31"/>
            <p:cNvSpPr/>
            <p:nvPr/>
          </p:nvSpPr>
          <p:spPr>
            <a:xfrm rot="3317691" flipH="1">
              <a:off x="3401020" y="787937"/>
              <a:ext cx="101597" cy="162720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4" name="Google Shape;1564;p31"/>
            <p:cNvSpPr/>
            <p:nvPr/>
          </p:nvSpPr>
          <p:spPr>
            <a:xfrm rot="3317691" flipH="1">
              <a:off x="-183667" y="3265323"/>
              <a:ext cx="96021" cy="104075"/>
            </a:xfrm>
            <a:custGeom>
              <a:avLst/>
              <a:gdLst/>
              <a:ahLst/>
              <a:cxnLst/>
              <a:rect l="l" t="t" r="r" b="b"/>
              <a:pathLst>
                <a:path w="465" h="504" extrusionOk="0">
                  <a:moveTo>
                    <a:pt x="91" y="0"/>
                  </a:moveTo>
                  <a:cubicBezTo>
                    <a:pt x="71" y="0"/>
                    <a:pt x="51" y="5"/>
                    <a:pt x="35" y="14"/>
                  </a:cubicBezTo>
                  <a:cubicBezTo>
                    <a:pt x="8" y="35"/>
                    <a:pt x="1" y="63"/>
                    <a:pt x="1" y="84"/>
                  </a:cubicBezTo>
                  <a:cubicBezTo>
                    <a:pt x="1" y="104"/>
                    <a:pt x="15" y="118"/>
                    <a:pt x="29" y="132"/>
                  </a:cubicBezTo>
                  <a:cubicBezTo>
                    <a:pt x="118" y="243"/>
                    <a:pt x="208" y="354"/>
                    <a:pt x="298" y="464"/>
                  </a:cubicBezTo>
                  <a:cubicBezTo>
                    <a:pt x="314" y="492"/>
                    <a:pt x="339" y="504"/>
                    <a:pt x="364" y="504"/>
                  </a:cubicBezTo>
                  <a:cubicBezTo>
                    <a:pt x="382" y="504"/>
                    <a:pt x="401" y="497"/>
                    <a:pt x="416" y="485"/>
                  </a:cubicBezTo>
                  <a:cubicBezTo>
                    <a:pt x="464" y="457"/>
                    <a:pt x="464" y="395"/>
                    <a:pt x="437" y="361"/>
                  </a:cubicBezTo>
                  <a:cubicBezTo>
                    <a:pt x="340" y="250"/>
                    <a:pt x="257" y="139"/>
                    <a:pt x="160" y="28"/>
                  </a:cubicBezTo>
                  <a:cubicBezTo>
                    <a:pt x="144" y="9"/>
                    <a:pt x="118" y="0"/>
                    <a:pt x="9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5" name="Google Shape;1565;p31"/>
            <p:cNvSpPr/>
            <p:nvPr/>
          </p:nvSpPr>
          <p:spPr>
            <a:xfrm rot="3317691" flipH="1">
              <a:off x="3536518" y="603092"/>
              <a:ext cx="73100" cy="117291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6" name="Google Shape;1566;p31"/>
            <p:cNvSpPr/>
            <p:nvPr/>
          </p:nvSpPr>
          <p:spPr>
            <a:xfrm rot="3317691" flipH="1">
              <a:off x="3667836" y="374099"/>
              <a:ext cx="81566" cy="154667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7" name="Google Shape;1567;p31"/>
            <p:cNvSpPr/>
            <p:nvPr/>
          </p:nvSpPr>
          <p:spPr>
            <a:xfrm rot="3317691" flipH="1">
              <a:off x="3808028" y="189021"/>
              <a:ext cx="75991" cy="174490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8" name="Google Shape;1568;p31"/>
            <p:cNvSpPr/>
            <p:nvPr/>
          </p:nvSpPr>
          <p:spPr>
            <a:xfrm rot="3317691" flipH="1">
              <a:off x="3985498" y="37924"/>
              <a:ext cx="50179" cy="123898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  <a:endParaRPr lang="en-US" sz="1800">
              <a:solidFill>
                <a:srgbClr val="CFCFCF"/>
              </a:solidFill>
            </a:endParaRP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4.jpeg"/><Relationship Id="rId7" Type="http://schemas.openxmlformats.org/officeDocument/2006/relationships/image" Target="../media/image13.pn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/>
          <p:cNvSpPr txBox="1">
            <a:spLocks noGrp="1"/>
          </p:cNvSpPr>
          <p:nvPr>
            <p:ph type="ctrTitle" idx="4294967295"/>
          </p:nvPr>
        </p:nvSpPr>
        <p:spPr>
          <a:xfrm>
            <a:off x="963002" y="1180297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Comic Sans MS" panose="030F0702030302020204" pitchFamily="66" charset="0"/>
              </a:rPr>
              <a:t>FUN TIME 1</a:t>
            </a:r>
            <a:endParaRPr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/>
          <p:cNvSpPr txBox="1"/>
          <p:nvPr/>
        </p:nvSpPr>
        <p:spPr>
          <a:xfrm>
            <a:off x="2460500" y="2484737"/>
            <a:ext cx="4388700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vi-VN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/>
                <a:sym typeface="Arial" panose="020B0604020202020204"/>
              </a:rPr>
              <a:t>Period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/>
                <a:sym typeface="Arial" panose="020B0604020202020204"/>
              </a:rPr>
              <a:t>1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Google Shape;1589;p38"/>
          <p:cNvSpPr/>
          <p:nvPr/>
        </p:nvSpPr>
        <p:spPr>
          <a:xfrm>
            <a:off x="2446100" y="2271221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Google Shape;1590;p38"/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" name="Google Shape;1591;p38"/>
          <p:cNvGrpSpPr/>
          <p:nvPr/>
        </p:nvGrpSpPr>
        <p:grpSpPr>
          <a:xfrm>
            <a:off x="7190104" y="2964695"/>
            <a:ext cx="1019168" cy="998865"/>
            <a:chOff x="7157984" y="3426962"/>
            <a:chExt cx="1019168" cy="998865"/>
          </a:xfrm>
        </p:grpSpPr>
        <p:sp>
          <p:nvSpPr>
            <p:cNvPr id="9" name="Google Shape;1592;p38"/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1593;p38"/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1594;p38"/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1595;p38"/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1596;p38"/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1597;p38"/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1598;p38"/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599;p38"/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600;p38"/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601;p38"/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602;p38"/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1603;p38"/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" name="Google Shape;1604;p38"/>
          <p:cNvGrpSpPr/>
          <p:nvPr/>
        </p:nvGrpSpPr>
        <p:grpSpPr>
          <a:xfrm>
            <a:off x="1390380" y="2943084"/>
            <a:ext cx="1402842" cy="1135218"/>
            <a:chOff x="1111254" y="3163576"/>
            <a:chExt cx="1206947" cy="1292886"/>
          </a:xfrm>
        </p:grpSpPr>
        <p:sp>
          <p:nvSpPr>
            <p:cNvPr id="22" name="Google Shape;1605;p38"/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3" name="Google Shape;1606;p38"/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/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" name="Google Shape;1608;p38"/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" name="Google Shape;1609;p38"/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" name="Google Shape;1610;p38"/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" name="Google Shape;1611;p38"/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" name="Google Shape;1612;p38"/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" name="Google Shape;1613;p38"/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" name="Google Shape;1614;p38"/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" name="Google Shape;1615;p38"/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" name="Google Shape;1616;p38"/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" name="Google Shape;1617;p38"/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" name="Google Shape;1618;p38"/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" name="Google Shape;1619;p38"/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" name="Google Shape;1620;p38"/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" name="Google Shape;1621;p38"/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0" y="4751388"/>
            <a:ext cx="366713" cy="338137"/>
          </a:xfrm>
          <a:prstGeom prst="rect">
            <a:avLst/>
          </a:prstGeo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6" name="Google Shape;1768;p43"/>
          <p:cNvSpPr txBox="1"/>
          <p:nvPr/>
        </p:nvSpPr>
        <p:spPr>
          <a:xfrm>
            <a:off x="1975556" y="754984"/>
            <a:ext cx="549073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b="1" dirty="0">
                <a:solidFill>
                  <a:srgbClr val="EC0089"/>
                </a:solidFill>
                <a:latin typeface="Comic Sans MS" panose="030F0702030302020204" pitchFamily="66" charset="0"/>
              </a:rPr>
              <a:t>Simon says</a:t>
            </a:r>
            <a:endParaRPr lang="en-US" b="1" dirty="0">
              <a:solidFill>
                <a:srgbClr val="EC0089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82991" b="11182"/>
          <a:stretch>
            <a:fillRect/>
          </a:stretch>
        </p:blipFill>
        <p:spPr>
          <a:xfrm>
            <a:off x="4071883" y="1681558"/>
            <a:ext cx="1311042" cy="2179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0" y="4718907"/>
            <a:ext cx="363242" cy="370620"/>
          </a:xfrm>
          <a:prstGeom prst="rect">
            <a:avLst/>
          </a:prstGeo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6" name="Google Shape;1768;p43"/>
          <p:cNvSpPr txBox="1"/>
          <p:nvPr/>
        </p:nvSpPr>
        <p:spPr>
          <a:xfrm>
            <a:off x="1975557" y="661263"/>
            <a:ext cx="5438762" cy="106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b="1">
                <a:solidFill>
                  <a:srgbClr val="EC0089"/>
                </a:solidFill>
                <a:latin typeface="Comic Sans MS" panose="030F0702030302020204" pitchFamily="66" charset="0"/>
              </a:rPr>
              <a:t>Simon says</a:t>
            </a:r>
            <a:endParaRPr lang="en-US" b="1" dirty="0">
              <a:solidFill>
                <a:srgbClr val="EC0089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82991" b="11182"/>
          <a:stretch>
            <a:fillRect/>
          </a:stretch>
        </p:blipFill>
        <p:spPr>
          <a:xfrm>
            <a:off x="1143465" y="1433621"/>
            <a:ext cx="1323344" cy="2200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419" r="60572" b="11182"/>
          <a:stretch>
            <a:fillRect/>
          </a:stretch>
        </p:blipFill>
        <p:spPr>
          <a:xfrm>
            <a:off x="2712620" y="1433620"/>
            <a:ext cx="1323344" cy="2200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1876" r="28892" b="11182"/>
          <a:stretch>
            <a:fillRect/>
          </a:stretch>
        </p:blipFill>
        <p:spPr>
          <a:xfrm>
            <a:off x="4654629" y="1442443"/>
            <a:ext cx="1427820" cy="20995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5714" r="3828" b="11182"/>
          <a:stretch>
            <a:fillRect/>
          </a:stretch>
        </p:blipFill>
        <p:spPr>
          <a:xfrm>
            <a:off x="6668135" y="1442443"/>
            <a:ext cx="1518836" cy="2099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/>
          <p:cNvSpPr txBox="1"/>
          <p:nvPr/>
        </p:nvSpPr>
        <p:spPr>
          <a:xfrm>
            <a:off x="819397" y="2424249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  <a:endParaRPr lang="en-US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 panose="020B0604020202020204"/>
              <a:sym typeface="Nixie One" panose="020B0604020202020204"/>
            </a:endParaRPr>
          </a:p>
        </p:txBody>
      </p:sp>
      <p:sp>
        <p:nvSpPr>
          <p:cNvPr id="2" name="Oval 1"/>
          <p:cNvSpPr/>
          <p:nvPr/>
        </p:nvSpPr>
        <p:spPr>
          <a:xfrm>
            <a:off x="351161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 charset="-127"/>
                <a:cs typeface="Kirang Haerang" charset="-127"/>
                <a:sym typeface="Kirang Haerang" charset="-127"/>
              </a:rPr>
              <a:t>04</a:t>
            </a:r>
            <a:endParaRPr kumimoji="0" lang="en-GB" sz="66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Kirang Haerang" charset="-127"/>
              <a:cs typeface="Kirang Haerang" charset="-127"/>
              <a:sym typeface="Kirang Haerang" charset="-127"/>
            </a:endParaRPr>
          </a:p>
        </p:txBody>
      </p:sp>
      <p:pic>
        <p:nvPicPr>
          <p:cNvPr id="4" name="soun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7340,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362668" y="749118"/>
            <a:ext cx="2026412" cy="1363075"/>
          </a:xfrm>
          <a:prstGeom prst="rect">
            <a:avLst/>
          </a:prstGeom>
        </p:spPr>
      </p:pic>
      <p:sp>
        <p:nvSpPr>
          <p:cNvPr id="4" name="Google Shape;1768;p43"/>
          <p:cNvSpPr txBox="1"/>
          <p:nvPr/>
        </p:nvSpPr>
        <p:spPr>
          <a:xfrm>
            <a:off x="621371" y="1957582"/>
            <a:ext cx="106785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sz="2800">
                <a:solidFill>
                  <a:srgbClr val="002060"/>
                </a:solidFill>
                <a:latin typeface="Comic Sans MS" panose="030F0702030302020204" pitchFamily="66" charset="0"/>
              </a:rPr>
              <a:t>Bill</a:t>
            </a: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53256" y="1069495"/>
            <a:ext cx="1488717" cy="886844"/>
          </a:xfrm>
          <a:prstGeom prst="rect">
            <a:avLst/>
          </a:prstGeom>
        </p:spPr>
      </p:pic>
      <p:sp>
        <p:nvSpPr>
          <p:cNvPr id="6" name="Google Shape;1768;p43"/>
          <p:cNvSpPr txBox="1"/>
          <p:nvPr/>
        </p:nvSpPr>
        <p:spPr>
          <a:xfrm>
            <a:off x="2707856" y="1956996"/>
            <a:ext cx="106785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sz="2800">
                <a:solidFill>
                  <a:srgbClr val="002060"/>
                </a:solidFill>
                <a:latin typeface="Comic Sans MS" panose="030F0702030302020204" pitchFamily="66" charset="0"/>
              </a:rPr>
              <a:t>bike</a:t>
            </a: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25" r="3632"/>
          <a:stretch>
            <a:fillRect/>
          </a:stretch>
        </p:blipFill>
        <p:spPr>
          <a:xfrm rot="597074">
            <a:off x="7385127" y="578428"/>
            <a:ext cx="996375" cy="1470960"/>
          </a:xfrm>
          <a:prstGeom prst="rect">
            <a:avLst/>
          </a:prstGeom>
        </p:spPr>
      </p:pic>
      <p:sp>
        <p:nvSpPr>
          <p:cNvPr id="10" name="Google Shape;1768;p43"/>
          <p:cNvSpPr txBox="1"/>
          <p:nvPr/>
        </p:nvSpPr>
        <p:spPr>
          <a:xfrm>
            <a:off x="7286571" y="1989587"/>
            <a:ext cx="106785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sz="2800">
                <a:solidFill>
                  <a:srgbClr val="002060"/>
                </a:solidFill>
                <a:latin typeface="Comic Sans MS" panose="030F0702030302020204" pitchFamily="66" charset="0"/>
              </a:rPr>
              <a:t>book</a:t>
            </a: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2" descr="Cute cat cartoon sitting | Download on Freep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3" y="2987496"/>
            <a:ext cx="1314166" cy="131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1768;p43"/>
          <p:cNvSpPr txBox="1"/>
          <p:nvPr/>
        </p:nvSpPr>
        <p:spPr>
          <a:xfrm>
            <a:off x="497193" y="4301662"/>
            <a:ext cx="106785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sz="2800">
                <a:solidFill>
                  <a:srgbClr val="002060"/>
                </a:solidFill>
                <a:latin typeface="Comic Sans MS" panose="030F0702030302020204" pitchFamily="66" charset="0"/>
              </a:rPr>
              <a:t>cat</a:t>
            </a: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Google Shape;1768;p43"/>
          <p:cNvSpPr txBox="1"/>
          <p:nvPr/>
        </p:nvSpPr>
        <p:spPr>
          <a:xfrm>
            <a:off x="2702378" y="4301660"/>
            <a:ext cx="106785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sz="2800">
                <a:solidFill>
                  <a:srgbClr val="002060"/>
                </a:solidFill>
                <a:latin typeface="Comic Sans MS" panose="030F0702030302020204" pitchFamily="66" charset="0"/>
              </a:rPr>
              <a:t>cake</a:t>
            </a: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Picture 2" descr="Beach Ball Flat Style Design Vector Illustration Icon Sign Isolated On  White Background Retro Styled Inflatable Toy For Summer Games Or Holidays  Stock Illustration - Download Image Now - iStoc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50" y="3293763"/>
            <a:ext cx="1192201" cy="119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768;p43"/>
          <p:cNvSpPr txBox="1"/>
          <p:nvPr/>
        </p:nvSpPr>
        <p:spPr>
          <a:xfrm>
            <a:off x="7400156" y="4357417"/>
            <a:ext cx="106785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sz="2800">
                <a:solidFill>
                  <a:srgbClr val="002060"/>
                </a:solidFill>
                <a:latin typeface="Comic Sans MS" panose="030F0702030302020204" pitchFamily="66" charset="0"/>
              </a:rPr>
              <a:t>ball</a:t>
            </a: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Google Shape;1768;p43"/>
          <p:cNvSpPr txBox="1"/>
          <p:nvPr/>
        </p:nvSpPr>
        <p:spPr>
          <a:xfrm>
            <a:off x="5078549" y="1945121"/>
            <a:ext cx="106785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sz="2800">
                <a:solidFill>
                  <a:srgbClr val="002060"/>
                </a:solidFill>
                <a:latin typeface="Comic Sans MS" panose="030F0702030302020204" pitchFamily="66" charset="0"/>
              </a:rPr>
              <a:t>cup</a:t>
            </a: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2" descr="Premium Vector | Smiling red car cartoon on whit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11647" y="2809954"/>
            <a:ext cx="2030326" cy="19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768;p43"/>
          <p:cNvSpPr txBox="1"/>
          <p:nvPr/>
        </p:nvSpPr>
        <p:spPr>
          <a:xfrm>
            <a:off x="4984178" y="4301662"/>
            <a:ext cx="106785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sz="2800">
                <a:solidFill>
                  <a:srgbClr val="002060"/>
                </a:solidFill>
                <a:latin typeface="Comic Sans MS" panose="030F0702030302020204" pitchFamily="66" charset="0"/>
              </a:rPr>
              <a:t>car</a:t>
            </a: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28016" y="258574"/>
            <a:ext cx="1461213" cy="1810086"/>
            <a:chOff x="269805" y="-59446"/>
            <a:chExt cx="1606212" cy="187604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45" y="-59446"/>
              <a:ext cx="1524572" cy="1876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69805" y="1052105"/>
              <a:ext cx="702993" cy="3991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4" name="Picture 6" descr="Cartoon Cake Drawing - How To Draw A Cartoon Cake Step By Ste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t="26089" r="8807" b="28985"/>
          <a:stretch>
            <a:fillRect/>
          </a:stretch>
        </p:blipFill>
        <p:spPr bwMode="auto">
          <a:xfrm>
            <a:off x="2288147" y="2993020"/>
            <a:ext cx="1726374" cy="131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1768;p43"/>
          <p:cNvSpPr txBox="1"/>
          <p:nvPr/>
        </p:nvSpPr>
        <p:spPr>
          <a:xfrm>
            <a:off x="773519" y="1963676"/>
            <a:ext cx="460211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Google Shape;1768;p43"/>
          <p:cNvSpPr txBox="1"/>
          <p:nvPr/>
        </p:nvSpPr>
        <p:spPr>
          <a:xfrm>
            <a:off x="2760545" y="1951801"/>
            <a:ext cx="460211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Google Shape;1768;p43"/>
          <p:cNvSpPr txBox="1"/>
          <p:nvPr/>
        </p:nvSpPr>
        <p:spPr>
          <a:xfrm>
            <a:off x="5232712" y="1939925"/>
            <a:ext cx="376601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Google Shape;1768;p43"/>
          <p:cNvSpPr txBox="1"/>
          <p:nvPr/>
        </p:nvSpPr>
        <p:spPr>
          <a:xfrm>
            <a:off x="7312789" y="1989538"/>
            <a:ext cx="460211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Google Shape;1768;p43"/>
          <p:cNvSpPr txBox="1"/>
          <p:nvPr/>
        </p:nvSpPr>
        <p:spPr>
          <a:xfrm>
            <a:off x="667371" y="4301661"/>
            <a:ext cx="376601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Google Shape;1768;p43"/>
          <p:cNvSpPr txBox="1"/>
          <p:nvPr/>
        </p:nvSpPr>
        <p:spPr>
          <a:xfrm>
            <a:off x="2766730" y="4301661"/>
            <a:ext cx="376601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Google Shape;1768;p43"/>
          <p:cNvSpPr txBox="1"/>
          <p:nvPr/>
        </p:nvSpPr>
        <p:spPr>
          <a:xfrm>
            <a:off x="5148128" y="4301660"/>
            <a:ext cx="376601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Google Shape;1768;p43"/>
          <p:cNvSpPr txBox="1"/>
          <p:nvPr/>
        </p:nvSpPr>
        <p:spPr>
          <a:xfrm>
            <a:off x="7521334" y="4357415"/>
            <a:ext cx="460211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9" grpId="0"/>
      <p:bldP spid="21" grpId="0"/>
      <p:bldP spid="23" grpId="0"/>
      <p:bldP spid="16" grpId="0"/>
      <p:bldP spid="18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101</Words>
  <Application>WPS Presentation</Application>
  <PresentationFormat>On-screen Show (16:9)</PresentationFormat>
  <Paragraphs>49</Paragraphs>
  <Slides>5</Slides>
  <Notes>27</Notes>
  <HiddenSlides>0</HiddenSlides>
  <MMClips>14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9" baseType="lpstr">
      <vt:lpstr>Arial</vt:lpstr>
      <vt:lpstr>SimSun</vt:lpstr>
      <vt:lpstr>Wingdings</vt:lpstr>
      <vt:lpstr>Arial</vt:lpstr>
      <vt:lpstr>Kirang Haerang</vt:lpstr>
      <vt:lpstr>Nunito</vt:lpstr>
      <vt:lpstr>Comic Sans MS</vt:lpstr>
      <vt:lpstr>Nixie One</vt:lpstr>
      <vt:lpstr>Nirmala UI Semilight</vt:lpstr>
      <vt:lpstr>Calibri</vt:lpstr>
      <vt:lpstr>Times New Roman</vt:lpstr>
      <vt:lpstr>Microsoft YaHei</vt:lpstr>
      <vt:lpstr>Arial Unicode MS</vt:lpstr>
      <vt:lpstr>Math Subject for Elementary - 1st Grade: Time by Slidesgo</vt:lpstr>
      <vt:lpstr>FUN TIME 1</vt:lpstr>
      <vt:lpstr>PowerPoint 演示文稿</vt:lpstr>
      <vt:lpstr>PowerPoint 演示文稿</vt:lpstr>
      <vt:lpstr>PowerPoint 演示文稿</vt:lpstr>
      <vt:lpstr>PowerPoint 演示文稿</vt:lpstr>
    </vt:vector>
  </TitlesOfParts>
  <Company>9Slide.vn</Company>
  <LinksUpToDate>false</LinksUpToDate>
  <SharedDoc>false</SharedDoc>
  <HyperlinksChanged>false</HyperlinksChanged>
  <AppVersion>14.0000</AppVersion>
  <Manager>9Slide.vn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creator>Admin</dc:creator>
  <dc:description>9Slide.vn</dc:description>
  <dc:subject>9Slide.vn</dc:subject>
  <cp:category>9Slide.vn</cp:category>
  <cp:lastModifiedBy>Phương Linh Trần</cp:lastModifiedBy>
  <cp:revision>101</cp:revision>
  <dcterms:created xsi:type="dcterms:W3CDTF">2026-01-04T02:14:00Z</dcterms:created>
  <dcterms:modified xsi:type="dcterms:W3CDTF">2026-01-04T02:19:06Z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574A530A187F434189E9FE26073B6A84_12</vt:lpwstr>
  </property>
  <property fmtid="{D5CDD505-2E9C-101B-9397-08002B2CF9AE}" pid="3" name="KSOProductBuildVer">
    <vt:lpwstr>1033-12.2.0.22222</vt:lpwstr>
  </property>
</Properties>
</file>