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465" r:id="rId3"/>
    <p:sldId id="259" r:id="rId5"/>
    <p:sldId id="431" r:id="rId6"/>
  </p:sldIdLst>
  <p:sldSz cx="9144000" cy="5143500" type="screen16x9"/>
  <p:notesSz cx="6858000" cy="9144000"/>
  <p:embeddedFontLst>
    <p:embeddedFont>
      <p:font typeface="Kirang Haerang" charset="-127"/>
      <p:regular r:id="rId10"/>
    </p:embeddedFont>
    <p:embeddedFont>
      <p:font typeface="Nunito" panose="0000050000000000000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Nixie One" panose="020B0604020202020204"/>
      <p:regular r:id="rId16"/>
    </p:embeddedFont>
    <p:embeddedFont>
      <p:font typeface="Nirmala UI Semilight" panose="020B0402040204020203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F9C7CA"/>
    <a:srgbClr val="EC0089"/>
    <a:srgbClr val="E0B07C"/>
    <a:srgbClr val="008448"/>
    <a:srgbClr val="98C3E8"/>
    <a:srgbClr val="FDD39D"/>
    <a:srgbClr val="783F04"/>
    <a:srgbClr val="744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83" autoAdjust="0"/>
  </p:normalViewPr>
  <p:slideViewPr>
    <p:cSldViewPr snapToGrid="0" showGuides="1">
      <p:cViewPr varScale="1">
        <p:scale>
          <a:sx n="136" d="100"/>
          <a:sy n="136" d="100"/>
        </p:scale>
        <p:origin x="93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8.fntdata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/>
          <p:cNvSpPr txBox="1"/>
          <p:nvPr/>
        </p:nvSpPr>
        <p:spPr>
          <a:xfrm>
            <a:off x="2031416" y="1216892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5" name="Google Shape;1947;p46"/>
          <p:cNvSpPr txBox="1"/>
          <p:nvPr/>
        </p:nvSpPr>
        <p:spPr>
          <a:xfrm>
            <a:off x="2031416" y="2866218"/>
            <a:ext cx="651017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2. Let’s play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6" name="Google Shape;1948;p46"/>
          <p:cNvSpPr txBox="1"/>
          <p:nvPr/>
        </p:nvSpPr>
        <p:spPr>
          <a:xfrm>
            <a:off x="2031416" y="1878582"/>
            <a:ext cx="6163015" cy="86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1.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Read and tick. Then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and say.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7" name="Google Shape;1951;p46"/>
          <p:cNvSpPr txBox="1"/>
          <p:nvPr/>
        </p:nvSpPr>
        <p:spPr>
          <a:xfrm>
            <a:off x="2031416" y="3734378"/>
            <a:ext cx="397823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Fun corner and Wrap-up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8" name="Google Shape;1952;p46"/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794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/>
          <p:cNvSpPr/>
          <p:nvPr/>
        </p:nvSpPr>
        <p:spPr>
          <a:xfrm>
            <a:off x="1266576" y="10828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01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1" name="Google Shape;1955;p46"/>
          <p:cNvSpPr/>
          <p:nvPr/>
        </p:nvSpPr>
        <p:spPr>
          <a:xfrm>
            <a:off x="1266576" y="192335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02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2" name="Google Shape;1955;p46"/>
          <p:cNvSpPr/>
          <p:nvPr/>
        </p:nvSpPr>
        <p:spPr>
          <a:xfrm>
            <a:off x="1266576" y="278346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03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3" name="Google Shape;1955;p46"/>
          <p:cNvSpPr/>
          <p:nvPr/>
        </p:nvSpPr>
        <p:spPr>
          <a:xfrm>
            <a:off x="1266576" y="36547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04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/>
          <p:cNvSpPr txBox="1"/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01</a:t>
            </a:r>
            <a:endParaRPr lang="en-GB" sz="6600" b="1">
              <a:solidFill>
                <a:srgbClr val="FFFF00"/>
              </a:solidFill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pic>
        <p:nvPicPr>
          <p:cNvPr id="4" name="soun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340,25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5481" y="964711"/>
            <a:ext cx="2026412" cy="136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92016" y="1260385"/>
            <a:ext cx="1235583" cy="969736"/>
          </a:xfrm>
          <a:prstGeom prst="rect">
            <a:avLst/>
          </a:prstGeom>
        </p:spPr>
      </p:pic>
      <p:sp>
        <p:nvSpPr>
          <p:cNvPr id="6" name="Google Shape;1768;p43"/>
          <p:cNvSpPr txBox="1"/>
          <p:nvPr/>
        </p:nvSpPr>
        <p:spPr>
          <a:xfrm>
            <a:off x="1680669" y="2172589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bike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25" r="3632"/>
          <a:stretch>
            <a:fillRect/>
          </a:stretch>
        </p:blipFill>
        <p:spPr>
          <a:xfrm rot="597074">
            <a:off x="6571690" y="738266"/>
            <a:ext cx="996375" cy="1470960"/>
          </a:xfrm>
          <a:prstGeom prst="rect">
            <a:avLst/>
          </a:prstGeom>
        </p:spPr>
      </p:pic>
      <p:sp>
        <p:nvSpPr>
          <p:cNvPr id="10" name="Google Shape;1768;p43"/>
          <p:cNvSpPr txBox="1"/>
          <p:nvPr/>
        </p:nvSpPr>
        <p:spPr>
          <a:xfrm>
            <a:off x="6473134" y="2149425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book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281" y="2987496"/>
            <a:ext cx="1087290" cy="13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768;p43"/>
          <p:cNvSpPr txBox="1"/>
          <p:nvPr/>
        </p:nvSpPr>
        <p:spPr>
          <a:xfrm>
            <a:off x="497193" y="4301662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5865" y="3278648"/>
            <a:ext cx="1121307" cy="9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68;p43"/>
          <p:cNvSpPr txBox="1"/>
          <p:nvPr/>
        </p:nvSpPr>
        <p:spPr>
          <a:xfrm>
            <a:off x="7375865" y="4273964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cup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Google Shape;1768;p43"/>
          <p:cNvSpPr txBox="1"/>
          <p:nvPr/>
        </p:nvSpPr>
        <p:spPr>
          <a:xfrm>
            <a:off x="4265112" y="2160714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ball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511647" y="3216870"/>
            <a:ext cx="2030326" cy="11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768;p43"/>
          <p:cNvSpPr txBox="1"/>
          <p:nvPr/>
        </p:nvSpPr>
        <p:spPr>
          <a:xfrm>
            <a:off x="4984178" y="4301662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car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66361" y="151434"/>
            <a:ext cx="2673481" cy="668700"/>
            <a:chOff x="3266361" y="151434"/>
            <a:chExt cx="2673481" cy="668700"/>
          </a:xfrm>
        </p:grpSpPr>
        <p:sp>
          <p:nvSpPr>
            <p:cNvPr id="38" name="Cloud 37"/>
            <p:cNvSpPr/>
            <p:nvPr/>
          </p:nvSpPr>
          <p:spPr>
            <a:xfrm>
              <a:off x="3266361" y="172488"/>
              <a:ext cx="2673481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Google Shape;1768;p43"/>
            <p:cNvSpPr txBox="1"/>
            <p:nvPr/>
          </p:nvSpPr>
          <p:spPr>
            <a:xfrm>
              <a:off x="3576017" y="151434"/>
              <a:ext cx="2026413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 panose="020B0604020202020204"/>
                <a:buNone/>
                <a:defRPr sz="36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 panose="020B0604020202020204"/>
                <a:buNone/>
                <a:defRPr sz="4800" b="0" i="0" u="none" strike="noStrike" cap="none">
                  <a:solidFill>
                    <a:srgbClr val="617A86"/>
                  </a:solidFill>
                  <a:latin typeface="Nixie One" panose="020B0604020202020204"/>
                  <a:ea typeface="Nixie One" panose="020B0604020202020204"/>
                  <a:cs typeface="Nixie One" panose="020B0604020202020204"/>
                  <a:sym typeface="Nixie One" panose="020B0604020202020204"/>
                </a:defRPr>
              </a:lvl9pPr>
            </a:lstStyle>
            <a:p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Review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6543" y="3278648"/>
            <a:ext cx="1159675" cy="10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68;p43"/>
          <p:cNvSpPr txBox="1"/>
          <p:nvPr/>
        </p:nvSpPr>
        <p:spPr>
          <a:xfrm>
            <a:off x="2471584" y="4301662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cake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  <p:bldP spid="23" grpId="0"/>
      <p:bldP spid="16" grpId="0"/>
      <p:bldP spid="18" grpId="0"/>
      <p:bldP spid="7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187</Words>
  <Application>WPS Presentation</Application>
  <PresentationFormat>On-screen Show (16:9)</PresentationFormat>
  <Paragraphs>38</Paragraphs>
  <Slides>3</Slides>
  <Notes>13</Notes>
  <HiddenSlides>0</HiddenSlides>
  <MMClips>24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2" baseType="lpstr">
      <vt:lpstr>Arial</vt:lpstr>
      <vt:lpstr>SimSun</vt:lpstr>
      <vt:lpstr>Wingdings</vt:lpstr>
      <vt:lpstr>Arial</vt:lpstr>
      <vt:lpstr>Kirang Haerang</vt:lpstr>
      <vt:lpstr>Nunito</vt:lpstr>
      <vt:lpstr>Comic Sans MS</vt:lpstr>
      <vt:lpstr>Nixie One</vt:lpstr>
      <vt:lpstr>Nirmala UI Semilight</vt:lpstr>
      <vt:lpstr>Microsoft YaHei</vt:lpstr>
      <vt:lpstr>Arial Unicode MS</vt:lpstr>
      <vt:lpstr>VNI-Hobo</vt:lpstr>
      <vt:lpstr>Wigglye</vt:lpstr>
      <vt:lpstr>Segoe Print</vt:lpstr>
      <vt:lpstr>Aptos</vt:lpstr>
      <vt:lpstr>Segoe UI</vt:lpstr>
      <vt:lpstr>Calibri Light</vt:lpstr>
      <vt:lpstr>Calibri</vt:lpstr>
      <vt:lpstr>Math Subject for Elementary - 1st Grade: Time by Slidesgo</vt:lpstr>
      <vt:lpstr>Table of contents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Phương Linh Trần</cp:lastModifiedBy>
  <cp:revision>93</cp:revision>
  <dcterms:created xsi:type="dcterms:W3CDTF">2026-01-04T02:20:39Z</dcterms:created>
  <dcterms:modified xsi:type="dcterms:W3CDTF">2026-01-04T02:22:07Z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37C1F9AE4AFE49F0AF611A41FC2CC7C5_12</vt:lpwstr>
  </property>
  <property fmtid="{D5CDD505-2E9C-101B-9397-08002B2CF9AE}" pid="3" name="KSOProductBuildVer">
    <vt:lpwstr>1033-12.2.0.22222</vt:lpwstr>
  </property>
</Properties>
</file>