
<file path=[Content_Types].xml><?xml version="1.0" encoding="utf-8"?>
<Types xmlns="http://schemas.openxmlformats.org/package/2006/content-types">
  <Default Extension="wav" ContentType="audio/x-wav"/>
  <Default Extension="tiff" ContentType="image/tiff"/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3"/>
  </p:sldMasterIdLst>
  <p:notesMasterIdLst>
    <p:notesMasterId r:id="rId6"/>
  </p:notesMasterIdLst>
  <p:sldIdLst>
    <p:sldId id="327" r:id="rId4"/>
    <p:sldId id="417" r:id="rId5"/>
    <p:sldId id="444" r:id="rId7"/>
    <p:sldId id="432" r:id="rId8"/>
    <p:sldId id="476" r:id="rId9"/>
    <p:sldId id="458" r:id="rId10"/>
    <p:sldId id="499" r:id="rId11"/>
    <p:sldId id="498" r:id="rId12"/>
    <p:sldId id="477" r:id="rId13"/>
    <p:sldId id="506" r:id="rId14"/>
  </p:sldIdLst>
  <p:sldSz cx="9144000" cy="5143500" type="screen16x9"/>
  <p:notesSz cx="6858000" cy="9144000"/>
  <p:embeddedFontLst>
    <p:embeddedFont>
      <p:font typeface="Kirang Haerang" charset="-127"/>
      <p:regular r:id="rId18"/>
    </p:embeddedFont>
    <p:embeddedFont>
      <p:font typeface="Nunito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Nixie One" panose="020B0604020202020204"/>
      <p:regular r:id="rId24"/>
    </p:embeddedFont>
    <p:embeddedFont>
      <p:font typeface="Varela Round" panose="00000500000000000000"/>
      <p:regular r:id="rId25"/>
    </p:embeddedFont>
    <p:embeddedFont>
      <p:font typeface="Nirmala UI Semilight" panose="020B0402040204020203" pitchFamily="3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0089"/>
    <a:srgbClr val="CAA988"/>
    <a:srgbClr val="A7C8FF"/>
    <a:srgbClr val="A9CAFF"/>
    <a:srgbClr val="080808"/>
    <a:srgbClr val="FF0066"/>
    <a:srgbClr val="F9C7CA"/>
    <a:srgbClr val="E0B07C"/>
    <a:srgbClr val="00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83" autoAdjust="0"/>
  </p:normalViewPr>
  <p:slideViewPr>
    <p:cSldViewPr snapToGrid="0" showGuides="1">
      <p:cViewPr varScale="1">
        <p:scale>
          <a:sx n="126" d="100"/>
          <a:sy n="126" d="100"/>
        </p:scale>
        <p:origin x="1230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nháy vào  biểu tượng của đội chơi để tính điểm cho các đội. Mỗi lần nháy 1 ngôi sao xuất hiện. 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rgbClr val="FFFFFF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rPr>
              <a:t>“</a:t>
            </a:r>
            <a:endParaRPr sz="9600">
              <a:solidFill>
                <a:srgbClr val="FFFFFF"/>
              </a:solidFill>
              <a:latin typeface="Nixie One" panose="020B0604020202020204"/>
              <a:ea typeface="Nixie One" panose="020B0604020202020204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  <a:endParaRPr lang="en-US" sz="18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 panose="00000500000000000000"/>
              <a:buChar char="◎"/>
              <a:defRPr sz="2400">
                <a:solidFill>
                  <a:srgbClr val="617A86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 panose="00000500000000000000"/>
              <a:buChar char="◉"/>
              <a:defRPr sz="2400">
                <a:solidFill>
                  <a:srgbClr val="617A86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 panose="00000500000000000000"/>
              <a:buChar char="￮"/>
              <a:defRPr sz="2400">
                <a:solidFill>
                  <a:srgbClr val="617A86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 panose="00000500000000000000"/>
              <a:buChar char="●"/>
              <a:defRPr sz="2400">
                <a:solidFill>
                  <a:srgbClr val="617A86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 panose="00000500000000000000"/>
              <a:buChar char="○"/>
              <a:defRPr sz="2400">
                <a:solidFill>
                  <a:srgbClr val="617A86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 panose="00000500000000000000"/>
              <a:buChar char="■"/>
              <a:defRPr sz="2400">
                <a:solidFill>
                  <a:srgbClr val="617A86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 panose="00000500000000000000"/>
              <a:buChar char="●"/>
              <a:defRPr sz="2400">
                <a:solidFill>
                  <a:srgbClr val="617A86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 panose="00000500000000000000"/>
              <a:buChar char="○"/>
              <a:defRPr sz="2400">
                <a:solidFill>
                  <a:srgbClr val="617A86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 panose="00000500000000000000"/>
              <a:buChar char="■"/>
              <a:defRPr sz="2400">
                <a:solidFill>
                  <a:srgbClr val="617A86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audio1.wav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844" y="280106"/>
            <a:ext cx="8071257" cy="456071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7117099" y="2120069"/>
            <a:ext cx="943169" cy="44039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Comic Sans MS" panose="030F0702030302020204" pitchFamily="66" charset="0"/>
              </a:rPr>
              <a:t>pencil</a:t>
            </a:r>
            <a:endParaRPr lang="en-US" sz="24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122698" y="2120069"/>
            <a:ext cx="751259" cy="44039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Comic Sans MS" panose="030F0702030302020204" pitchFamily="66" charset="0"/>
              </a:rPr>
              <a:t>milk</a:t>
            </a:r>
            <a:endParaRPr lang="en-US" sz="24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3848810" y="2120069"/>
            <a:ext cx="847369" cy="44039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Comic Sans MS" panose="030F0702030302020204" pitchFamily="66" charset="0"/>
              </a:rPr>
              <a:t>chips</a:t>
            </a:r>
            <a:endParaRPr lang="en-US" sz="24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1873957" y="4056294"/>
            <a:ext cx="751259" cy="44039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Comic Sans MS" panose="030F0702030302020204" pitchFamily="66" charset="0"/>
              </a:rPr>
              <a:t>pen</a:t>
            </a:r>
            <a:endParaRPr lang="en-US" sz="24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4368500" y="4056294"/>
            <a:ext cx="1124395" cy="44039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Comic Sans MS" panose="030F0702030302020204" pitchFamily="66" charset="0"/>
              </a:rPr>
              <a:t>chicken</a:t>
            </a:r>
            <a:endParaRPr lang="en-US" sz="24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7342874" y="4056294"/>
            <a:ext cx="672238" cy="44039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Comic Sans MS" panose="030F0702030302020204" pitchFamily="66" charset="0"/>
              </a:rPr>
              <a:t>bell</a:t>
            </a:r>
            <a:endParaRPr lang="en-US" sz="24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/>
          <p:cNvSpPr txBox="1">
            <a:spLocks noGrp="1"/>
          </p:cNvSpPr>
          <p:nvPr>
            <p:ph type="ctrTitle" idx="4294967295"/>
          </p:nvPr>
        </p:nvSpPr>
        <p:spPr>
          <a:xfrm>
            <a:off x="983159" y="1151195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FUN TIME 2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/>
          <p:cNvSpPr txBox="1"/>
          <p:nvPr/>
        </p:nvSpPr>
        <p:spPr>
          <a:xfrm>
            <a:off x="2480657" y="2455635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vi-VN" sz="3600" b="1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/>
          <p:cNvSpPr/>
          <p:nvPr/>
        </p:nvSpPr>
        <p:spPr>
          <a:xfrm>
            <a:off x="2466257" y="2242119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Google Shape;1590;p38"/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1591;p38"/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/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1593;p38"/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594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595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596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597;p38"/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98;p38"/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599;p38"/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600;p38"/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601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602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603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" name="Google Shape;1604;p38"/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/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1606;p38"/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/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608;p38"/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1609;p38"/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610;p38"/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1611;p38"/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1612;p38"/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1613;p38"/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1614;p38"/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1615;p38"/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1616;p38"/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1617;p38"/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1618;p38"/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1619;p38"/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1620;p38"/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1621;p38"/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/>
          <p:cNvSpPr txBox="1"/>
          <p:nvPr/>
        </p:nvSpPr>
        <p:spPr>
          <a:xfrm>
            <a:off x="1390755" y="1965552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5" name="Google Shape;1947;p46"/>
          <p:cNvSpPr txBox="1"/>
          <p:nvPr/>
        </p:nvSpPr>
        <p:spPr>
          <a:xfrm>
            <a:off x="985651" y="3564016"/>
            <a:ext cx="395550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Activity 2. Let’s play.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6" name="Google Shape;1948;p46"/>
          <p:cNvSpPr txBox="1"/>
          <p:nvPr/>
        </p:nvSpPr>
        <p:spPr>
          <a:xfrm>
            <a:off x="5272688" y="1957578"/>
            <a:ext cx="2658682" cy="86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Activity 1. Write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 and say.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7" name="Google Shape;1951;p46"/>
          <p:cNvSpPr txBox="1"/>
          <p:nvPr/>
        </p:nvSpPr>
        <p:spPr>
          <a:xfrm>
            <a:off x="4864322" y="3611634"/>
            <a:ext cx="3246520" cy="95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Fun corner and Wrap-up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8" name="Google Shape;1952;p46"/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802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/>
          <p:cNvSpPr/>
          <p:nvPr/>
        </p:nvSpPr>
        <p:spPr>
          <a:xfrm>
            <a:off x="2635421" y="125242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01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1" name="Google Shape;1955;p46"/>
          <p:cNvSpPr/>
          <p:nvPr/>
        </p:nvSpPr>
        <p:spPr>
          <a:xfrm>
            <a:off x="5987269" y="125124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02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2" name="Google Shape;1955;p46"/>
          <p:cNvSpPr/>
          <p:nvPr/>
        </p:nvSpPr>
        <p:spPr>
          <a:xfrm>
            <a:off x="2635421" y="2885825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03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3" name="Google Shape;1955;p46"/>
          <p:cNvSpPr/>
          <p:nvPr/>
        </p:nvSpPr>
        <p:spPr>
          <a:xfrm>
            <a:off x="6046250" y="294754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04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9144000" cy="5034844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20958322">
            <a:off x="2209815" y="1068739"/>
            <a:ext cx="47243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/>
                <a:sym typeface="Arial" panose="020B0604020202020204"/>
              </a:rPr>
              <a:t>GUESSING 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/>
                <a:sym typeface="Arial" panose="020B0604020202020204"/>
              </a:rPr>
              <a:t>GAME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868029">
            <a:off x="721378" y="2142663"/>
            <a:ext cx="1993644" cy="1996417"/>
          </a:xfrm>
          <a:prstGeom prst="rect">
            <a:avLst/>
          </a:prstGeom>
        </p:spPr>
      </p:pic>
      <p:pic>
        <p:nvPicPr>
          <p:cNvPr id="5124" name="Picture 4" descr="Tổng hợp 52+ hình ảnh avatar dấu chấm hỏi (vừa cập nhật) – hoccatmay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2168769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L finger-spelling alphabet (reproduced from [3]) | Download Scientific  Diagram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71" y="251688"/>
            <a:ext cx="3820144" cy="4640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807523" y="1317048"/>
            <a:ext cx="2509403" cy="2509403"/>
            <a:chOff x="807523" y="1317048"/>
            <a:chExt cx="2509403" cy="2509403"/>
          </a:xfrm>
        </p:grpSpPr>
        <p:sp>
          <p:nvSpPr>
            <p:cNvPr id="8" name="Oval 7"/>
            <p:cNvSpPr/>
            <p:nvPr/>
          </p:nvSpPr>
          <p:spPr>
            <a:xfrm>
              <a:off x="807523" y="1317048"/>
              <a:ext cx="2509403" cy="25094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0634" y="2033140"/>
              <a:ext cx="217689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Language Alphabet</a:t>
              </a:r>
              <a:endParaRPr lang="en-US" sz="3200" b="1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/>
          <p:cNvSpPr txBox="1"/>
          <p:nvPr/>
        </p:nvSpPr>
        <p:spPr>
          <a:xfrm>
            <a:off x="1336431" y="2400301"/>
            <a:ext cx="6622822" cy="86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3. Let’s play.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03</a:t>
            </a:r>
            <a:endParaRPr kumimoji="0" lang="en-GB" sz="66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3146346" y="83128"/>
            <a:ext cx="2910069" cy="58928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Google Shape;1768;p43"/>
          <p:cNvSpPr txBox="1"/>
          <p:nvPr/>
        </p:nvSpPr>
        <p:spPr>
          <a:xfrm>
            <a:off x="3656999" y="83128"/>
            <a:ext cx="229253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Let’s play.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3379" y="744097"/>
            <a:ext cx="6417742" cy="4149709"/>
            <a:chOff x="1225645" y="766675"/>
            <a:chExt cx="6417742" cy="41497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5645" y="1290002"/>
              <a:ext cx="6417742" cy="3626382"/>
            </a:xfrm>
            <a:prstGeom prst="rect">
              <a:avLst/>
            </a:prstGeom>
          </p:spPr>
        </p:pic>
        <p:sp>
          <p:nvSpPr>
            <p:cNvPr id="3" name="Google Shape;1768;p43"/>
            <p:cNvSpPr txBox="1"/>
            <p:nvPr/>
          </p:nvSpPr>
          <p:spPr>
            <a:xfrm>
              <a:off x="3146346" y="766675"/>
              <a:ext cx="3200700" cy="42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 panose="020B0604020202020204"/>
                <a:buNone/>
                <a:defRPr sz="36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9pPr>
            </a:lstStyle>
            <a:p>
              <a:pPr algn="just"/>
              <a:r>
                <a:rPr lang="en-US" sz="2800" b="1">
                  <a:solidFill>
                    <a:srgbClr val="EC0089"/>
                  </a:solidFill>
                  <a:latin typeface="Comic Sans MS" panose="030F0702030302020204" pitchFamily="66" charset="0"/>
                </a:rPr>
                <a:t>Slap the board.</a:t>
              </a:r>
              <a:endParaRPr lang="en-US" sz="2800" b="1" dirty="0">
                <a:solidFill>
                  <a:srgbClr val="EC0089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o is faster? – Kangaroo vs Leopard - Interactive Games - VICOBY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25"/>
          <a:stretch>
            <a:fillRect/>
          </a:stretch>
        </p:blipFill>
        <p:spPr bwMode="auto">
          <a:xfrm>
            <a:off x="2000250" y="0"/>
            <a:ext cx="5143500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ngaroo Icon Kids Drawing Cartoon. Aussie Cute Animal Mascot Vector  Illustration. Animals Of Australia Logo Cute Character 9749926 Vector Art  at Vecteez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0" y="1170460"/>
            <a:ext cx="3296145" cy="3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22630" y="1680836"/>
            <a:ext cx="2713649" cy="2571274"/>
            <a:chOff x="5688885" y="2143974"/>
            <a:chExt cx="2713649" cy="2571274"/>
          </a:xfrm>
        </p:grpSpPr>
        <p:grpSp>
          <p:nvGrpSpPr>
            <p:cNvPr id="6" name="Group 5"/>
            <p:cNvGrpSpPr/>
            <p:nvPr/>
          </p:nvGrpSpPr>
          <p:grpSpPr>
            <a:xfrm>
              <a:off x="5870907" y="2143974"/>
              <a:ext cx="2531627" cy="2571274"/>
              <a:chOff x="5723906" y="2094512"/>
              <a:chExt cx="2358737" cy="2504017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54" name="Picture 6" descr="Cute cartoon leopard Royalty Free Vector Image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8735"/>
            <a:stretch>
              <a:fillRect/>
            </a:stretch>
          </p:blipFill>
          <p:spPr bwMode="auto">
            <a:xfrm>
              <a:off x="5688885" y="2297878"/>
              <a:ext cx="2482218" cy="226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Google Shape;1768;p43"/>
          <p:cNvSpPr txBox="1"/>
          <p:nvPr/>
        </p:nvSpPr>
        <p:spPr>
          <a:xfrm>
            <a:off x="998671" y="4186726"/>
            <a:ext cx="3015317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Team Kangaroo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Google Shape;1768;p43"/>
          <p:cNvSpPr txBox="1"/>
          <p:nvPr/>
        </p:nvSpPr>
        <p:spPr>
          <a:xfrm>
            <a:off x="5609079" y="4194887"/>
            <a:ext cx="282125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Team Leopard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Kangaroo Icon Kids Drawing Cartoon. Aussie Cute Animal Mascot Vector  Illustration. Animals Of Australia Logo Cute Character 9749926 Vector Art  at Vecteezy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50" y="793962"/>
            <a:ext cx="2084340" cy="208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785120" y="3099249"/>
            <a:ext cx="1650065" cy="1497925"/>
            <a:chOff x="5688885" y="2143974"/>
            <a:chExt cx="2713649" cy="2571274"/>
          </a:xfrm>
        </p:grpSpPr>
        <p:grpSp>
          <p:nvGrpSpPr>
            <p:cNvPr id="41" name="Group 40"/>
            <p:cNvGrpSpPr/>
            <p:nvPr/>
          </p:nvGrpSpPr>
          <p:grpSpPr>
            <a:xfrm>
              <a:off x="5870907" y="2143974"/>
              <a:ext cx="2531627" cy="2571274"/>
              <a:chOff x="5723906" y="2094512"/>
              <a:chExt cx="2358737" cy="2504017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2" name="Picture 6" descr="Cute cartoon leopard Royalty Free Vector Image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8735"/>
            <a:stretch>
              <a:fillRect/>
            </a:stretch>
          </p:blipFill>
          <p:spPr bwMode="auto">
            <a:xfrm>
              <a:off x="5688885" y="2297878"/>
              <a:ext cx="2482218" cy="226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545866" y="824037"/>
            <a:ext cx="4533279" cy="3526777"/>
            <a:chOff x="3878113" y="951259"/>
            <a:chExt cx="4533279" cy="3526777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3892308" y="3485638"/>
              <a:ext cx="4519084" cy="99239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78113" y="951259"/>
              <a:ext cx="4519084" cy="2528364"/>
              <a:chOff x="3878113" y="951259"/>
              <a:chExt cx="4519084" cy="2528364"/>
            </a:xfrm>
          </p:grpSpPr>
          <p:sp>
            <p:nvSpPr>
              <p:cNvPr id="20" name="Rectangle: Rounded Corners 19"/>
              <p:cNvSpPr/>
              <p:nvPr/>
            </p:nvSpPr>
            <p:spPr>
              <a:xfrm>
                <a:off x="3878113" y="1443168"/>
                <a:ext cx="4519084" cy="992398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Google Shape;1768;p43"/>
              <p:cNvSpPr txBox="1"/>
              <p:nvPr/>
            </p:nvSpPr>
            <p:spPr>
              <a:xfrm>
                <a:off x="4923717" y="951259"/>
                <a:ext cx="2186016" cy="429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 panose="020B0604020202020204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Nixie One" panose="020B0604020202020204"/>
                  </a:rPr>
                  <a:t>Point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Nixie One" panose="020B0604020202020204"/>
                </a:endParaRPr>
              </a:p>
            </p:txBody>
          </p:sp>
          <p:sp>
            <p:nvSpPr>
              <p:cNvPr id="22" name="Google Shape;1768;p43"/>
              <p:cNvSpPr txBox="1"/>
              <p:nvPr/>
            </p:nvSpPr>
            <p:spPr>
              <a:xfrm>
                <a:off x="4957796" y="3050562"/>
                <a:ext cx="2186016" cy="429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 panose="020B0604020202020204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 panose="020B0604020202020204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 panose="020B0604020202020204"/>
                    <a:ea typeface="Nixie One" panose="020B0604020202020204"/>
                    <a:cs typeface="Nixie One" panose="020B0604020202020204"/>
                    <a:sym typeface="Nixie One" panose="020B0604020202020204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Nixie One" panose="020B0604020202020204"/>
                  </a:rPr>
                  <a:t>Point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Nixie One" panose="020B0604020202020204"/>
                </a:endParaRPr>
              </a:p>
            </p:txBody>
          </p:sp>
        </p:grpSp>
      </p:grpSp>
      <p:pic>
        <p:nvPicPr>
          <p:cNvPr id="10242" name="Picture 2" descr="Phim Hoạt Hình Ngôi Sao Hình minh họa Sẵn có - Tải xuống Hình ảnh Ngay bây  giờ - Chỗ trống, Giải thưởng, Hoạt hình - Sản phẩm nghệ thuậ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74" y="1410424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Phim Hoạt Hình Ngôi Sao Hình minh họa Sẵn có - Tải xuống Hình ảnh Ngay bây  giờ - Chỗ trống, Giải thưởng, Hoạt hình - Sản phẩm nghệ thuậ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73" y="3396716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Phim Hoạt Hình Ngôi Sao Hình minh họa Sẵn có - Tải xuống Hình ảnh Ngay bây  giờ - Chỗ trống, Giải thưởng, Hoạt hình - Sản phẩm nghệ thuậ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1" y="1410424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Phim Hoạt Hình Ngôi Sao Hình minh họa Sẵn có - Tải xuống Hình ảnh Ngay bây  giờ - Chỗ trống, Giải thưởng, Hoạt hình - Sản phẩm nghệ thuậ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0" y="3435647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Phim Hoạt Hình Ngôi Sao Hình minh họa Sẵn có - Tải xuống Hình ảnh Ngay bây  giờ - Chỗ trống, Giải thưởng, Hoạt hình - Sản phẩm nghệ thuậ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28" y="1410424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Phim Hoạt Hình Ngôi Sao Hình minh họa Sẵn có - Tải xuống Hình ảnh Ngay bây  giờ - Chỗ trống, Giải thưởng, Hoạt hình - Sản phẩm nghệ thuậ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27" y="3471169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Phim Hoạt Hình Ngôi Sao Hình minh họa Sẵn có - Tải xuống Hình ảnh Ngay bây  giờ - Chỗ trống, Giải thưởng, Hoạt hình - Sản phẩm nghệ thuậ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61" y="1416417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Phim Hoạt Hình Ngôi Sao Hình minh họa Sẵn có - Tải xuống Hình ảnh Ngay bây  giờ - Chỗ trống, Giải thưởng, Hoạt hình - Sản phẩm nghệ thuậ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84" y="3488699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3082450" y="25615"/>
            <a:ext cx="2979100" cy="5283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>
                <a:solidFill>
                  <a:srgbClr val="EC0089"/>
                </a:solidFill>
                <a:latin typeface="Comic Sans MS" panose="030F0702030302020204" pitchFamily="66" charset="0"/>
              </a:rPr>
              <a:t>S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EC0089"/>
                </a:solidFill>
                <a:effectLst/>
                <a:latin typeface="Comic Sans MS" panose="030F0702030302020204" pitchFamily="66" charset="0"/>
              </a:rPr>
              <a:t>ummary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EC0089"/>
                </a:solidFill>
                <a:effectLst/>
                <a:latin typeface="Comic Sans MS" panose="030F0702030302020204" pitchFamily="66" charset="0"/>
              </a:rPr>
              <a:t> 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EC0089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286</Words>
  <Application>WPS Presentation</Application>
  <PresentationFormat>On-screen Show (16:9)</PresentationFormat>
  <Paragraphs>57</Paragraphs>
  <Slides>10</Slides>
  <Notes>24</Notes>
  <HiddenSlides>0</HiddenSlides>
  <MMClips>26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Arial</vt:lpstr>
      <vt:lpstr>Kirang Haerang</vt:lpstr>
      <vt:lpstr>Nunito</vt:lpstr>
      <vt:lpstr>Comic Sans MS</vt:lpstr>
      <vt:lpstr>Nixie One</vt:lpstr>
      <vt:lpstr>Varela Round</vt:lpstr>
      <vt:lpstr>Nirmala UI Semilight</vt:lpstr>
      <vt:lpstr>Calibri</vt:lpstr>
      <vt:lpstr>Microsoft YaHei</vt:lpstr>
      <vt:lpstr>Arial Unicode MS</vt:lpstr>
      <vt:lpstr>Calibri Light</vt:lpstr>
      <vt:lpstr>Math Subject for Elementary - 1st Grade: Time by Slidesgo</vt:lpstr>
      <vt:lpstr>Puck template</vt:lpstr>
      <vt:lpstr>PowerPoint 演示文稿</vt:lpstr>
      <vt:lpstr>FUN TIME 2</vt:lpstr>
      <vt:lpstr>Table of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Admin</dc:creator>
  <dc:description>9Slide.vn</dc:description>
  <dc:subject>9Slide.vn</dc:subject>
  <cp:category>9Slide.vn</cp:category>
  <cp:lastModifiedBy>Phương Linh Trần</cp:lastModifiedBy>
  <cp:revision>96</cp:revision>
  <dcterms:created xsi:type="dcterms:W3CDTF">2026-01-04T02:47:00Z</dcterms:created>
  <dcterms:modified xsi:type="dcterms:W3CDTF">2026-01-04T02:48:55Z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05B1B1ED7EF2469FB5EA55E6D46FA817_12</vt:lpwstr>
  </property>
  <property fmtid="{D5CDD505-2E9C-101B-9397-08002B2CF9AE}" pid="3" name="KSOProductBuildVer">
    <vt:lpwstr>1033-12.2.0.22222</vt:lpwstr>
  </property>
</Properties>
</file>