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3"/>
  </p:sldMasterIdLst>
  <p:notesMasterIdLst>
    <p:notesMasterId r:id="rId6"/>
  </p:notesMasterIdLst>
  <p:sldIdLst>
    <p:sldId id="369" r:id="rId4"/>
    <p:sldId id="417" r:id="rId5"/>
    <p:sldId id="492" r:id="rId7"/>
    <p:sldId id="432" r:id="rId8"/>
    <p:sldId id="478" r:id="rId9"/>
    <p:sldId id="477" r:id="rId10"/>
    <p:sldId id="465" r:id="rId11"/>
    <p:sldId id="493" r:id="rId12"/>
    <p:sldId id="494" r:id="rId13"/>
    <p:sldId id="495" r:id="rId14"/>
    <p:sldId id="473" r:id="rId15"/>
    <p:sldId id="474" r:id="rId16"/>
    <p:sldId id="328" r:id="rId17"/>
  </p:sldIdLst>
  <p:sldSz cx="9144000" cy="5143500" type="screen16x9"/>
  <p:notesSz cx="6858000" cy="9144000"/>
  <p:embeddedFontLst>
    <p:embeddedFont>
      <p:font typeface="Kirang Haerang" charset="-127"/>
      <p:regular r:id="rId21"/>
    </p:embeddedFont>
    <p:embeddedFont>
      <p:font typeface="Nunito"/>
      <p:regular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Nixie One" panose="020B0604020202020204"/>
      <p:regular r:id="rId27"/>
    </p:embeddedFont>
    <p:embeddedFont>
      <p:font typeface="Nirmala UI Semilight" panose="020B0402040204020203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C422"/>
    <a:srgbClr val="FF0066"/>
    <a:srgbClr val="080808"/>
    <a:srgbClr val="EC0089"/>
    <a:srgbClr val="F9C7CA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83" autoAdjust="0"/>
  </p:normalViewPr>
  <p:slideViewPr>
    <p:cSldViewPr snapToGrid="0" showGuides="1">
      <p:cViewPr varScale="1">
        <p:scale>
          <a:sx n="126" d="100"/>
          <a:sy n="126" d="100"/>
        </p:scale>
        <p:origin x="1230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font" Target="fonts/font14.fntdata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tên nhóm để tính điểm cho các đội. Mỗi lần nháy 1 bông hoa xuất hiện.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5.sv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>
            <a:fillRect/>
          </a:stretch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/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/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/>
          <p:cNvSpPr/>
          <p:nvPr/>
        </p:nvSpPr>
        <p:spPr>
          <a:xfrm>
            <a:off x="3990109" y="920295"/>
            <a:ext cx="896764" cy="682873"/>
          </a:xfrm>
          <a:custGeom>
            <a:avLst/>
            <a:gdLst>
              <a:gd name="connsiteX0" fmla="*/ 168233 w 1381135"/>
              <a:gd name="connsiteY0" fmla="*/ 130686 h 706621"/>
              <a:gd name="connsiteX1" fmla="*/ 476992 w 1381135"/>
              <a:gd name="connsiteY1" fmla="*/ 57 h 706621"/>
              <a:gd name="connsiteX2" fmla="*/ 1248888 w 1381135"/>
              <a:gd name="connsiteY2" fmla="*/ 142561 h 706621"/>
              <a:gd name="connsiteX3" fmla="*/ 1308264 w 1381135"/>
              <a:gd name="connsiteY3" fmla="*/ 605699 h 706621"/>
              <a:gd name="connsiteX4" fmla="*/ 500742 w 1381135"/>
              <a:gd name="connsiteY4" fmla="*/ 700701 h 706621"/>
              <a:gd name="connsiteX5" fmla="*/ 13854 w 1381135"/>
              <a:gd name="connsiteY5" fmla="*/ 498821 h 706621"/>
              <a:gd name="connsiteX6" fmla="*/ 168233 w 1381135"/>
              <a:gd name="connsiteY6" fmla="*/ 130686 h 70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135" h="706621">
                <a:moveTo>
                  <a:pt x="168233" y="130686"/>
                </a:moveTo>
                <a:cubicBezTo>
                  <a:pt x="245423" y="47559"/>
                  <a:pt x="296883" y="-1922"/>
                  <a:pt x="476992" y="57"/>
                </a:cubicBezTo>
                <a:cubicBezTo>
                  <a:pt x="657101" y="2036"/>
                  <a:pt x="1110343" y="41621"/>
                  <a:pt x="1248888" y="142561"/>
                </a:cubicBezTo>
                <a:cubicBezTo>
                  <a:pt x="1387433" y="243501"/>
                  <a:pt x="1432955" y="512676"/>
                  <a:pt x="1308264" y="605699"/>
                </a:cubicBezTo>
                <a:cubicBezTo>
                  <a:pt x="1183573" y="698722"/>
                  <a:pt x="716477" y="718514"/>
                  <a:pt x="500742" y="700701"/>
                </a:cubicBezTo>
                <a:cubicBezTo>
                  <a:pt x="285007" y="682888"/>
                  <a:pt x="71251" y="595803"/>
                  <a:pt x="13854" y="498821"/>
                </a:cubicBezTo>
                <a:cubicBezTo>
                  <a:pt x="-43543" y="401839"/>
                  <a:pt x="91043" y="213813"/>
                  <a:pt x="168233" y="130686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 flipH="1">
            <a:off x="4631974" y="1591295"/>
            <a:ext cx="1551831" cy="841033"/>
          </a:xfrm>
          <a:custGeom>
            <a:avLst/>
            <a:gdLst>
              <a:gd name="connsiteX0" fmla="*/ 2398815 w 2398815"/>
              <a:gd name="connsiteY0" fmla="*/ 0 h 855023"/>
              <a:gd name="connsiteX1" fmla="*/ 1413163 w 2398815"/>
              <a:gd name="connsiteY1" fmla="*/ 261257 h 855023"/>
              <a:gd name="connsiteX2" fmla="*/ 0 w 2398815"/>
              <a:gd name="connsiteY2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55023">
                <a:moveTo>
                  <a:pt x="2398815" y="0"/>
                </a:moveTo>
                <a:cubicBezTo>
                  <a:pt x="2105890" y="59376"/>
                  <a:pt x="1812965" y="118753"/>
                  <a:pt x="1413163" y="261257"/>
                </a:cubicBezTo>
                <a:cubicBezTo>
                  <a:pt x="1013360" y="403761"/>
                  <a:pt x="506680" y="629392"/>
                  <a:pt x="0" y="85502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/>
        </p:nvSpPr>
        <p:spPr>
          <a:xfrm>
            <a:off x="5075580" y="1304173"/>
            <a:ext cx="1333325" cy="620737"/>
          </a:xfrm>
          <a:custGeom>
            <a:avLst/>
            <a:gdLst>
              <a:gd name="connsiteX0" fmla="*/ 18934 w 1333325"/>
              <a:gd name="connsiteY0" fmla="*/ 334622 h 620737"/>
              <a:gd name="connsiteX1" fmla="*/ 66436 w 1333325"/>
              <a:gd name="connsiteY1" fmla="*/ 85240 h 620737"/>
              <a:gd name="connsiteX2" fmla="*/ 529573 w 1333325"/>
              <a:gd name="connsiteY2" fmla="*/ 2113 h 620737"/>
              <a:gd name="connsiteX3" fmla="*/ 1206467 w 1333325"/>
              <a:gd name="connsiteY3" fmla="*/ 156492 h 620737"/>
              <a:gd name="connsiteX4" fmla="*/ 1289594 w 1333325"/>
              <a:gd name="connsiteY4" fmla="*/ 500876 h 620737"/>
              <a:gd name="connsiteX5" fmla="*/ 707703 w 1333325"/>
              <a:gd name="connsiteY5" fmla="*/ 619630 h 620737"/>
              <a:gd name="connsiteX6" fmla="*/ 220815 w 1333325"/>
              <a:gd name="connsiteY6" fmla="*/ 548378 h 620737"/>
              <a:gd name="connsiteX7" fmla="*/ 18934 w 1333325"/>
              <a:gd name="connsiteY7" fmla="*/ 334622 h 62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325" h="620737">
                <a:moveTo>
                  <a:pt x="18934" y="334622"/>
                </a:moveTo>
                <a:cubicBezTo>
                  <a:pt x="-6796" y="257432"/>
                  <a:pt x="-18671" y="140658"/>
                  <a:pt x="66436" y="85240"/>
                </a:cubicBezTo>
                <a:cubicBezTo>
                  <a:pt x="151543" y="29822"/>
                  <a:pt x="339568" y="-9762"/>
                  <a:pt x="529573" y="2113"/>
                </a:cubicBezTo>
                <a:cubicBezTo>
                  <a:pt x="719578" y="13988"/>
                  <a:pt x="1079797" y="73365"/>
                  <a:pt x="1206467" y="156492"/>
                </a:cubicBezTo>
                <a:cubicBezTo>
                  <a:pt x="1333137" y="239619"/>
                  <a:pt x="1372721" y="423686"/>
                  <a:pt x="1289594" y="500876"/>
                </a:cubicBezTo>
                <a:cubicBezTo>
                  <a:pt x="1206467" y="578066"/>
                  <a:pt x="885833" y="611713"/>
                  <a:pt x="707703" y="619630"/>
                </a:cubicBezTo>
                <a:cubicBezTo>
                  <a:pt x="529573" y="627547"/>
                  <a:pt x="333631" y="591921"/>
                  <a:pt x="220815" y="548378"/>
                </a:cubicBezTo>
                <a:cubicBezTo>
                  <a:pt x="108000" y="504835"/>
                  <a:pt x="44664" y="411812"/>
                  <a:pt x="18934" y="334622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/>
        </p:nvSpPr>
        <p:spPr>
          <a:xfrm>
            <a:off x="3129448" y="1773766"/>
            <a:ext cx="2107571" cy="1108687"/>
          </a:xfrm>
          <a:custGeom>
            <a:avLst/>
            <a:gdLst>
              <a:gd name="connsiteX0" fmla="*/ 2398815 w 2398815"/>
              <a:gd name="connsiteY0" fmla="*/ 44166 h 863563"/>
              <a:gd name="connsiteX1" fmla="*/ 1389413 w 2398815"/>
              <a:gd name="connsiteY1" fmla="*/ 91667 h 863563"/>
              <a:gd name="connsiteX2" fmla="*/ 0 w 2398815"/>
              <a:gd name="connsiteY2" fmla="*/ 863563 h 86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63563">
                <a:moveTo>
                  <a:pt x="2398815" y="44166"/>
                </a:moveTo>
                <a:cubicBezTo>
                  <a:pt x="2094015" y="-367"/>
                  <a:pt x="1789215" y="-44899"/>
                  <a:pt x="1389413" y="91667"/>
                </a:cubicBezTo>
                <a:cubicBezTo>
                  <a:pt x="989610" y="228233"/>
                  <a:pt x="494805" y="545898"/>
                  <a:pt x="0" y="863563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33154" y="142504"/>
            <a:ext cx="6850629" cy="4382737"/>
            <a:chOff x="997528" y="0"/>
            <a:chExt cx="6850629" cy="43827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7870"/>
            <a:stretch>
              <a:fillRect/>
            </a:stretch>
          </p:blipFill>
          <p:spPr>
            <a:xfrm>
              <a:off x="1295842" y="760763"/>
              <a:ext cx="6552315" cy="3621974"/>
            </a:xfrm>
            <a:prstGeom prst="rect">
              <a:avLst/>
            </a:prstGeom>
          </p:spPr>
        </p:pic>
        <p:sp>
          <p:nvSpPr>
            <p:cNvPr id="3" name="Google Shape;1768;p43"/>
            <p:cNvSpPr txBox="1"/>
            <p:nvPr/>
          </p:nvSpPr>
          <p:spPr>
            <a:xfrm>
              <a:off x="997528" y="0"/>
              <a:ext cx="6759844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ctr"/>
              <a:r>
                <a:rPr lang="en-US" sz="4000" b="1">
                  <a:solidFill>
                    <a:srgbClr val="EC0089"/>
                  </a:solidFill>
                  <a:latin typeface="Comic Sans MS" panose="030F0702030302020204" pitchFamily="66" charset="0"/>
                </a:rPr>
                <a:t>Air drawing</a:t>
              </a:r>
              <a:endParaRPr lang="en-US" sz="4000" b="1" dirty="0">
                <a:solidFill>
                  <a:srgbClr val="EC0089"/>
                </a:soli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ọc Sinh Mới Chào Các Bạn Cùng Lớp Ngồi Ở Bàn Boys And Girls Vẽ Tranh Bằng  Màu Nước Và Bút Chì Hoạt Động Vẽ Trong Lớp Học Nghệ Thuật Chàng Tr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b="16133"/>
          <a:stretch>
            <a:fillRect/>
          </a:stretch>
        </p:blipFill>
        <p:spPr bwMode="auto">
          <a:xfrm>
            <a:off x="1520042" y="767009"/>
            <a:ext cx="6614556" cy="3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888947" y="249719"/>
            <a:ext cx="3366106" cy="1503507"/>
            <a:chOff x="2888947" y="249719"/>
            <a:chExt cx="3366106" cy="1503507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888947" y="249719"/>
              <a:ext cx="3366106" cy="150350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258291" y="647529"/>
              <a:ext cx="28715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B050"/>
                  </a:solidFill>
                  <a:latin typeface="Comic Sans MS" panose="030F0702030302020204" pitchFamily="66" charset="0"/>
                </a:rPr>
                <a:t>Teamwork</a:t>
              </a:r>
              <a:endParaRPr lang="en-US" sz="4000" b="1">
                <a:solidFill>
                  <a:srgbClr val="00B05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Color wheel &amp; 3 Minute Countdown With Music _ 3 phút đếm ngược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 flipV="1">
            <a:off x="-576083" y="2906782"/>
            <a:ext cx="81278" cy="45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hoclieu.vn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/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2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/>
          <p:cNvSpPr txBox="1"/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vi-VN" sz="3600" b="1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/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Google Shape;1590;p38"/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" name="Google Shape;1591;p38"/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" name="Google Shape;1604;p38"/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/>
          <p:cNvSpPr txBox="1"/>
          <p:nvPr/>
        </p:nvSpPr>
        <p:spPr>
          <a:xfrm>
            <a:off x="2031416" y="1216892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5" name="Google Shape;1947;p46"/>
          <p:cNvSpPr txBox="1"/>
          <p:nvPr/>
        </p:nvSpPr>
        <p:spPr>
          <a:xfrm>
            <a:off x="2031416" y="2866218"/>
            <a:ext cx="651017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2. Let’s play.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6" name="Google Shape;1948;p46"/>
          <p:cNvSpPr txBox="1"/>
          <p:nvPr/>
        </p:nvSpPr>
        <p:spPr>
          <a:xfrm>
            <a:off x="2031416" y="1983743"/>
            <a:ext cx="61643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lvl="0"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1.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 and match. Then say. </a:t>
            </a:r>
            <a:endParaRPr lang="en-U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1951;p46"/>
          <p:cNvSpPr txBox="1"/>
          <p:nvPr/>
        </p:nvSpPr>
        <p:spPr>
          <a:xfrm>
            <a:off x="2031416" y="3768245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Fun corner and Wrap-up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8" name="Google Shape;1952;p46"/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/>
          <p:cNvSpPr/>
          <p:nvPr/>
        </p:nvSpPr>
        <p:spPr>
          <a:xfrm>
            <a:off x="1266576" y="10828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01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1" name="Google Shape;1955;p46"/>
          <p:cNvSpPr/>
          <p:nvPr/>
        </p:nvSpPr>
        <p:spPr>
          <a:xfrm>
            <a:off x="1266576" y="19233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02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2" name="Google Shape;1955;p46"/>
          <p:cNvSpPr/>
          <p:nvPr/>
        </p:nvSpPr>
        <p:spPr>
          <a:xfrm>
            <a:off x="1266576" y="278346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03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3" name="Google Shape;1955;p46"/>
          <p:cNvSpPr/>
          <p:nvPr/>
        </p:nvSpPr>
        <p:spPr>
          <a:xfrm>
            <a:off x="1266576" y="36547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04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20958322">
            <a:off x="2125239" y="608561"/>
            <a:ext cx="5904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kern="10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SORTING BAG 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 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GAME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4" name="Picture 4" descr="Tổng hợp 52+ hình ảnh avatar dấu chấm hỏi (vừa cập nhật) – hoccatmay.edu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66" y="1989765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A man sorting plastic bottles in trash b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44" y="2150989"/>
            <a:ext cx="1831182" cy="2057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en"/>
          <p:cNvSpPr txBox="1"/>
          <p:nvPr/>
        </p:nvSpPr>
        <p:spPr>
          <a:xfrm>
            <a:off x="1037299" y="466641"/>
            <a:ext cx="290531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</a:t>
            </a: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Green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Pink"/>
          <p:cNvSpPr txBox="1"/>
          <p:nvPr/>
        </p:nvSpPr>
        <p:spPr>
          <a:xfrm>
            <a:off x="4572000" y="466642"/>
            <a:ext cx="2699843" cy="58477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Pink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342"/>
          <a:stretch>
            <a:fillRect/>
          </a:stretch>
        </p:blipFill>
        <p:spPr>
          <a:xfrm>
            <a:off x="2226151" y="1288405"/>
            <a:ext cx="4501692" cy="3388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21231" y="953564"/>
            <a:ext cx="683108" cy="610836"/>
            <a:chOff x="1763198" y="356259"/>
            <a:chExt cx="2107896" cy="2006930"/>
          </a:xfrm>
        </p:grpSpPr>
        <p:pic>
          <p:nvPicPr>
            <p:cNvPr id="2050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Green"/>
          <p:cNvSpPr txBox="1"/>
          <p:nvPr/>
        </p:nvSpPr>
        <p:spPr>
          <a:xfrm>
            <a:off x="2655619" y="392250"/>
            <a:ext cx="1938854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Green</a:t>
            </a:r>
            <a:endParaRPr lang="en-US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Pink"/>
          <p:cNvSpPr txBox="1"/>
          <p:nvPr/>
        </p:nvSpPr>
        <p:spPr>
          <a:xfrm>
            <a:off x="5177651" y="392250"/>
            <a:ext cx="1612887" cy="40011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Pink</a:t>
            </a:r>
            <a:endParaRPr lang="en-US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21230" y="1613410"/>
            <a:ext cx="683108" cy="610836"/>
            <a:chOff x="1763198" y="356259"/>
            <a:chExt cx="2107896" cy="2006930"/>
          </a:xfrm>
        </p:grpSpPr>
        <p:pic>
          <p:nvPicPr>
            <p:cNvPr id="13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21230" y="2249507"/>
            <a:ext cx="683108" cy="610836"/>
            <a:chOff x="1763198" y="356259"/>
            <a:chExt cx="2107896" cy="2006930"/>
          </a:xfrm>
        </p:grpSpPr>
        <p:pic>
          <p:nvPicPr>
            <p:cNvPr id="16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21230" y="2913565"/>
            <a:ext cx="683108" cy="610836"/>
            <a:chOff x="1763198" y="356259"/>
            <a:chExt cx="2107896" cy="2006930"/>
          </a:xfrm>
        </p:grpSpPr>
        <p:pic>
          <p:nvPicPr>
            <p:cNvPr id="19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28552" y="945029"/>
            <a:ext cx="683108" cy="610836"/>
            <a:chOff x="1763198" y="356259"/>
            <a:chExt cx="2107896" cy="2006930"/>
          </a:xfrm>
        </p:grpSpPr>
        <p:pic>
          <p:nvPicPr>
            <p:cNvPr id="22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28552" y="1604334"/>
            <a:ext cx="683108" cy="610836"/>
            <a:chOff x="1763198" y="356259"/>
            <a:chExt cx="2107896" cy="2006930"/>
          </a:xfrm>
        </p:grpSpPr>
        <p:pic>
          <p:nvPicPr>
            <p:cNvPr id="25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28552" y="2262432"/>
            <a:ext cx="683108" cy="610836"/>
            <a:chOff x="1763198" y="356259"/>
            <a:chExt cx="2107896" cy="2006930"/>
          </a:xfrm>
        </p:grpSpPr>
        <p:pic>
          <p:nvPicPr>
            <p:cNvPr id="28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28552" y="2928388"/>
            <a:ext cx="683108" cy="610836"/>
            <a:chOff x="1763198" y="356259"/>
            <a:chExt cx="2107896" cy="2006930"/>
          </a:xfrm>
        </p:grpSpPr>
        <p:pic>
          <p:nvPicPr>
            <p:cNvPr id="31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221230" y="3589867"/>
            <a:ext cx="683108" cy="610836"/>
            <a:chOff x="1763198" y="356259"/>
            <a:chExt cx="2107896" cy="2006930"/>
          </a:xfrm>
        </p:grpSpPr>
        <p:pic>
          <p:nvPicPr>
            <p:cNvPr id="3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21230" y="4253925"/>
            <a:ext cx="683108" cy="610836"/>
            <a:chOff x="1763198" y="356259"/>
            <a:chExt cx="2107896" cy="2006930"/>
          </a:xfrm>
        </p:grpSpPr>
        <p:pic>
          <p:nvPicPr>
            <p:cNvPr id="8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728552" y="3586486"/>
            <a:ext cx="683108" cy="610836"/>
            <a:chOff x="1763198" y="356259"/>
            <a:chExt cx="2107896" cy="2006930"/>
          </a:xfrm>
        </p:grpSpPr>
        <p:pic>
          <p:nvPicPr>
            <p:cNvPr id="36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338331" y="1428307"/>
            <a:ext cx="2152964" cy="2152964"/>
          </a:xfrm>
          <a:prstGeom prst="ellipse">
            <a:avLst/>
          </a:prstGeom>
          <a:solidFill>
            <a:srgbClr val="F9C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728552" y="4307562"/>
            <a:ext cx="683108" cy="610836"/>
            <a:chOff x="1763198" y="356259"/>
            <a:chExt cx="2107896" cy="2006930"/>
          </a:xfrm>
        </p:grpSpPr>
        <p:pic>
          <p:nvPicPr>
            <p:cNvPr id="39" name="Picture 2" descr="Cartoon Flower PNG Photos | PNG M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Oval 39"/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0" y="2263014"/>
            <a:ext cx="2979100" cy="4668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FFFF"/>
                </a:solidFill>
                <a:latin typeface="Comic Sans MS" panose="030F0702030302020204" pitchFamily="66" charset="0"/>
              </a:rPr>
              <a:t>S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ummary</a:t>
            </a:r>
            <a:r>
              <a:rPr kumimoji="0" lang="en-US" altLang="en-US" sz="105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609152" y="196847"/>
            <a:ext cx="5682296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Google Shape;1768;p43"/>
          <p:cNvSpPr txBox="1"/>
          <p:nvPr/>
        </p:nvSpPr>
        <p:spPr>
          <a:xfrm>
            <a:off x="2096055" y="173087"/>
            <a:ext cx="579107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Circle and match. Then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>
            <a:fillRect/>
          </a:stretch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/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/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>
            <a:fillRect/>
          </a:stretch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/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/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>
            <a:fillRect/>
          </a:stretch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/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/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/>
          <p:cNvSpPr/>
          <p:nvPr/>
        </p:nvSpPr>
        <p:spPr>
          <a:xfrm>
            <a:off x="3990109" y="920295"/>
            <a:ext cx="896764" cy="682873"/>
          </a:xfrm>
          <a:custGeom>
            <a:avLst/>
            <a:gdLst>
              <a:gd name="connsiteX0" fmla="*/ 168233 w 1381135"/>
              <a:gd name="connsiteY0" fmla="*/ 130686 h 706621"/>
              <a:gd name="connsiteX1" fmla="*/ 476992 w 1381135"/>
              <a:gd name="connsiteY1" fmla="*/ 57 h 706621"/>
              <a:gd name="connsiteX2" fmla="*/ 1248888 w 1381135"/>
              <a:gd name="connsiteY2" fmla="*/ 142561 h 706621"/>
              <a:gd name="connsiteX3" fmla="*/ 1308264 w 1381135"/>
              <a:gd name="connsiteY3" fmla="*/ 605699 h 706621"/>
              <a:gd name="connsiteX4" fmla="*/ 500742 w 1381135"/>
              <a:gd name="connsiteY4" fmla="*/ 700701 h 706621"/>
              <a:gd name="connsiteX5" fmla="*/ 13854 w 1381135"/>
              <a:gd name="connsiteY5" fmla="*/ 498821 h 706621"/>
              <a:gd name="connsiteX6" fmla="*/ 168233 w 1381135"/>
              <a:gd name="connsiteY6" fmla="*/ 130686 h 70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135" h="706621">
                <a:moveTo>
                  <a:pt x="168233" y="130686"/>
                </a:moveTo>
                <a:cubicBezTo>
                  <a:pt x="245423" y="47559"/>
                  <a:pt x="296883" y="-1922"/>
                  <a:pt x="476992" y="57"/>
                </a:cubicBezTo>
                <a:cubicBezTo>
                  <a:pt x="657101" y="2036"/>
                  <a:pt x="1110343" y="41621"/>
                  <a:pt x="1248888" y="142561"/>
                </a:cubicBezTo>
                <a:cubicBezTo>
                  <a:pt x="1387433" y="243501"/>
                  <a:pt x="1432955" y="512676"/>
                  <a:pt x="1308264" y="605699"/>
                </a:cubicBezTo>
                <a:cubicBezTo>
                  <a:pt x="1183573" y="698722"/>
                  <a:pt x="716477" y="718514"/>
                  <a:pt x="500742" y="700701"/>
                </a:cubicBezTo>
                <a:cubicBezTo>
                  <a:pt x="285007" y="682888"/>
                  <a:pt x="71251" y="595803"/>
                  <a:pt x="13854" y="498821"/>
                </a:cubicBezTo>
                <a:cubicBezTo>
                  <a:pt x="-43543" y="401839"/>
                  <a:pt x="91043" y="213813"/>
                  <a:pt x="168233" y="130686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 flipH="1">
            <a:off x="4631974" y="1591295"/>
            <a:ext cx="1551831" cy="841033"/>
          </a:xfrm>
          <a:custGeom>
            <a:avLst/>
            <a:gdLst>
              <a:gd name="connsiteX0" fmla="*/ 2398815 w 2398815"/>
              <a:gd name="connsiteY0" fmla="*/ 0 h 855023"/>
              <a:gd name="connsiteX1" fmla="*/ 1413163 w 2398815"/>
              <a:gd name="connsiteY1" fmla="*/ 261257 h 855023"/>
              <a:gd name="connsiteX2" fmla="*/ 0 w 2398815"/>
              <a:gd name="connsiteY2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55023">
                <a:moveTo>
                  <a:pt x="2398815" y="0"/>
                </a:moveTo>
                <a:cubicBezTo>
                  <a:pt x="2105890" y="59376"/>
                  <a:pt x="1812965" y="118753"/>
                  <a:pt x="1413163" y="261257"/>
                </a:cubicBezTo>
                <a:cubicBezTo>
                  <a:pt x="1013360" y="403761"/>
                  <a:pt x="506680" y="629392"/>
                  <a:pt x="0" y="85502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359</Words>
  <Application>WPS Presentation</Application>
  <PresentationFormat>On-screen Show (16:9)</PresentationFormat>
  <Paragraphs>84</Paragraphs>
  <Slides>13</Slides>
  <Notes>20</Notes>
  <HiddenSlides>0</HiddenSlides>
  <MMClips>42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SimSun</vt:lpstr>
      <vt:lpstr>Wingdings</vt:lpstr>
      <vt:lpstr>Arial</vt:lpstr>
      <vt:lpstr>Kirang Haerang</vt:lpstr>
      <vt:lpstr>Nunito</vt:lpstr>
      <vt:lpstr>Comic Sans MS</vt:lpstr>
      <vt:lpstr>Nixie One</vt:lpstr>
      <vt:lpstr>Nirmala UI Semilight</vt:lpstr>
      <vt:lpstr>Calibri</vt:lpstr>
      <vt:lpstr>Times New Roman</vt:lpstr>
      <vt:lpstr>Microsoft YaHei</vt:lpstr>
      <vt:lpstr>Arial Unicode MS</vt:lpstr>
      <vt:lpstr>Calibri Light</vt:lpstr>
      <vt:lpstr>Math Subject for Elementary - 1st Grade: Time by Slidesgo</vt:lpstr>
      <vt:lpstr>Office Theme</vt:lpstr>
      <vt:lpstr>PowerPoint 演示文稿</vt:lpstr>
      <vt:lpstr>FUN TIME 2</vt:lpstr>
      <vt:lpstr>Table of 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Admin</dc:creator>
  <dc:description>9Slide.vn</dc:description>
  <dc:subject>9Slide.vn</dc:subject>
  <cp:category>9Slide.vn</cp:category>
  <cp:lastModifiedBy>Phương Linh Trần</cp:lastModifiedBy>
  <cp:revision>98</cp:revision>
  <dcterms:created xsi:type="dcterms:W3CDTF">2026-01-04T02:45:25Z</dcterms:created>
  <dcterms:modified xsi:type="dcterms:W3CDTF">2026-01-04T02:45:55Z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B26C2A6B912F4DF5AF1774762E990732_12</vt:lpwstr>
  </property>
  <property fmtid="{D5CDD505-2E9C-101B-9397-08002B2CF9AE}" pid="3" name="KSOProductBuildVer">
    <vt:lpwstr>1033-12.2.0.22222</vt:lpwstr>
  </property>
</Properties>
</file>