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3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32.svg" ContentType="image/svg+xml"/>
  <Override PartName="/ppt/media/image35.svg" ContentType="image/svg+xml"/>
  <Override PartName="/ppt/media/image37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49.svg" ContentType="image/svg+xml"/>
  <Override PartName="/ppt/media/image53.svg" ContentType="image/svg+xml"/>
  <Override PartName="/ppt/media/image55.svg" ContentType="image/svg+xml"/>
  <Override PartName="/ppt/media/image57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</p:sldMasterIdLst>
  <p:notesMasterIdLst>
    <p:notesMasterId r:id="rId12"/>
  </p:notesMasterIdLst>
  <p:sldIdLst>
    <p:sldId id="327" r:id="rId6"/>
    <p:sldId id="257" r:id="rId7"/>
    <p:sldId id="329" r:id="rId8"/>
    <p:sldId id="308" r:id="rId9"/>
    <p:sldId id="335" r:id="rId10"/>
    <p:sldId id="33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43E0C-8C1B-46C3-AB7B-E11B3806877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7658D-FC44-440F-8150-630831ABCD1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C1178-E6D4-4BC2-BF86-618FB0148568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C1178-E6D4-4BC2-BF86-618FB0148568}" type="slidenum">
              <a:rPr lang="en-US" smtClean="0"/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3"/>
            <a:ext cx="12192000" cy="68397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B88D0-AF22-4B49-9EA0-95C93F7F4B7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C1178-E6D4-4BC2-BF86-618FB0148568}" type="slidenum">
              <a:rPr lang="en-US" smtClean="0"/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3"/>
            <a:ext cx="12192000" cy="68397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image" Target="../media/image11.png"/><Relationship Id="rId7" Type="http://schemas.openxmlformats.org/officeDocument/2006/relationships/image" Target="../media/image10.svg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8" Type="http://schemas.openxmlformats.org/officeDocument/2006/relationships/slideLayout" Target="../slideLayouts/slideLayout40.xml"/><Relationship Id="rId17" Type="http://schemas.openxmlformats.org/officeDocument/2006/relationships/image" Target="../media/image20.png"/><Relationship Id="rId16" Type="http://schemas.openxmlformats.org/officeDocument/2006/relationships/image" Target="../media/image19.svg"/><Relationship Id="rId15" Type="http://schemas.openxmlformats.org/officeDocument/2006/relationships/image" Target="../media/image18.png"/><Relationship Id="rId14" Type="http://schemas.openxmlformats.org/officeDocument/2006/relationships/image" Target="../media/image17.svg"/><Relationship Id="rId13" Type="http://schemas.openxmlformats.org/officeDocument/2006/relationships/image" Target="../media/image16.png"/><Relationship Id="rId12" Type="http://schemas.openxmlformats.org/officeDocument/2006/relationships/image" Target="../media/image15.svg"/><Relationship Id="rId11" Type="http://schemas.openxmlformats.org/officeDocument/2006/relationships/image" Target="../media/image14.png"/><Relationship Id="rId10" Type="http://schemas.openxmlformats.org/officeDocument/2006/relationships/image" Target="../media/image13.sv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svg"/><Relationship Id="rId7" Type="http://schemas.openxmlformats.org/officeDocument/2006/relationships/image" Target="../media/image25.png"/><Relationship Id="rId6" Type="http://schemas.openxmlformats.org/officeDocument/2006/relationships/image" Target="../media/image24.jpe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5" Type="http://schemas.openxmlformats.org/officeDocument/2006/relationships/slideLayout" Target="../slideLayouts/slideLayout40.xml"/><Relationship Id="rId14" Type="http://schemas.openxmlformats.org/officeDocument/2006/relationships/image" Target="../media/image32.svg"/><Relationship Id="rId13" Type="http://schemas.openxmlformats.org/officeDocument/2006/relationships/image" Target="../media/image31.png"/><Relationship Id="rId12" Type="http://schemas.openxmlformats.org/officeDocument/2006/relationships/image" Target="../media/image30.svg"/><Relationship Id="rId11" Type="http://schemas.openxmlformats.org/officeDocument/2006/relationships/image" Target="../media/image29.png"/><Relationship Id="rId10" Type="http://schemas.openxmlformats.org/officeDocument/2006/relationships/image" Target="../media/image28.svg"/><Relationship Id="rId1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40.svg"/><Relationship Id="rId7" Type="http://schemas.openxmlformats.org/officeDocument/2006/relationships/image" Target="../media/image39.png"/><Relationship Id="rId6" Type="http://schemas.openxmlformats.org/officeDocument/2006/relationships/image" Target="../media/image38.jpe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5" Type="http://schemas.openxmlformats.org/officeDocument/2006/relationships/slideLayout" Target="../slideLayouts/slideLayout40.xml"/><Relationship Id="rId14" Type="http://schemas.openxmlformats.org/officeDocument/2006/relationships/image" Target="../media/image46.svg"/><Relationship Id="rId13" Type="http://schemas.openxmlformats.org/officeDocument/2006/relationships/image" Target="../media/image45.png"/><Relationship Id="rId12" Type="http://schemas.openxmlformats.org/officeDocument/2006/relationships/image" Target="../media/image44.svg"/><Relationship Id="rId11" Type="http://schemas.openxmlformats.org/officeDocument/2006/relationships/image" Target="../media/image43.png"/><Relationship Id="rId10" Type="http://schemas.openxmlformats.org/officeDocument/2006/relationships/image" Target="../media/image42.svg"/><Relationship Id="rId1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5.svg"/><Relationship Id="rId8" Type="http://schemas.openxmlformats.org/officeDocument/2006/relationships/image" Target="../media/image54.png"/><Relationship Id="rId7" Type="http://schemas.openxmlformats.org/officeDocument/2006/relationships/image" Target="../media/image53.svg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50.png"/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4" Type="http://schemas.openxmlformats.org/officeDocument/2006/relationships/slideLayout" Target="../slideLayouts/slideLayout40.xml"/><Relationship Id="rId13" Type="http://schemas.openxmlformats.org/officeDocument/2006/relationships/image" Target="../media/image17.svg"/><Relationship Id="rId12" Type="http://schemas.openxmlformats.org/officeDocument/2006/relationships/image" Target="../media/image16.png"/><Relationship Id="rId11" Type="http://schemas.openxmlformats.org/officeDocument/2006/relationships/image" Target="../media/image57.svg"/><Relationship Id="rId10" Type="http://schemas.openxmlformats.org/officeDocument/2006/relationships/image" Target="../media/image56.png"/><Relationship Id="rId1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0415" y="0"/>
            <a:ext cx="12392416" cy="6858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477917" y="2153265"/>
            <a:ext cx="8718270" cy="4734097"/>
            <a:chOff x="1277501" y="2103161"/>
            <a:chExt cx="8718270" cy="4734097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2729597" y="2103161"/>
              <a:ext cx="5742039" cy="3195483"/>
            </a:xfrm>
            <a:prstGeom prst="roundRect">
              <a:avLst/>
            </a:prstGeom>
            <a:solidFill>
              <a:srgbClr val="F19B6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77501" y="2620719"/>
              <a:ext cx="8718270" cy="4216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Review 1</a:t>
              </a:r>
              <a:endParaRPr lang="en-US" sz="8000" b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  <a:p>
              <a:pPr algn="ctr"/>
              <a:r>
                <a:rPr lang="en-US" sz="4800" b="1" u="sng" dirty="0">
                  <a:solidFill>
                    <a:srgbClr val="ED7D31">
                      <a:lumMod val="50000"/>
                    </a:srgbClr>
                  </a:solidFill>
                  <a:latin typeface="Comic Sans MS" panose="030F0702030302020204" pitchFamily="66" charset="0"/>
                </a:rPr>
                <a:t>Period 1</a:t>
              </a:r>
              <a:endParaRPr lang="en-US" sz="4800" b="1" u="sng" dirty="0">
                <a:solidFill>
                  <a:srgbClr val="ED7D31">
                    <a:lumMod val="50000"/>
                  </a:srgbClr>
                </a:solidFill>
                <a:latin typeface="Comic Sans MS" panose="030F0702030302020204" pitchFamily="66" charset="0"/>
              </a:endParaRPr>
            </a:p>
            <a:p>
              <a:pPr algn="ctr"/>
              <a:endParaRPr lang="en-US" sz="8000" b="1" dirty="0">
                <a:latin typeface="Comic Sans MS" panose="030F0702030302020204" pitchFamily="66" charset="0"/>
              </a:endParaRPr>
            </a:p>
            <a:p>
              <a:endParaRPr lang="en-US" sz="6000" b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4" name="TextBox 12"/>
          <p:cNvSpPr txBox="1"/>
          <p:nvPr/>
        </p:nvSpPr>
        <p:spPr>
          <a:xfrm>
            <a:off x="731652" y="5042505"/>
            <a:ext cx="10210800" cy="137517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5460"/>
              </a:lnSpc>
            </a:pPr>
            <a:endParaRPr lang="en-US" sz="6000" spc="230" dirty="0">
              <a:solidFill>
                <a:srgbClr val="984E11"/>
              </a:solidFill>
              <a:latin typeface="Tropik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-198"/>
            <a:ext cx="12192000" cy="6853595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0" y="4406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77892"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68121">
            <a:off x="1029037" y="796231"/>
            <a:ext cx="7979085" cy="5237181"/>
          </a:xfrm>
          <a:custGeom>
            <a:avLst/>
            <a:gdLst/>
            <a:ahLst/>
            <a:cxnLst/>
            <a:rect l="l" t="t" r="r" b="b"/>
            <a:pathLst>
              <a:path w="11968627" h="7855771">
                <a:moveTo>
                  <a:pt x="0" y="0"/>
                </a:moveTo>
                <a:lnTo>
                  <a:pt x="11968626" y="0"/>
                </a:lnTo>
                <a:lnTo>
                  <a:pt x="11968626" y="7855771"/>
                </a:lnTo>
                <a:lnTo>
                  <a:pt x="0" y="78557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 rot="431112">
            <a:off x="12344358" y="1087603"/>
            <a:ext cx="2763225" cy="2609713"/>
          </a:xfrm>
          <a:custGeom>
            <a:avLst/>
            <a:gdLst/>
            <a:ahLst/>
            <a:cxnLst/>
            <a:rect l="l" t="t" r="r" b="b"/>
            <a:pathLst>
              <a:path w="4144837" h="3914569">
                <a:moveTo>
                  <a:pt x="0" y="0"/>
                </a:moveTo>
                <a:lnTo>
                  <a:pt x="4144837" y="0"/>
                </a:lnTo>
                <a:lnTo>
                  <a:pt x="4144837" y="3914569"/>
                </a:lnTo>
                <a:lnTo>
                  <a:pt x="0" y="39145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 rot="785742">
            <a:off x="7706261" y="1776420"/>
            <a:ext cx="4068615" cy="3554952"/>
          </a:xfrm>
          <a:custGeom>
            <a:avLst/>
            <a:gdLst/>
            <a:ahLst/>
            <a:cxnLst/>
            <a:rect l="l" t="t" r="r" b="b"/>
            <a:pathLst>
              <a:path w="6102922" h="5332428">
                <a:moveTo>
                  <a:pt x="0" y="0"/>
                </a:moveTo>
                <a:lnTo>
                  <a:pt x="6102922" y="0"/>
                </a:lnTo>
                <a:lnTo>
                  <a:pt x="6102922" y="5332428"/>
                </a:lnTo>
                <a:lnTo>
                  <a:pt x="0" y="533242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 rot="-772345">
            <a:off x="618974" y="4387853"/>
            <a:ext cx="999886" cy="2105789"/>
          </a:xfrm>
          <a:custGeom>
            <a:avLst/>
            <a:gdLst/>
            <a:ahLst/>
            <a:cxnLst/>
            <a:rect l="l" t="t" r="r" b="b"/>
            <a:pathLst>
              <a:path w="1499829" h="3158683">
                <a:moveTo>
                  <a:pt x="0" y="0"/>
                </a:moveTo>
                <a:lnTo>
                  <a:pt x="1499829" y="0"/>
                </a:lnTo>
                <a:lnTo>
                  <a:pt x="1499829" y="3158683"/>
                </a:lnTo>
                <a:lnTo>
                  <a:pt x="0" y="31586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7840615">
            <a:off x="9239713" y="1010416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4" y="0"/>
                </a:lnTo>
                <a:lnTo>
                  <a:pt x="2348424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668789" y="5481242"/>
            <a:ext cx="707469" cy="707469"/>
          </a:xfrm>
          <a:custGeom>
            <a:avLst/>
            <a:gdLst/>
            <a:ahLst/>
            <a:cxnLst/>
            <a:rect l="l" t="t" r="r" b="b"/>
            <a:pathLst>
              <a:path w="1061203" h="1061203">
                <a:moveTo>
                  <a:pt x="0" y="0"/>
                </a:moveTo>
                <a:lnTo>
                  <a:pt x="1061202" y="0"/>
                </a:lnTo>
                <a:lnTo>
                  <a:pt x="1061202" y="1061203"/>
                </a:lnTo>
                <a:lnTo>
                  <a:pt x="0" y="106120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611161">
            <a:off x="859838" y="505945"/>
            <a:ext cx="574822" cy="1287841"/>
          </a:xfrm>
          <a:custGeom>
            <a:avLst/>
            <a:gdLst/>
            <a:ahLst/>
            <a:cxnLst/>
            <a:rect l="l" t="t" r="r" b="b"/>
            <a:pathLst>
              <a:path w="862233" h="1931762">
                <a:moveTo>
                  <a:pt x="0" y="0"/>
                </a:moveTo>
                <a:lnTo>
                  <a:pt x="862233" y="0"/>
                </a:lnTo>
                <a:lnTo>
                  <a:pt x="862233" y="1931762"/>
                </a:lnTo>
                <a:lnTo>
                  <a:pt x="0" y="193176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 rot="21517737">
            <a:off x="1742007" y="1540355"/>
            <a:ext cx="5955369" cy="3898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665" b="0" i="0" u="none" strike="noStrike" kern="1200" cap="none" spc="0" normalizeH="0" baseline="0" noProof="0" dirty="0">
                <a:ln>
                  <a:noFill/>
                </a:ln>
                <a:solidFill>
                  <a:srgbClr val="272626"/>
                </a:solidFill>
                <a:effectLst/>
                <a:uLnTx/>
                <a:uFillTx/>
                <a:latin typeface="Congenial Black" panose="02000503040000020004" pitchFamily="2" charset="0"/>
                <a:ea typeface="+mn-ea"/>
                <a:cs typeface="+mn-cs"/>
              </a:rPr>
              <a:t>Class Rules</a:t>
            </a:r>
            <a:endParaRPr kumimoji="0" lang="en-US" sz="12665" b="0" i="0" u="none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Congenial Black" panose="02000503040000020004" pitchFamily="2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77431">
            <a:off x="8597368" y="2462938"/>
            <a:ext cx="2286862" cy="21849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34" y="11926"/>
            <a:ext cx="12183266" cy="6867699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0" y="4406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b="-77892"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953598" y="1185757"/>
            <a:ext cx="5112043" cy="4951920"/>
            <a:chOff x="0" y="0"/>
            <a:chExt cx="1744237" cy="1689603"/>
          </a:xfrm>
        </p:grpSpPr>
        <p:sp>
          <p:nvSpPr>
            <p:cNvPr id="4" name="Freeform 4"/>
            <p:cNvSpPr/>
            <p:nvPr/>
          </p:nvSpPr>
          <p:spPr>
            <a:xfrm>
              <a:off x="0" y="-1270"/>
              <a:ext cx="1745507" cy="1688333"/>
            </a:xfrm>
            <a:custGeom>
              <a:avLst/>
              <a:gdLst/>
              <a:ahLst/>
              <a:cxnLst/>
              <a:rect l="l" t="t" r="r" b="b"/>
              <a:pathLst>
                <a:path w="1745507" h="1688333">
                  <a:moveTo>
                    <a:pt x="1734077" y="27940"/>
                  </a:moveTo>
                  <a:cubicBezTo>
                    <a:pt x="1725187" y="24130"/>
                    <a:pt x="1716297" y="21590"/>
                    <a:pt x="1707407" y="21590"/>
                  </a:cubicBezTo>
                  <a:cubicBezTo>
                    <a:pt x="1680737" y="20320"/>
                    <a:pt x="1654733" y="20320"/>
                    <a:pt x="1627368" y="17780"/>
                  </a:cubicBezTo>
                  <a:cubicBezTo>
                    <a:pt x="1564818" y="12700"/>
                    <a:pt x="1503572" y="6350"/>
                    <a:pt x="1441023" y="3810"/>
                  </a:cubicBezTo>
                  <a:cubicBezTo>
                    <a:pt x="1390201" y="1270"/>
                    <a:pt x="1340683" y="3810"/>
                    <a:pt x="1289862" y="2540"/>
                  </a:cubicBezTo>
                  <a:cubicBezTo>
                    <a:pt x="1267709" y="2540"/>
                    <a:pt x="1245556" y="0"/>
                    <a:pt x="1223403" y="2540"/>
                  </a:cubicBezTo>
                  <a:cubicBezTo>
                    <a:pt x="1169975" y="10160"/>
                    <a:pt x="1116548" y="11430"/>
                    <a:pt x="1061817" y="8890"/>
                  </a:cubicBezTo>
                  <a:cubicBezTo>
                    <a:pt x="1034452" y="7620"/>
                    <a:pt x="1007086" y="7620"/>
                    <a:pt x="979721" y="7620"/>
                  </a:cubicBezTo>
                  <a:cubicBezTo>
                    <a:pt x="930203" y="7620"/>
                    <a:pt x="880685" y="7620"/>
                    <a:pt x="831166" y="6350"/>
                  </a:cubicBezTo>
                  <a:cubicBezTo>
                    <a:pt x="779042" y="5080"/>
                    <a:pt x="265616" y="2540"/>
                    <a:pt x="214794" y="1270"/>
                  </a:cubicBezTo>
                  <a:cubicBezTo>
                    <a:pt x="173095" y="0"/>
                    <a:pt x="132698" y="1270"/>
                    <a:pt x="90999" y="1270"/>
                  </a:cubicBezTo>
                  <a:cubicBezTo>
                    <a:pt x="6233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4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89696" y="1661663"/>
                    <a:pt x="139214" y="1665473"/>
                    <a:pt x="188732" y="1670553"/>
                  </a:cubicBezTo>
                  <a:cubicBezTo>
                    <a:pt x="216097" y="1673093"/>
                    <a:pt x="243463" y="1678173"/>
                    <a:pt x="270828" y="1679443"/>
                  </a:cubicBezTo>
                  <a:cubicBezTo>
                    <a:pt x="316437" y="1681983"/>
                    <a:pt x="824651" y="1683253"/>
                    <a:pt x="870260" y="1684523"/>
                  </a:cubicBezTo>
                  <a:cubicBezTo>
                    <a:pt x="876775" y="1684523"/>
                    <a:pt x="883291" y="1684523"/>
                    <a:pt x="889806" y="1684523"/>
                  </a:cubicBezTo>
                  <a:cubicBezTo>
                    <a:pt x="921081" y="1684523"/>
                    <a:pt x="953659" y="1683253"/>
                    <a:pt x="984933" y="1683253"/>
                  </a:cubicBezTo>
                  <a:cubicBezTo>
                    <a:pt x="1021421" y="1683253"/>
                    <a:pt x="1056604" y="1684523"/>
                    <a:pt x="1093092" y="1684523"/>
                  </a:cubicBezTo>
                  <a:cubicBezTo>
                    <a:pt x="1146519" y="1684523"/>
                    <a:pt x="1201250" y="1684523"/>
                    <a:pt x="1254678" y="1684523"/>
                  </a:cubicBezTo>
                  <a:cubicBezTo>
                    <a:pt x="1304196" y="1684523"/>
                    <a:pt x="1353714" y="1685793"/>
                    <a:pt x="1403232" y="1687063"/>
                  </a:cubicBezTo>
                  <a:cubicBezTo>
                    <a:pt x="1425385" y="1687063"/>
                    <a:pt x="1448841" y="1688333"/>
                    <a:pt x="1470994" y="1688333"/>
                  </a:cubicBezTo>
                  <a:cubicBezTo>
                    <a:pt x="1542665" y="1687063"/>
                    <a:pt x="1613033" y="1680713"/>
                    <a:pt x="1684547" y="1680713"/>
                  </a:cubicBezTo>
                  <a:cubicBezTo>
                    <a:pt x="1688357" y="1680713"/>
                    <a:pt x="1693437" y="1678173"/>
                    <a:pt x="1697247" y="1675633"/>
                  </a:cubicBezTo>
                  <a:cubicBezTo>
                    <a:pt x="1702327" y="1671823"/>
                    <a:pt x="1704867" y="1665473"/>
                    <a:pt x="1707407" y="1662933"/>
                  </a:cubicBezTo>
                  <a:cubicBezTo>
                    <a:pt x="1708677" y="1608532"/>
                    <a:pt x="1709947" y="1555862"/>
                    <a:pt x="1711217" y="1503191"/>
                  </a:cubicBezTo>
                  <a:cubicBezTo>
                    <a:pt x="1712487" y="1421677"/>
                    <a:pt x="1722647" y="639144"/>
                    <a:pt x="1723917" y="557630"/>
                  </a:cubicBezTo>
                  <a:cubicBezTo>
                    <a:pt x="1723917" y="508721"/>
                    <a:pt x="1725187" y="459813"/>
                    <a:pt x="1726457" y="410905"/>
                  </a:cubicBezTo>
                  <a:cubicBezTo>
                    <a:pt x="1727727" y="358234"/>
                    <a:pt x="1728997" y="305564"/>
                    <a:pt x="1731537" y="252893"/>
                  </a:cubicBezTo>
                  <a:cubicBezTo>
                    <a:pt x="1732807" y="221542"/>
                    <a:pt x="1732807" y="188936"/>
                    <a:pt x="1737887" y="157585"/>
                  </a:cubicBezTo>
                  <a:cubicBezTo>
                    <a:pt x="1742967" y="119963"/>
                    <a:pt x="1745507" y="83595"/>
                    <a:pt x="1744237" y="44450"/>
                  </a:cubicBezTo>
                  <a:cubicBezTo>
                    <a:pt x="1744237" y="38100"/>
                    <a:pt x="1740427" y="30480"/>
                    <a:pt x="1734077" y="27940"/>
                  </a:cubicBezTo>
                  <a:close/>
                </a:path>
              </a:pathLst>
            </a:custGeom>
            <a:solidFill>
              <a:srgbClr val="FFF3E4"/>
            </a:solidFill>
          </p:spPr>
          <p:txBody>
            <a:bodyPr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 rot="-7680534">
            <a:off x="10143204" y="1204155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4" y="0"/>
                </a:lnTo>
                <a:lnTo>
                  <a:pt x="2348424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6"/>
          <p:cNvGrpSpPr/>
          <p:nvPr/>
        </p:nvGrpSpPr>
        <p:grpSpPr>
          <a:xfrm rot="-248097">
            <a:off x="1164356" y="1645660"/>
            <a:ext cx="4102351" cy="4007399"/>
            <a:chOff x="0" y="0"/>
            <a:chExt cx="4828540" cy="4716780"/>
          </a:xfrm>
        </p:grpSpPr>
        <p:sp>
          <p:nvSpPr>
            <p:cNvPr id="7" name="Freeform 7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80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10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40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0" y="4281170"/>
                    <a:pt x="4535170" y="4335780"/>
                    <a:pt x="4491990" y="4382770"/>
                  </a:cubicBezTo>
                  <a:cubicBezTo>
                    <a:pt x="4453890" y="4424680"/>
                    <a:pt x="4411980" y="4466590"/>
                    <a:pt x="4345940" y="4467860"/>
                  </a:cubicBezTo>
                  <a:cubicBezTo>
                    <a:pt x="4330700" y="4467860"/>
                    <a:pt x="4316730" y="4483100"/>
                    <a:pt x="4301490" y="4490720"/>
                  </a:cubicBezTo>
                  <a:cubicBezTo>
                    <a:pt x="4236720" y="4518660"/>
                    <a:pt x="4169410" y="4542790"/>
                    <a:pt x="4105910" y="4573270"/>
                  </a:cubicBezTo>
                  <a:cubicBezTo>
                    <a:pt x="3989070" y="4629150"/>
                    <a:pt x="3863340" y="4638040"/>
                    <a:pt x="3737610" y="4643120"/>
                  </a:cubicBezTo>
                  <a:cubicBezTo>
                    <a:pt x="3689350" y="4645660"/>
                    <a:pt x="3639820" y="4641850"/>
                    <a:pt x="3591560" y="4645660"/>
                  </a:cubicBezTo>
                  <a:cubicBezTo>
                    <a:pt x="3567430" y="4646930"/>
                    <a:pt x="3544570" y="4658360"/>
                    <a:pt x="3521710" y="4663440"/>
                  </a:cubicBezTo>
                  <a:cubicBezTo>
                    <a:pt x="3511550" y="4665980"/>
                    <a:pt x="3501390" y="4664710"/>
                    <a:pt x="3489960" y="4665980"/>
                  </a:cubicBezTo>
                  <a:cubicBezTo>
                    <a:pt x="3474720" y="4667250"/>
                    <a:pt x="3459480" y="4671060"/>
                    <a:pt x="3444240" y="4669790"/>
                  </a:cubicBezTo>
                  <a:cubicBezTo>
                    <a:pt x="3429000" y="4667250"/>
                    <a:pt x="3418840" y="4662170"/>
                    <a:pt x="3416300" y="4662170"/>
                  </a:cubicBezTo>
                  <a:close/>
                </a:path>
              </a:pathLst>
            </a:custGeom>
            <a:blipFill>
              <a:blip r:embed="rId6"/>
              <a:stretch>
                <a:fillRect l="-41555" r="-4986"/>
              </a:stretch>
            </a:blipFill>
          </p:spPr>
          <p:txBody>
            <a:bodyPr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-3380424">
            <a:off x="5564703" y="4651934"/>
            <a:ext cx="777791" cy="2287622"/>
          </a:xfrm>
          <a:custGeom>
            <a:avLst/>
            <a:gdLst/>
            <a:ahLst/>
            <a:cxnLst/>
            <a:rect l="l" t="t" r="r" b="b"/>
            <a:pathLst>
              <a:path w="1166687" h="3431433">
                <a:moveTo>
                  <a:pt x="0" y="0"/>
                </a:moveTo>
                <a:lnTo>
                  <a:pt x="1166687" y="0"/>
                </a:lnTo>
                <a:lnTo>
                  <a:pt x="1166687" y="3431433"/>
                </a:lnTo>
                <a:lnTo>
                  <a:pt x="0" y="34314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 rot="-508057">
            <a:off x="2154583" y="1438349"/>
            <a:ext cx="1750436" cy="448336"/>
          </a:xfrm>
          <a:custGeom>
            <a:avLst/>
            <a:gdLst/>
            <a:ahLst/>
            <a:cxnLst/>
            <a:rect l="l" t="t" r="r" b="b"/>
            <a:pathLst>
              <a:path w="2625654" h="672504">
                <a:moveTo>
                  <a:pt x="0" y="0"/>
                </a:moveTo>
                <a:lnTo>
                  <a:pt x="2625654" y="0"/>
                </a:lnTo>
                <a:lnTo>
                  <a:pt x="2625654" y="672504"/>
                </a:lnTo>
                <a:lnTo>
                  <a:pt x="0" y="6725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-752723">
            <a:off x="797547" y="4383527"/>
            <a:ext cx="1381004" cy="1814492"/>
          </a:xfrm>
          <a:custGeom>
            <a:avLst/>
            <a:gdLst/>
            <a:ahLst/>
            <a:cxnLst/>
            <a:rect l="l" t="t" r="r" b="b"/>
            <a:pathLst>
              <a:path w="2071506" h="2721738">
                <a:moveTo>
                  <a:pt x="0" y="0"/>
                </a:moveTo>
                <a:lnTo>
                  <a:pt x="2071505" y="0"/>
                </a:lnTo>
                <a:lnTo>
                  <a:pt x="2071505" y="2721738"/>
                </a:lnTo>
                <a:lnTo>
                  <a:pt x="0" y="272173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1925915">
            <a:off x="10381139" y="5573086"/>
            <a:ext cx="1369003" cy="1065218"/>
          </a:xfrm>
          <a:custGeom>
            <a:avLst/>
            <a:gdLst/>
            <a:ahLst/>
            <a:cxnLst/>
            <a:rect l="l" t="t" r="r" b="b"/>
            <a:pathLst>
              <a:path w="2053504" h="1597827">
                <a:moveTo>
                  <a:pt x="0" y="0"/>
                </a:moveTo>
                <a:lnTo>
                  <a:pt x="2053504" y="0"/>
                </a:lnTo>
                <a:lnTo>
                  <a:pt x="2053504" y="1597828"/>
                </a:lnTo>
                <a:lnTo>
                  <a:pt x="0" y="159782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276319" y="1785136"/>
            <a:ext cx="4318000" cy="31393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272626"/>
                </a:solidFill>
                <a:effectLst/>
                <a:uLnTx/>
                <a:uFillTx/>
                <a:latin typeface="Congenial Black" panose="02000503040000020004" pitchFamily="2" charset="0"/>
                <a:ea typeface="+mn-ea"/>
                <a:cs typeface="+mn-cs"/>
              </a:rPr>
              <a:t>Rule 1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Congenial Black" panose="02000503040000020004" pitchFamily="2" charset="0"/>
              <a:ea typeface="+mn-ea"/>
              <a:cs typeface="+mn-cs"/>
            </a:endParaRPr>
          </a:p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srgbClr val="272626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Listen to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your friend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talking in front.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7318"/>
            <a:ext cx="12192000" cy="6925318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3958250" y="685801"/>
            <a:ext cx="6796490" cy="5589219"/>
          </a:xfrm>
          <a:custGeom>
            <a:avLst/>
            <a:gdLst/>
            <a:ahLst/>
            <a:cxnLst/>
            <a:rect l="l" t="t" r="r" b="b"/>
            <a:pathLst>
              <a:path w="10194735" h="8383828">
                <a:moveTo>
                  <a:pt x="0" y="0"/>
                </a:moveTo>
                <a:lnTo>
                  <a:pt x="10194735" y="0"/>
                </a:lnTo>
                <a:lnTo>
                  <a:pt x="10194735" y="8383828"/>
                </a:lnTo>
                <a:lnTo>
                  <a:pt x="0" y="83838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566108" y="2079897"/>
            <a:ext cx="6094859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  <a:ea typeface="+mn-ea"/>
                <a:cs typeface="+mn-cs"/>
              </a:rPr>
              <a:t>Rule 2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genial Black" panose="02000503040000020004" pitchFamily="2" charset="0"/>
              <a:ea typeface="+mn-ea"/>
              <a:cs typeface="+mn-cs"/>
            </a:endParaRPr>
          </a:p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Raise your hand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if you have a question.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 rot="-468955">
            <a:off x="495206" y="3415168"/>
            <a:ext cx="3945607" cy="2202366"/>
          </a:xfrm>
          <a:custGeom>
            <a:avLst/>
            <a:gdLst/>
            <a:ahLst/>
            <a:cxnLst/>
            <a:rect l="l" t="t" r="r" b="b"/>
            <a:pathLst>
              <a:path w="5918411" h="3303549">
                <a:moveTo>
                  <a:pt x="0" y="0"/>
                </a:moveTo>
                <a:lnTo>
                  <a:pt x="5918411" y="0"/>
                </a:lnTo>
                <a:lnTo>
                  <a:pt x="5918411" y="3303549"/>
                </a:lnTo>
                <a:lnTo>
                  <a:pt x="0" y="33035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7"/>
          <p:cNvGrpSpPr/>
          <p:nvPr/>
        </p:nvGrpSpPr>
        <p:grpSpPr>
          <a:xfrm rot="-469889">
            <a:off x="942478" y="3587699"/>
            <a:ext cx="3175217" cy="1786037"/>
            <a:chOff x="0" y="0"/>
            <a:chExt cx="1128903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287760" cy="6350000"/>
            </a:xfrm>
            <a:custGeom>
              <a:avLst/>
              <a:gdLst/>
              <a:ahLst/>
              <a:cxnLst/>
              <a:rect l="l" t="t" r="r" b="b"/>
              <a:pathLst>
                <a:path w="11287760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0" y="0"/>
                    <a:pt x="11287760" y="234950"/>
                    <a:pt x="11287760" y="525780"/>
                  </a:cubicBezTo>
                  <a:lnTo>
                    <a:pt x="11287760" y="5822950"/>
                  </a:lnTo>
                  <a:cubicBezTo>
                    <a:pt x="11287760" y="6113780"/>
                    <a:pt x="11052810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lose/>
                </a:path>
              </a:pathLst>
            </a:custGeom>
            <a:blipFill>
              <a:blip r:embed="rId6"/>
              <a:stretch>
                <a:fillRect t="-7808" b="-10647"/>
              </a:stretch>
            </a:blipFill>
          </p:spPr>
          <p:txBody>
            <a:bodyPr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-1115936">
            <a:off x="1178197" y="1155266"/>
            <a:ext cx="1538343" cy="1663194"/>
          </a:xfrm>
          <a:custGeom>
            <a:avLst/>
            <a:gdLst/>
            <a:ahLst/>
            <a:cxnLst/>
            <a:rect l="l" t="t" r="r" b="b"/>
            <a:pathLst>
              <a:path w="2307514" h="2494791">
                <a:moveTo>
                  <a:pt x="0" y="0"/>
                </a:moveTo>
                <a:lnTo>
                  <a:pt x="2307515" y="0"/>
                </a:lnTo>
                <a:lnTo>
                  <a:pt x="2307515" y="2494791"/>
                </a:lnTo>
                <a:lnTo>
                  <a:pt x="0" y="24947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 rot="789396">
            <a:off x="10219485" y="4353762"/>
            <a:ext cx="1483507" cy="2168432"/>
          </a:xfrm>
          <a:custGeom>
            <a:avLst/>
            <a:gdLst/>
            <a:ahLst/>
            <a:cxnLst/>
            <a:rect l="l" t="t" r="r" b="b"/>
            <a:pathLst>
              <a:path w="2225260" h="3252648">
                <a:moveTo>
                  <a:pt x="0" y="0"/>
                </a:moveTo>
                <a:lnTo>
                  <a:pt x="2225260" y="0"/>
                </a:lnTo>
                <a:lnTo>
                  <a:pt x="2225260" y="3252648"/>
                </a:lnTo>
                <a:lnTo>
                  <a:pt x="0" y="325264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1697473">
            <a:off x="3527599" y="1389917"/>
            <a:ext cx="821560" cy="805129"/>
          </a:xfrm>
          <a:custGeom>
            <a:avLst/>
            <a:gdLst/>
            <a:ahLst/>
            <a:cxnLst/>
            <a:rect l="l" t="t" r="r" b="b"/>
            <a:pathLst>
              <a:path w="1232340" h="1207693">
                <a:moveTo>
                  <a:pt x="0" y="0"/>
                </a:moveTo>
                <a:lnTo>
                  <a:pt x="1232340" y="0"/>
                </a:lnTo>
                <a:lnTo>
                  <a:pt x="1232340" y="1207693"/>
                </a:lnTo>
                <a:lnTo>
                  <a:pt x="0" y="120769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504696" y="3237173"/>
            <a:ext cx="597226" cy="626187"/>
          </a:xfrm>
          <a:custGeom>
            <a:avLst/>
            <a:gdLst/>
            <a:ahLst/>
            <a:cxnLst/>
            <a:rect l="l" t="t" r="r" b="b"/>
            <a:pathLst>
              <a:path w="895839" h="939281">
                <a:moveTo>
                  <a:pt x="0" y="0"/>
                </a:moveTo>
                <a:lnTo>
                  <a:pt x="895839" y="0"/>
                </a:lnTo>
                <a:lnTo>
                  <a:pt x="895839" y="939281"/>
                </a:lnTo>
                <a:lnTo>
                  <a:pt x="0" y="93928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2525768" y="685801"/>
            <a:ext cx="5979551" cy="5707753"/>
          </a:xfrm>
          <a:custGeom>
            <a:avLst/>
            <a:gdLst/>
            <a:ahLst/>
            <a:cxnLst/>
            <a:rect l="l" t="t" r="r" b="b"/>
            <a:pathLst>
              <a:path w="8969327" h="8561630">
                <a:moveTo>
                  <a:pt x="0" y="0"/>
                </a:moveTo>
                <a:lnTo>
                  <a:pt x="8969326" y="0"/>
                </a:lnTo>
                <a:lnTo>
                  <a:pt x="8969326" y="8561630"/>
                </a:lnTo>
                <a:lnTo>
                  <a:pt x="0" y="8561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158262" y="1925249"/>
            <a:ext cx="4714561" cy="2523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sng" strike="noStrike" kern="1200" cap="none" spc="0" normalizeH="0" baseline="0" noProof="0" dirty="0">
                <a:ln>
                  <a:noFill/>
                </a:ln>
                <a:solidFill>
                  <a:srgbClr val="272626"/>
                </a:solidFill>
                <a:effectLst/>
                <a:uLnTx/>
                <a:uFillTx/>
                <a:latin typeface="Congenial Black" panose="02000503040000020004" pitchFamily="2" charset="0"/>
                <a:ea typeface="+mn-ea"/>
                <a:cs typeface="+mn-cs"/>
              </a:rPr>
              <a:t>Rule 3 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rgbClr val="272626"/>
              </a:solidFill>
              <a:effectLst/>
              <a:uLnTx/>
              <a:uFillTx/>
              <a:latin typeface="Congenial Black" panose="02000503040000020004" pitchFamily="2" charset="0"/>
              <a:ea typeface="+mn-ea"/>
              <a:cs typeface="+mn-cs"/>
            </a:endParaRPr>
          </a:p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Wait for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your turn.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 rot="-4228685">
            <a:off x="7608884" y="1133686"/>
            <a:ext cx="4380031" cy="4189886"/>
          </a:xfrm>
          <a:custGeom>
            <a:avLst/>
            <a:gdLst/>
            <a:ahLst/>
            <a:cxnLst/>
            <a:rect l="l" t="t" r="r" b="b"/>
            <a:pathLst>
              <a:path w="5869803" h="5128740">
                <a:moveTo>
                  <a:pt x="0" y="0"/>
                </a:moveTo>
                <a:lnTo>
                  <a:pt x="5869803" y="0"/>
                </a:lnTo>
                <a:lnTo>
                  <a:pt x="5869803" y="5128740"/>
                </a:lnTo>
                <a:lnTo>
                  <a:pt x="0" y="51287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8"/>
          <p:cNvGrpSpPr/>
          <p:nvPr/>
        </p:nvGrpSpPr>
        <p:grpSpPr>
          <a:xfrm rot="711842">
            <a:off x="8398803" y="1774780"/>
            <a:ext cx="2907131" cy="288412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lose/>
                </a:path>
              </a:pathLst>
            </a:custGeom>
            <a:blipFill>
              <a:blip r:embed="rId5"/>
              <a:stretch>
                <a:fillRect t="-26534" b="-23528"/>
              </a:stretch>
            </a:blipFill>
          </p:spPr>
          <p:txBody>
            <a:bodyPr/>
            <a:lstStyle/>
            <a:p>
              <a:pPr marL="0" marR="0" lvl="0" indent="0" algn="l" defTabSz="609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>
            <a:off x="9971906" y="4988456"/>
            <a:ext cx="1736919" cy="942833"/>
          </a:xfrm>
          <a:custGeom>
            <a:avLst/>
            <a:gdLst/>
            <a:ahLst/>
            <a:cxnLst/>
            <a:rect l="l" t="t" r="r" b="b"/>
            <a:pathLst>
              <a:path w="2605378" h="1414250">
                <a:moveTo>
                  <a:pt x="0" y="0"/>
                </a:moveTo>
                <a:lnTo>
                  <a:pt x="2605378" y="0"/>
                </a:lnTo>
                <a:lnTo>
                  <a:pt x="2605378" y="1414250"/>
                </a:lnTo>
                <a:lnTo>
                  <a:pt x="0" y="14142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 rot="-651484">
            <a:off x="879908" y="5045847"/>
            <a:ext cx="1827659" cy="962829"/>
          </a:xfrm>
          <a:custGeom>
            <a:avLst/>
            <a:gdLst/>
            <a:ahLst/>
            <a:cxnLst/>
            <a:rect l="l" t="t" r="r" b="b"/>
            <a:pathLst>
              <a:path w="2741489" h="1444243">
                <a:moveTo>
                  <a:pt x="0" y="0"/>
                </a:moveTo>
                <a:lnTo>
                  <a:pt x="2741489" y="0"/>
                </a:lnTo>
                <a:lnTo>
                  <a:pt x="2741489" y="1444243"/>
                </a:lnTo>
                <a:lnTo>
                  <a:pt x="0" y="14442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897143" y="1684606"/>
            <a:ext cx="1991329" cy="1744395"/>
          </a:xfrm>
          <a:custGeom>
            <a:avLst/>
            <a:gdLst/>
            <a:ahLst/>
            <a:cxnLst/>
            <a:rect l="l" t="t" r="r" b="b"/>
            <a:pathLst>
              <a:path w="2986993" h="2616592">
                <a:moveTo>
                  <a:pt x="0" y="0"/>
                </a:moveTo>
                <a:lnTo>
                  <a:pt x="2986994" y="0"/>
                </a:lnTo>
                <a:lnTo>
                  <a:pt x="2986994" y="2616592"/>
                </a:lnTo>
                <a:lnTo>
                  <a:pt x="0" y="26165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332067" y="3741549"/>
            <a:ext cx="707469" cy="707469"/>
          </a:xfrm>
          <a:custGeom>
            <a:avLst/>
            <a:gdLst/>
            <a:ahLst/>
            <a:cxnLst/>
            <a:rect l="l" t="t" r="r" b="b"/>
            <a:pathLst>
              <a:path w="1061203" h="1061203">
                <a:moveTo>
                  <a:pt x="0" y="0"/>
                </a:moveTo>
                <a:lnTo>
                  <a:pt x="1061202" y="0"/>
                </a:lnTo>
                <a:lnTo>
                  <a:pt x="1061202" y="1061203"/>
                </a:lnTo>
                <a:lnTo>
                  <a:pt x="0" y="106120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Theme 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a</Template>
  <TotalTime>0</TotalTime>
  <Words>144</Words>
  <Application>WPS Presentation</Application>
  <PresentationFormat>Widescreen</PresentationFormat>
  <Paragraphs>20</Paragraphs>
  <Slides>6</Slides>
  <Notes>3</Notes>
  <HiddenSlides>0</HiddenSlides>
  <MMClips>16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6</vt:i4>
      </vt:variant>
    </vt:vector>
  </HeadingPairs>
  <TitlesOfParts>
    <vt:vector size="25" baseType="lpstr">
      <vt:lpstr>Arial</vt:lpstr>
      <vt:lpstr>SimSun</vt:lpstr>
      <vt:lpstr>Wingdings</vt:lpstr>
      <vt:lpstr>Twinkl</vt:lpstr>
      <vt:lpstr>Segoe Print</vt:lpstr>
      <vt:lpstr>Comic Sans MS</vt:lpstr>
      <vt:lpstr>Tropika</vt:lpstr>
      <vt:lpstr>Calibri</vt:lpstr>
      <vt:lpstr>Congenial Black</vt:lpstr>
      <vt:lpstr>Yu Gothic UI</vt:lpstr>
      <vt:lpstr>Abadi</vt:lpstr>
      <vt:lpstr>Microsoft YaHei</vt:lpstr>
      <vt:lpstr>Arial Unicode MS</vt:lpstr>
      <vt:lpstr>Calibri Light</vt:lpstr>
      <vt:lpstr>Arial</vt:lpstr>
      <vt:lpstr>Theme a</vt:lpstr>
      <vt:lpstr>Theme1</vt:lpstr>
      <vt:lpstr>1_Office Theme</vt:lpstr>
      <vt:lpstr>4_Office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bao phan</dc:creator>
  <cp:lastModifiedBy>Phương Linh Trần</cp:lastModifiedBy>
  <cp:revision>31</cp:revision>
  <dcterms:created xsi:type="dcterms:W3CDTF">2023-12-02T14:50:00Z</dcterms:created>
  <dcterms:modified xsi:type="dcterms:W3CDTF">2026-01-04T03:44:59Z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366E3D313FF64E8CAE3E3873C67D6089_12</vt:lpwstr>
  </property>
  <property fmtid="{D5CDD505-2E9C-101B-9397-08002B2CF9AE}" pid="3" name="KSOProductBuildVer">
    <vt:lpwstr>1033-12.2.0.22222</vt:lpwstr>
  </property>
</Properties>
</file>