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5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7.svg" ContentType="image/svg+xml"/>
  <Override PartName="/ppt/media/image39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1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5"/>
  </p:notesMasterIdLst>
  <p:sldIdLst>
    <p:sldId id="327" r:id="rId5"/>
    <p:sldId id="257" r:id="rId6"/>
    <p:sldId id="294" r:id="rId7"/>
    <p:sldId id="329" r:id="rId8"/>
    <p:sldId id="308" r:id="rId9"/>
    <p:sldId id="335" r:id="rId10"/>
    <p:sldId id="336" r:id="rId11"/>
    <p:sldId id="278" r:id="rId12"/>
    <p:sldId id="281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D0E86-CD40-4D10-91D3-F4F05133FFF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CB27F-1570-4164-8714-012F5A5315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494F4-0BD6-43C4-8FCE-69986CD8D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DFA8-480B-4AFF-B0C8-CCAFF9280AA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50AEB-F775-4506-BD47-27F3E32E5FD4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microsoft.com/office/2007/relationships/hdphoto" Target="../media/image66.wdp"/><Relationship Id="rId5" Type="http://schemas.openxmlformats.org/officeDocument/2006/relationships/image" Target="../media/image65.png"/><Relationship Id="rId4" Type="http://schemas.microsoft.com/office/2007/relationships/hdphoto" Target="../media/image64.wdp"/><Relationship Id="rId3" Type="http://schemas.openxmlformats.org/officeDocument/2006/relationships/image" Target="../media/image63.png"/><Relationship Id="rId2" Type="http://schemas.microsoft.com/office/2007/relationships/hdphoto" Target="../media/image62.wdp"/><Relationship Id="rId16" Type="http://schemas.openxmlformats.org/officeDocument/2006/relationships/slideLayout" Target="../slideLayouts/slideLayout18.xml"/><Relationship Id="rId15" Type="http://schemas.openxmlformats.org/officeDocument/2006/relationships/image" Target="../media/image75.png"/><Relationship Id="rId14" Type="http://schemas.openxmlformats.org/officeDocument/2006/relationships/image" Target="../media/image74.png"/><Relationship Id="rId13" Type="http://schemas.openxmlformats.org/officeDocument/2006/relationships/image" Target="../media/image73.png"/><Relationship Id="rId12" Type="http://schemas.openxmlformats.org/officeDocument/2006/relationships/image" Target="../media/image72.png"/><Relationship Id="rId11" Type="http://schemas.openxmlformats.org/officeDocument/2006/relationships/image" Target="../media/image71.png"/><Relationship Id="rId10" Type="http://schemas.openxmlformats.org/officeDocument/2006/relationships/image" Target="../media/image70.png"/><Relationship Id="rId1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8" Type="http://schemas.openxmlformats.org/officeDocument/2006/relationships/slideLayout" Target="../slideLayouts/slideLayout29.xml"/><Relationship Id="rId17" Type="http://schemas.openxmlformats.org/officeDocument/2006/relationships/image" Target="../media/image22.png"/><Relationship Id="rId16" Type="http://schemas.openxmlformats.org/officeDocument/2006/relationships/image" Target="../media/image21.svg"/><Relationship Id="rId15" Type="http://schemas.openxmlformats.org/officeDocument/2006/relationships/image" Target="../media/image20.png"/><Relationship Id="rId14" Type="http://schemas.openxmlformats.org/officeDocument/2006/relationships/image" Target="../media/image19.svg"/><Relationship Id="rId13" Type="http://schemas.openxmlformats.org/officeDocument/2006/relationships/image" Target="../media/image18.png"/><Relationship Id="rId12" Type="http://schemas.openxmlformats.org/officeDocument/2006/relationships/image" Target="../media/image17.svg"/><Relationship Id="rId11" Type="http://schemas.openxmlformats.org/officeDocument/2006/relationships/image" Target="../media/image16.png"/><Relationship Id="rId10" Type="http://schemas.openxmlformats.org/officeDocument/2006/relationships/image" Target="../media/image15.sv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svg"/><Relationship Id="rId7" Type="http://schemas.openxmlformats.org/officeDocument/2006/relationships/image" Target="../media/image27.png"/><Relationship Id="rId6" Type="http://schemas.openxmlformats.org/officeDocument/2006/relationships/image" Target="../media/image26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34.svg"/><Relationship Id="rId13" Type="http://schemas.openxmlformats.org/officeDocument/2006/relationships/image" Target="../media/image33.png"/><Relationship Id="rId12" Type="http://schemas.openxmlformats.org/officeDocument/2006/relationships/image" Target="../media/image32.svg"/><Relationship Id="rId11" Type="http://schemas.openxmlformats.org/officeDocument/2006/relationships/image" Target="../media/image31.png"/><Relationship Id="rId10" Type="http://schemas.openxmlformats.org/officeDocument/2006/relationships/image" Target="../media/image30.sv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svg"/><Relationship Id="rId7" Type="http://schemas.openxmlformats.org/officeDocument/2006/relationships/image" Target="../media/image41.png"/><Relationship Id="rId6" Type="http://schemas.openxmlformats.org/officeDocument/2006/relationships/image" Target="../media/image40.jpe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48.svg"/><Relationship Id="rId13" Type="http://schemas.openxmlformats.org/officeDocument/2006/relationships/image" Target="../media/image47.png"/><Relationship Id="rId12" Type="http://schemas.openxmlformats.org/officeDocument/2006/relationships/image" Target="../media/image46.svg"/><Relationship Id="rId11" Type="http://schemas.openxmlformats.org/officeDocument/2006/relationships/image" Target="../media/image45.png"/><Relationship Id="rId10" Type="http://schemas.openxmlformats.org/officeDocument/2006/relationships/image" Target="../media/image44.svg"/><Relationship Id="rId1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svg"/><Relationship Id="rId8" Type="http://schemas.openxmlformats.org/officeDocument/2006/relationships/image" Target="../media/image56.png"/><Relationship Id="rId7" Type="http://schemas.openxmlformats.org/officeDocument/2006/relationships/image" Target="../media/image55.svg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4" Type="http://schemas.openxmlformats.org/officeDocument/2006/relationships/slideLayout" Target="../slideLayouts/slideLayout29.xml"/><Relationship Id="rId13" Type="http://schemas.openxmlformats.org/officeDocument/2006/relationships/image" Target="../media/image19.svg"/><Relationship Id="rId12" Type="http://schemas.openxmlformats.org/officeDocument/2006/relationships/image" Target="../media/image18.png"/><Relationship Id="rId11" Type="http://schemas.openxmlformats.org/officeDocument/2006/relationships/image" Target="../media/image59.svg"/><Relationship Id="rId10" Type="http://schemas.openxmlformats.org/officeDocument/2006/relationships/image" Target="../media/image58.png"/><Relationship Id="rId1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0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Gr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61801" y="458278"/>
            <a:ext cx="2510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‘Network’’</a:t>
            </a:r>
            <a:endParaRPr lang="en-US" sz="3600" b="1" dirty="0">
              <a:solidFill>
                <a:srgbClr val="ED7D31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1621" y="1"/>
            <a:ext cx="1508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u="sng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GAME</a:t>
            </a:r>
            <a:endParaRPr lang="en-US" sz="3200" b="1" u="sng" dirty="0"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5659" y="1586916"/>
            <a:ext cx="1730756" cy="997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9744" y="1217202"/>
            <a:ext cx="1417631" cy="1538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3997" y="1369868"/>
            <a:ext cx="1672190" cy="1385982"/>
          </a:xfrm>
          <a:prstGeom prst="rect">
            <a:avLst/>
          </a:prstGeom>
        </p:spPr>
      </p:pic>
      <p:pic>
        <p:nvPicPr>
          <p:cNvPr id="9" name="Google Shape;176;p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7896848" y="1106580"/>
            <a:ext cx="1956640" cy="20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125" y="2892509"/>
            <a:ext cx="2049394" cy="1535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379" y="2854916"/>
            <a:ext cx="2089191" cy="2033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2399" r="1711"/>
          <a:stretch>
            <a:fillRect/>
          </a:stretch>
        </p:blipFill>
        <p:spPr>
          <a:xfrm>
            <a:off x="1863105" y="2939875"/>
            <a:ext cx="1816101" cy="1385982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3998" y="4741343"/>
            <a:ext cx="1657439" cy="1258099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6045" y="2910216"/>
            <a:ext cx="1730756" cy="1535209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12678"/>
          <a:stretch>
            <a:fillRect/>
          </a:stretch>
        </p:blipFill>
        <p:spPr>
          <a:xfrm>
            <a:off x="6117296" y="4640796"/>
            <a:ext cx="1725667" cy="1412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43" y="4677230"/>
            <a:ext cx="2065868" cy="14986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b="4992"/>
          <a:stretch>
            <a:fillRect/>
          </a:stretch>
        </p:blipFill>
        <p:spPr>
          <a:xfrm>
            <a:off x="8236046" y="4619384"/>
            <a:ext cx="1617443" cy="15565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0415" y="0"/>
            <a:ext cx="12392416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77917" y="2153265"/>
            <a:ext cx="8718270" cy="4734097"/>
            <a:chOff x="1277501" y="2103161"/>
            <a:chExt cx="8718270" cy="4734097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729597" y="2103161"/>
              <a:ext cx="5742039" cy="3195483"/>
            </a:xfrm>
            <a:prstGeom prst="roundRect">
              <a:avLst/>
            </a:prstGeom>
            <a:solidFill>
              <a:srgbClr val="F19B6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7501" y="2620719"/>
              <a:ext cx="8718270" cy="421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Review 1</a:t>
              </a:r>
              <a:endParaRPr lang="en-US" sz="8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4800" b="1" u="sng" dirty="0">
                  <a:solidFill>
                    <a:srgbClr val="ED7D31">
                      <a:lumMod val="50000"/>
                    </a:srgbClr>
                  </a:solidFill>
                  <a:latin typeface="Comic Sans MS" panose="030F0702030302020204" pitchFamily="66" charset="0"/>
                </a:rPr>
                <a:t>Period 2</a:t>
              </a:r>
              <a:endParaRPr lang="en-US" sz="4800" b="1" u="sng" dirty="0">
                <a:solidFill>
                  <a:srgbClr val="ED7D31">
                    <a:lumMod val="50000"/>
                  </a:srgb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sz="8000" b="1" dirty="0">
                <a:latin typeface="Comic Sans MS" panose="030F0702030302020204" pitchFamily="66" charset="0"/>
              </a:endParaRPr>
            </a:p>
            <a:p>
              <a:endParaRPr lang="en-US" sz="6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TextBox 12"/>
          <p:cNvSpPr txBox="1"/>
          <p:nvPr/>
        </p:nvSpPr>
        <p:spPr>
          <a:xfrm>
            <a:off x="731652" y="5042505"/>
            <a:ext cx="10210800" cy="137517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5460"/>
              </a:lnSpc>
            </a:pPr>
            <a:endParaRPr lang="en-US" sz="6000" spc="230" dirty="0">
              <a:solidFill>
                <a:srgbClr val="984E11"/>
              </a:solidFill>
              <a:latin typeface="Tropik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49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a sẻ 53+ về hình nền powerpoint tiểu học mới nhất - cdgdbentre.edu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3192" y="1449560"/>
            <a:ext cx="7365617" cy="45854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 Welcome Images Animated, Download Free Welcome Images Animated png  images, Free ClipArts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65" y="-153432"/>
            <a:ext cx="6842428" cy="195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38849" y="2492327"/>
            <a:ext cx="2627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Our class</a:t>
            </a:r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5457" y="3334797"/>
            <a:ext cx="1680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665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 Rules</a:t>
            </a:r>
            <a:endParaRPr kumimoji="0" lang="en-US" sz="12665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Congenial Black" panose="02000503040000020004" pitchFamily="2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Congenial Black" panose="02000503040000020004" pitchFamily="2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genial Black" panose="02000503040000020004" pitchFamily="2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Congenial Black" panose="02000503040000020004" pitchFamily="2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Gr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53+ về hình nền powerpoint tiểu học mới nhất - cdgdbentre.edu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821"/>
            <a:ext cx="12192000" cy="59232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29" y="-12132"/>
            <a:ext cx="3220131" cy="9977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602" y="2121764"/>
            <a:ext cx="65181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Warm-up/ Review </a:t>
            </a:r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Activity 1: Listen and tick.</a:t>
            </a:r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Activity 2: Listen and circle.</a:t>
            </a:r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Activity 3: Write and say.</a:t>
            </a:r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Fun corner &amp; wrap-up</a:t>
            </a:r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2372" y="3152852"/>
            <a:ext cx="3976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TABLE OF CONTENTS</a:t>
            </a:r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8335" y="-109265"/>
            <a:ext cx="409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Review 1</a:t>
            </a:r>
            <a:endParaRPr lang="en-US" sz="6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Gr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53+ về hình nền powerpoint tiểu học mới nhất - cdgdbentre.edu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36" y="1071059"/>
            <a:ext cx="7575082" cy="47158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90524" y="2815724"/>
            <a:ext cx="3007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‘’Network’’</a:t>
            </a:r>
            <a:endParaRPr 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7793" y="-33805"/>
            <a:ext cx="4961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WARM-UP &amp; REVIEW</a:t>
            </a:r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0600" y="3169131"/>
            <a:ext cx="2054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GAME</a:t>
            </a:r>
            <a:endParaRPr 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WPS Presentation</Application>
  <PresentationFormat>Widescreen</PresentationFormat>
  <Paragraphs>45</Paragraphs>
  <Slides>10</Slides>
  <Notes>1</Notes>
  <HiddenSlides>0</HiddenSlides>
  <MMClips>14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SimSun</vt:lpstr>
      <vt:lpstr>Wingdings</vt:lpstr>
      <vt:lpstr>Comic Sans MS</vt:lpstr>
      <vt:lpstr>Tropika</vt:lpstr>
      <vt:lpstr>Calibri</vt:lpstr>
      <vt:lpstr>Congenial Black</vt:lpstr>
      <vt:lpstr>Yu Gothic UI</vt:lpstr>
      <vt:lpstr>Abadi</vt:lpstr>
      <vt:lpstr>Microsoft YaHei</vt:lpstr>
      <vt:lpstr>Arial Unicode MS</vt:lpstr>
      <vt:lpstr>Calibri Light</vt:lpstr>
      <vt:lpstr>Segoe Print</vt:lpstr>
      <vt:lpstr>Office Theme</vt:lpstr>
      <vt:lpstr>1_Office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Phương Linh Trần</cp:lastModifiedBy>
  <cp:revision>14</cp:revision>
  <dcterms:created xsi:type="dcterms:W3CDTF">2023-12-07T09:35:00Z</dcterms:created>
  <dcterms:modified xsi:type="dcterms:W3CDTF">2026-01-04T03:46:55Z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14528DD6CF0D4144994826FE9FBAE679_12</vt:lpwstr>
  </property>
  <property fmtid="{D5CDD505-2E9C-101B-9397-08002B2CF9AE}" pid="3" name="KSOProductBuildVer">
    <vt:lpwstr>1033-12.2.0.22222</vt:lpwstr>
  </property>
</Properties>
</file>