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7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9.svg" ContentType="image/svg+xml"/>
  <Override PartName="/ppt/media/image41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3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3"/>
  </p:notesMasterIdLst>
  <p:sldIdLst>
    <p:sldId id="327" r:id="rId5"/>
    <p:sldId id="338" r:id="rId6"/>
    <p:sldId id="287" r:id="rId7"/>
    <p:sldId id="329" r:id="rId8"/>
    <p:sldId id="308" r:id="rId9"/>
    <p:sldId id="335" r:id="rId10"/>
    <p:sldId id="336" r:id="rId11"/>
    <p:sldId id="257" r:id="rId12"/>
    <p:sldId id="33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7784F9-410B-4082-8EED-8928DD74DED5}">
          <p14:sldIdLst>
            <p14:sldId id="327"/>
            <p14:sldId id="338"/>
            <p14:sldId id="287"/>
            <p14:sldId id="329"/>
            <p14:sldId id="308"/>
            <p14:sldId id="335"/>
            <p14:sldId id="336"/>
            <p14:sldId id="257"/>
            <p14:sldId id="330"/>
          </p14:sldIdLst>
        </p14:section>
        <p14:section name="Wrap up" id="{588F34D2-76DC-4988-8015-2DC200997C58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32" autoAdjust="0"/>
    <p:restoredTop sz="79728" autoAdjust="0"/>
  </p:normalViewPr>
  <p:slideViewPr>
    <p:cSldViewPr snapToGrid="0">
      <p:cViewPr varScale="1">
        <p:scale>
          <a:sx n="91" d="100"/>
          <a:sy n="91" d="100"/>
        </p:scale>
        <p:origin x="702" y="9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9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DAAB-026F-481A-A535-B039E2B772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50AEB-F775-4506-BD47-27F3E32E5FD4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.GIF"/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8" Type="http://schemas.openxmlformats.org/officeDocument/2006/relationships/slideLayout" Target="../slideLayouts/slideLayout29.xml"/><Relationship Id="rId17" Type="http://schemas.openxmlformats.org/officeDocument/2006/relationships/image" Target="../media/image24.png"/><Relationship Id="rId16" Type="http://schemas.openxmlformats.org/officeDocument/2006/relationships/image" Target="../media/image23.svg"/><Relationship Id="rId15" Type="http://schemas.openxmlformats.org/officeDocument/2006/relationships/image" Target="../media/image22.png"/><Relationship Id="rId14" Type="http://schemas.openxmlformats.org/officeDocument/2006/relationships/image" Target="../media/image21.svg"/><Relationship Id="rId13" Type="http://schemas.openxmlformats.org/officeDocument/2006/relationships/image" Target="../media/image20.png"/><Relationship Id="rId12" Type="http://schemas.openxmlformats.org/officeDocument/2006/relationships/image" Target="../media/image19.svg"/><Relationship Id="rId11" Type="http://schemas.openxmlformats.org/officeDocument/2006/relationships/image" Target="../media/image18.png"/><Relationship Id="rId10" Type="http://schemas.openxmlformats.org/officeDocument/2006/relationships/image" Target="../media/image17.sv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6" Type="http://schemas.openxmlformats.org/officeDocument/2006/relationships/image" Target="../media/image2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5" Type="http://schemas.openxmlformats.org/officeDocument/2006/relationships/slideLayout" Target="../slideLayouts/slideLayout29.xml"/><Relationship Id="rId14" Type="http://schemas.openxmlformats.org/officeDocument/2006/relationships/image" Target="../media/image36.svg"/><Relationship Id="rId13" Type="http://schemas.openxmlformats.org/officeDocument/2006/relationships/image" Target="../media/image35.png"/><Relationship Id="rId12" Type="http://schemas.openxmlformats.org/officeDocument/2006/relationships/image" Target="../media/image34.svg"/><Relationship Id="rId11" Type="http://schemas.openxmlformats.org/officeDocument/2006/relationships/image" Target="../media/image33.png"/><Relationship Id="rId10" Type="http://schemas.openxmlformats.org/officeDocument/2006/relationships/image" Target="../media/image32.sv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svg"/><Relationship Id="rId7" Type="http://schemas.openxmlformats.org/officeDocument/2006/relationships/image" Target="../media/image43.png"/><Relationship Id="rId6" Type="http://schemas.openxmlformats.org/officeDocument/2006/relationships/image" Target="../media/image42.jpe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5" Type="http://schemas.openxmlformats.org/officeDocument/2006/relationships/slideLayout" Target="../slideLayouts/slideLayout29.xml"/><Relationship Id="rId14" Type="http://schemas.openxmlformats.org/officeDocument/2006/relationships/image" Target="../media/image50.svg"/><Relationship Id="rId13" Type="http://schemas.openxmlformats.org/officeDocument/2006/relationships/image" Target="../media/image49.png"/><Relationship Id="rId12" Type="http://schemas.openxmlformats.org/officeDocument/2006/relationships/image" Target="../media/image48.svg"/><Relationship Id="rId11" Type="http://schemas.openxmlformats.org/officeDocument/2006/relationships/image" Target="../media/image47.png"/><Relationship Id="rId10" Type="http://schemas.openxmlformats.org/officeDocument/2006/relationships/image" Target="../media/image46.svg"/><Relationship Id="rId1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svg"/><Relationship Id="rId8" Type="http://schemas.openxmlformats.org/officeDocument/2006/relationships/image" Target="../media/image58.png"/><Relationship Id="rId7" Type="http://schemas.openxmlformats.org/officeDocument/2006/relationships/image" Target="../media/image57.svg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4" Type="http://schemas.openxmlformats.org/officeDocument/2006/relationships/slideLayout" Target="../slideLayouts/slideLayout29.xml"/><Relationship Id="rId13" Type="http://schemas.openxmlformats.org/officeDocument/2006/relationships/image" Target="../media/image21.svg"/><Relationship Id="rId12" Type="http://schemas.openxmlformats.org/officeDocument/2006/relationships/image" Target="../media/image20.png"/><Relationship Id="rId11" Type="http://schemas.openxmlformats.org/officeDocument/2006/relationships/image" Target="../media/image61.svg"/><Relationship Id="rId10" Type="http://schemas.openxmlformats.org/officeDocument/2006/relationships/image" Target="../media/image60.png"/><Relationship Id="rId1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6.sv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0415" y="0"/>
            <a:ext cx="12392416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77917" y="2153265"/>
            <a:ext cx="8718270" cy="4734097"/>
            <a:chOff x="1277501" y="2103161"/>
            <a:chExt cx="8718270" cy="4734097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2729597" y="2103161"/>
              <a:ext cx="5742039" cy="3195483"/>
            </a:xfrm>
            <a:prstGeom prst="roundRect">
              <a:avLst/>
            </a:prstGeom>
            <a:solidFill>
              <a:srgbClr val="F19B6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7501" y="2620719"/>
              <a:ext cx="8718270" cy="421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Review 1</a:t>
              </a:r>
              <a:endParaRPr lang="en-US" sz="8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sz="4800" b="1" u="sng" dirty="0">
                  <a:solidFill>
                    <a:srgbClr val="ED7D31">
                      <a:lumMod val="50000"/>
                    </a:srgbClr>
                  </a:solidFill>
                  <a:latin typeface="Comic Sans MS" panose="030F0702030302020204" pitchFamily="66" charset="0"/>
                </a:rPr>
                <a:t>Period 3</a:t>
              </a:r>
              <a:endParaRPr lang="en-US" sz="4800" b="1" u="sng" dirty="0">
                <a:solidFill>
                  <a:srgbClr val="ED7D31">
                    <a:lumMod val="50000"/>
                  </a:srgb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sz="8000" b="1" dirty="0">
                <a:latin typeface="Comic Sans MS" panose="030F0702030302020204" pitchFamily="66" charset="0"/>
              </a:endParaRPr>
            </a:p>
            <a:p>
              <a:endParaRPr lang="en-US" sz="60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TextBox 12"/>
          <p:cNvSpPr txBox="1"/>
          <p:nvPr/>
        </p:nvSpPr>
        <p:spPr>
          <a:xfrm>
            <a:off x="731652" y="5042505"/>
            <a:ext cx="10210800" cy="137517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5460"/>
              </a:lnSpc>
            </a:pPr>
            <a:endParaRPr lang="en-US" sz="6000" spc="230" dirty="0">
              <a:solidFill>
                <a:srgbClr val="984E11"/>
              </a:solidFill>
              <a:latin typeface="Tropik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/>
          <p:cNvSpPr/>
          <p:nvPr/>
        </p:nvSpPr>
        <p:spPr>
          <a:xfrm>
            <a:off x="920207" y="-473694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27467" y="5409348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You Are Welcome Animated 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14" y="446708"/>
            <a:ext cx="5779972" cy="50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29037" y="796231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3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1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3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9" y="5481242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5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7" y="1540355"/>
            <a:ext cx="5955369" cy="389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665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 Rules</a:t>
            </a:r>
            <a:endParaRPr kumimoji="0" lang="en-US" sz="12665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Congenial Black" panose="02000503040000020004" pitchFamily="2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77431">
            <a:off x="8597368" y="2462938"/>
            <a:ext cx="2286862" cy="21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4" y="11926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8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6" y="1645660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3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9" y="5573086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6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Congenial Black" panose="02000503040000020004" pitchFamily="2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1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8" y="2079897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genial Black" panose="02000503040000020004" pitchFamily="2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468955">
            <a:off x="495206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8" y="3587699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7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5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7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6" y="3237173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8" y="685801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2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Congenial Black" panose="02000503040000020004" pitchFamily="2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4228685">
            <a:off x="7608884" y="1133686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3" y="1774780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6" y="4988456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8" y="5045847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3" y="1684606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7" y="3741549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70" y="-93146"/>
            <a:ext cx="3220131" cy="997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1253" y="2124766"/>
            <a:ext cx="9345255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2. Activity 4: Read and tick.</a:t>
            </a:r>
            <a:endParaRPr 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7845" y="3014081"/>
            <a:ext cx="11619760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3. Activity 5: Guess, read and circle. Then say.</a:t>
            </a:r>
            <a:endParaRPr 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74" y="1619151"/>
            <a:ext cx="418889" cy="413071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81" y="1614746"/>
            <a:ext cx="418888" cy="421881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106437" y="1"/>
            <a:ext cx="409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Arial Black" panose="020B0A04020102020204" pitchFamily="34" charset="0"/>
              </a:rPr>
              <a:t>Review 1</a:t>
            </a:r>
            <a:endParaRPr lang="en-US" sz="4800" dirty="0">
              <a:solidFill>
                <a:srgbClr val="5B9BD5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7845" y="4566874"/>
            <a:ext cx="10233715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4. Activity 6: Write the words.</a:t>
            </a:r>
            <a:endParaRPr 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4779866"/>
            <a:ext cx="418887" cy="421880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5106370" y="3948869"/>
            <a:ext cx="2198247" cy="421882"/>
            <a:chOff x="5106370" y="3948869"/>
            <a:chExt cx="2198247" cy="4218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639" y="3948869"/>
              <a:ext cx="418888" cy="42188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1"/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6370" y="3948870"/>
              <a:ext cx="341406" cy="421881"/>
            </a:xfrm>
            <a:prstGeom prst="rect">
              <a:avLst/>
            </a:prstGeom>
            <a:effectLst>
              <a:outerShdw blurRad="50800" dist="50800" dir="5400000" algn="ctr" rotWithShape="0">
                <a:schemeClr val="accent1"/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5729" y="3948869"/>
              <a:ext cx="418888" cy="42188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1"/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238" y="3948869"/>
              <a:ext cx="418887" cy="421880"/>
            </a:xfrm>
            <a:prstGeom prst="rect">
              <a:avLst/>
            </a:prstGeom>
            <a:effectLst>
              <a:outerShdw blurRad="50800" dist="50800" dir="5400000" algn="ctr" rotWithShape="0">
                <a:schemeClr val="accent1"/>
              </a:outerShdw>
            </a:effectLst>
          </p:spPr>
        </p:pic>
      </p:grpSp>
      <p:sp>
        <p:nvSpPr>
          <p:cNvPr id="6" name="Freeform 7"/>
          <p:cNvSpPr/>
          <p:nvPr/>
        </p:nvSpPr>
        <p:spPr>
          <a:xfrm>
            <a:off x="-297159" y="-567893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77444" y="5666634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1127845" y="1293769"/>
            <a:ext cx="9345255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Warm-up/ Review</a:t>
            </a:r>
            <a:endParaRPr 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70" y="-93146"/>
            <a:ext cx="3220131" cy="9977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06437" y="1"/>
            <a:ext cx="409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Review 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Freeform 7"/>
          <p:cNvSpPr/>
          <p:nvPr/>
        </p:nvSpPr>
        <p:spPr>
          <a:xfrm>
            <a:off x="-297159" y="-567893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77444" y="5666634"/>
            <a:ext cx="1935060" cy="1840802"/>
          </a:xfrm>
          <a:custGeom>
            <a:avLst/>
            <a:gdLst/>
            <a:ahLst/>
            <a:cxnLst/>
            <a:rect l="l" t="t" r="r" b="b"/>
            <a:pathLst>
              <a:path w="1935060" h="1840802">
                <a:moveTo>
                  <a:pt x="0" y="0"/>
                </a:moveTo>
                <a:lnTo>
                  <a:pt x="1935060" y="0"/>
                </a:lnTo>
                <a:lnTo>
                  <a:pt x="1935060" y="1840802"/>
                </a:lnTo>
                <a:lnTo>
                  <a:pt x="0" y="1840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838544" y="1552622"/>
            <a:ext cx="11166222" cy="304698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  <a:endParaRPr lang="en-US" sz="9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Warm-up/ Review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</Words>
  <Application>WPS Presentation</Application>
  <PresentationFormat>Widescreen</PresentationFormat>
  <Paragraphs>35</Paragraphs>
  <Slides>9</Slides>
  <Notes>1</Notes>
  <HiddenSlides>0</HiddenSlides>
  <MMClips>7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9</vt:i4>
      </vt:variant>
    </vt:vector>
  </HeadingPairs>
  <TitlesOfParts>
    <vt:vector size="29" baseType="lpstr">
      <vt:lpstr>Arial</vt:lpstr>
      <vt:lpstr>SimSun</vt:lpstr>
      <vt:lpstr>Wingdings</vt:lpstr>
      <vt:lpstr>Comic Sans MS</vt:lpstr>
      <vt:lpstr>Tropika</vt:lpstr>
      <vt:lpstr>Calibri</vt:lpstr>
      <vt:lpstr>Congenial Black</vt:lpstr>
      <vt:lpstr>Yu Gothic UI</vt:lpstr>
      <vt:lpstr>Abadi</vt:lpstr>
      <vt:lpstr>Arial Black</vt:lpstr>
      <vt:lpstr>Microsoft YaHei</vt:lpstr>
      <vt:lpstr>Arial Unicode MS</vt:lpstr>
      <vt:lpstr>Calibri Light</vt:lpstr>
      <vt:lpstr>Wingdings 2</vt:lpstr>
      <vt:lpstr>#9Slide03 Kaleko 105 Round Bold</vt:lpstr>
      <vt:lpstr>Arial</vt:lpstr>
      <vt:lpstr>Segoe Print</vt:lpstr>
      <vt:lpstr>Office Theme</vt:lpstr>
      <vt:lpstr>1_Office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Phương Linh Trần</cp:lastModifiedBy>
  <cp:revision>142</cp:revision>
  <dcterms:created xsi:type="dcterms:W3CDTF">2020-02-18T03:54:00Z</dcterms:created>
  <dcterms:modified xsi:type="dcterms:W3CDTF">2026-01-04T03:54:16Z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F467E4FE339441458C47918C38351268_12</vt:lpwstr>
  </property>
  <property fmtid="{D5CDD505-2E9C-101B-9397-08002B2CF9AE}" pid="3" name="KSOProductBuildVer">
    <vt:lpwstr>1033-12.2.0.22222</vt:lpwstr>
  </property>
</Properties>
</file>