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73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Englebert" panose="020B0604020202020204" charset="0"/>
      <p:regular r:id="rId4"/>
    </p:embeddedFont>
    <p:embeddedFont>
      <p:font typeface="Fredoka One" panose="020000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935">
          <p15:clr>
            <a:srgbClr val="9AA0A6"/>
          </p15:clr>
        </p15:guide>
        <p15:guide id="2" orient="horz" pos="795">
          <p15:clr>
            <a:srgbClr val="9AA0A6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AC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67734F6-6366-4B62-8A71-E966253195C5}">
  <a:tblStyle styleId="{D67734F6-6366-4B62-8A71-E966253195C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3082" autoAdjust="0"/>
  </p:normalViewPr>
  <p:slideViewPr>
    <p:cSldViewPr snapToGrid="0">
      <p:cViewPr varScale="1">
        <p:scale>
          <a:sx n="89" d="100"/>
          <a:sy n="89" d="100"/>
        </p:scale>
        <p:origin x="1282" y="62"/>
      </p:cViewPr>
      <p:guideLst>
        <p:guide orient="horz" pos="1935"/>
        <p:guide orient="horz" pos="79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4"/>
        </a:solidFill>
        <a:effectLst/>
      </p:bgPr>
    </p:bg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3" name="Google Shape;443;p25"/>
          <p:cNvGrpSpPr/>
          <p:nvPr/>
        </p:nvGrpSpPr>
        <p:grpSpPr>
          <a:xfrm>
            <a:off x="0" y="-15338"/>
            <a:ext cx="9154800" cy="5355429"/>
            <a:chOff x="0" y="-15338"/>
            <a:chExt cx="9154800" cy="5355429"/>
          </a:xfrm>
        </p:grpSpPr>
        <p:sp>
          <p:nvSpPr>
            <p:cNvPr id="444" name="Google Shape;444;p25"/>
            <p:cNvSpPr/>
            <p:nvPr/>
          </p:nvSpPr>
          <p:spPr>
            <a:xfrm rot="10800000" flipH="1">
              <a:off x="0" y="105012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5"/>
            <p:cNvSpPr/>
            <p:nvPr/>
          </p:nvSpPr>
          <p:spPr>
            <a:xfrm rot="10800000">
              <a:off x="0" y="-15338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5"/>
            <p:cNvSpPr/>
            <p:nvPr/>
          </p:nvSpPr>
          <p:spPr>
            <a:xfrm>
              <a:off x="162600" y="105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5"/>
            <p:cNvSpPr/>
            <p:nvPr/>
          </p:nvSpPr>
          <p:spPr>
            <a:xfrm>
              <a:off x="289200" y="4683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5"/>
            <p:cNvSpPr/>
            <p:nvPr/>
          </p:nvSpPr>
          <p:spPr>
            <a:xfrm rot="2190330">
              <a:off x="8791100" y="430592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5"/>
            <p:cNvSpPr/>
            <p:nvPr/>
          </p:nvSpPr>
          <p:spPr>
            <a:xfrm>
              <a:off x="3457100" y="4786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5"/>
            <p:cNvSpPr/>
            <p:nvPr/>
          </p:nvSpPr>
          <p:spPr>
            <a:xfrm flipH="1">
              <a:off x="7" y="4545674"/>
              <a:ext cx="9154793" cy="794417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5"/>
            <p:cNvSpPr/>
            <p:nvPr/>
          </p:nvSpPr>
          <p:spPr>
            <a:xfrm>
              <a:off x="0" y="4448625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5"/>
            <p:cNvSpPr/>
            <p:nvPr/>
          </p:nvSpPr>
          <p:spPr>
            <a:xfrm rot="2700000">
              <a:off x="3679701" y="4916412"/>
              <a:ext cx="178073" cy="199698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5"/>
            <p:cNvSpPr/>
            <p:nvPr/>
          </p:nvSpPr>
          <p:spPr>
            <a:xfrm>
              <a:off x="340675" y="2981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5"/>
            <p:cNvSpPr/>
            <p:nvPr/>
          </p:nvSpPr>
          <p:spPr>
            <a:xfrm>
              <a:off x="229800" y="4843038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5"/>
            <p:cNvSpPr/>
            <p:nvPr/>
          </p:nvSpPr>
          <p:spPr>
            <a:xfrm rot="-1283699">
              <a:off x="8802724" y="435152"/>
              <a:ext cx="178077" cy="199703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5"/>
            <p:cNvSpPr/>
            <p:nvPr/>
          </p:nvSpPr>
          <p:spPr>
            <a:xfrm rot="2190330">
              <a:off x="5888775" y="775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■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■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Englebert"/>
              <a:buChar char="■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1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6216026"/>
      </p:ext>
    </p:extLst>
  </p:cSld>
  <p:clrMapOvr>
    <a:masterClrMapping/>
  </p:clrMapOvr>
</p:sld>
</file>

<file path=ppt/theme/theme1.xml><?xml version="1.0" encoding="utf-8"?>
<a:theme xmlns:a="http://schemas.openxmlformats.org/drawingml/2006/main" name="Cute Instagram Business Plan by Slidesgo">
  <a:themeElements>
    <a:clrScheme name="Simple Light">
      <a:dk1>
        <a:srgbClr val="2D1B61"/>
      </a:dk1>
      <a:lt1>
        <a:srgbClr val="FFC7D4"/>
      </a:lt1>
      <a:dk2>
        <a:srgbClr val="F39BB2"/>
      </a:dk2>
      <a:lt2>
        <a:srgbClr val="E7D6FD"/>
      </a:lt2>
      <a:accent1>
        <a:srgbClr val="D8C0FF"/>
      </a:accent1>
      <a:accent2>
        <a:srgbClr val="FFCCB8"/>
      </a:accent2>
      <a:accent3>
        <a:srgbClr val="FFB79A"/>
      </a:accent3>
      <a:accent4>
        <a:srgbClr val="FFFEE7"/>
      </a:accent4>
      <a:accent5>
        <a:srgbClr val="BDFFCE"/>
      </a:accent5>
      <a:accent6>
        <a:srgbClr val="C3CBFC"/>
      </a:accent6>
      <a:hlink>
        <a:srgbClr val="2D1B6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Fredoka One</vt:lpstr>
      <vt:lpstr>Englebert</vt:lpstr>
      <vt:lpstr>Cute Instagram Business Plan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Minh Tân Cao</cp:lastModifiedBy>
  <cp:revision>100</cp:revision>
  <dcterms:modified xsi:type="dcterms:W3CDTF">2026-01-04T03:32:00Z</dcterms:modified>
</cp:coreProperties>
</file>