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Englebert" panose="020B0604020202020204" charset="0"/>
      <p:regular r:id="rId4"/>
    </p:embeddedFont>
    <p:embeddedFont>
      <p:font typeface="Fredoka One" panose="020000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935">
          <p15:clr>
            <a:srgbClr val="9AA0A6"/>
          </p15:clr>
        </p15:guide>
        <p15:guide id="2" orient="horz" pos="795">
          <p15:clr>
            <a:srgbClr val="9AA0A6"/>
          </p15:clr>
        </p15:guide>
        <p15:guide id="3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5" roundtripDataSignature="AMtx7mhRAGA4vSxCv7HPrvurrAjjpeuR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82"/>
      </p:cViewPr>
      <p:guideLst>
        <p:guide orient="horz" pos="1935"/>
        <p:guide orient="horz" pos="79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45" Type="http://customschemas.google.com/relationships/presentationmetadata" Target="metadata"/><Relationship Id="rId5" Type="http://schemas.openxmlformats.org/officeDocument/2006/relationships/font" Target="fonts/font2.fntdata"/><Relationship Id="rId49" Type="http://schemas.openxmlformats.org/officeDocument/2006/relationships/tableStyles" Target="tableStyles.xml"/><Relationship Id="rId4" Type="http://schemas.openxmlformats.org/officeDocument/2006/relationships/font" Target="fonts/font1.fntdata"/><Relationship Id="rId4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4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oogle Shape;118;p46"/>
          <p:cNvGrpSpPr/>
          <p:nvPr/>
        </p:nvGrpSpPr>
        <p:grpSpPr>
          <a:xfrm>
            <a:off x="0" y="-15338"/>
            <a:ext cx="9154800" cy="5355429"/>
            <a:chOff x="0" y="-15338"/>
            <a:chExt cx="9154800" cy="5355429"/>
          </a:xfrm>
        </p:grpSpPr>
        <p:sp>
          <p:nvSpPr>
            <p:cNvPr id="119" name="Google Shape;119;p46"/>
            <p:cNvSpPr/>
            <p:nvPr/>
          </p:nvSpPr>
          <p:spPr>
            <a:xfrm rot="10800000" flipH="1">
              <a:off x="0" y="105012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46"/>
            <p:cNvSpPr/>
            <p:nvPr/>
          </p:nvSpPr>
          <p:spPr>
            <a:xfrm rot="10800000">
              <a:off x="0" y="-15338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46"/>
            <p:cNvSpPr/>
            <p:nvPr/>
          </p:nvSpPr>
          <p:spPr>
            <a:xfrm>
              <a:off x="162600" y="105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46"/>
            <p:cNvSpPr/>
            <p:nvPr/>
          </p:nvSpPr>
          <p:spPr>
            <a:xfrm>
              <a:off x="289200" y="4683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46"/>
            <p:cNvSpPr/>
            <p:nvPr/>
          </p:nvSpPr>
          <p:spPr>
            <a:xfrm rot="2190330">
              <a:off x="8791100" y="430592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46"/>
            <p:cNvSpPr/>
            <p:nvPr/>
          </p:nvSpPr>
          <p:spPr>
            <a:xfrm>
              <a:off x="3457100" y="4786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46"/>
            <p:cNvSpPr/>
            <p:nvPr/>
          </p:nvSpPr>
          <p:spPr>
            <a:xfrm flipH="1">
              <a:off x="7" y="4545674"/>
              <a:ext cx="9154793" cy="794417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46"/>
            <p:cNvSpPr/>
            <p:nvPr/>
          </p:nvSpPr>
          <p:spPr>
            <a:xfrm>
              <a:off x="0" y="4448625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46"/>
            <p:cNvSpPr/>
            <p:nvPr/>
          </p:nvSpPr>
          <p:spPr>
            <a:xfrm rot="2700000">
              <a:off x="3679701" y="4916412"/>
              <a:ext cx="178073" cy="199698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46"/>
            <p:cNvSpPr/>
            <p:nvPr/>
          </p:nvSpPr>
          <p:spPr>
            <a:xfrm>
              <a:off x="340675" y="2981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46"/>
            <p:cNvSpPr/>
            <p:nvPr/>
          </p:nvSpPr>
          <p:spPr>
            <a:xfrm>
              <a:off x="229800" y="4843038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46"/>
            <p:cNvSpPr/>
            <p:nvPr/>
          </p:nvSpPr>
          <p:spPr>
            <a:xfrm rot="-1283699">
              <a:off x="8802724" y="435152"/>
              <a:ext cx="178077" cy="199703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46"/>
            <p:cNvSpPr/>
            <p:nvPr/>
          </p:nvSpPr>
          <p:spPr>
            <a:xfrm rot="2190330">
              <a:off x="5888775" y="775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C5FBD0C1-BBA1-41D6-BA78-B11DA7CE8155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6" name="Google Shape;6;p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7" name="Google Shape;7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 sz="1400" b="0" i="0" u="none" strike="noStrike" cap="none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 sz="1400" b="0" i="0" u="none" strike="noStrike" cap="none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■"/>
              <a:defRPr sz="1400" b="0" i="0" u="none" strike="noStrike" cap="none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 sz="1400" b="0" i="0" u="none" strike="noStrike" cap="none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 sz="1400" b="0" i="0" u="none" strike="noStrike" cap="none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■"/>
              <a:defRPr sz="1400" b="0" i="0" u="none" strike="noStrike" cap="none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 sz="1400" b="0" i="0" u="none" strike="noStrike" cap="none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 sz="1400" b="0" i="0" u="none" strike="noStrike" cap="none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Englebert"/>
              <a:buChar char="■"/>
              <a:defRPr sz="1400" b="0" i="0" u="none" strike="noStrike" cap="none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2481854"/>
      </p:ext>
    </p:extLst>
  </p:cSld>
  <p:clrMapOvr>
    <a:masterClrMapping/>
  </p:clrMapOvr>
</p:sld>
</file>

<file path=ppt/theme/theme1.xml><?xml version="1.0" encoding="utf-8"?>
<a:theme xmlns:a="http://schemas.openxmlformats.org/drawingml/2006/main" name="Cute Instagram Business Plan by Slidesgo">
  <a:themeElements>
    <a:clrScheme name="Simple Light">
      <a:dk1>
        <a:srgbClr val="2D1B61"/>
      </a:dk1>
      <a:lt1>
        <a:srgbClr val="FFC7D4"/>
      </a:lt1>
      <a:dk2>
        <a:srgbClr val="F39BB2"/>
      </a:dk2>
      <a:lt2>
        <a:srgbClr val="E7D6FD"/>
      </a:lt2>
      <a:accent1>
        <a:srgbClr val="D8C0FF"/>
      </a:accent1>
      <a:accent2>
        <a:srgbClr val="FFCCB8"/>
      </a:accent2>
      <a:accent3>
        <a:srgbClr val="FFB79A"/>
      </a:accent3>
      <a:accent4>
        <a:srgbClr val="FFFEE7"/>
      </a:accent4>
      <a:accent5>
        <a:srgbClr val="BDFFCE"/>
      </a:accent5>
      <a:accent6>
        <a:srgbClr val="C3CBFC"/>
      </a:accent6>
      <a:hlink>
        <a:srgbClr val="2D1B6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510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Englebert</vt:lpstr>
      <vt:lpstr>Fredoka One</vt:lpstr>
      <vt:lpstr>Cute Instagram Business Plan by Slidesgo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DELL</dc:creator>
  <dc:description>9Slide.vn</dc:description>
  <cp:lastModifiedBy>Minh Tân Cao</cp:lastModifiedBy>
  <cp:revision>55</cp:revision>
  <dcterms:modified xsi:type="dcterms:W3CDTF">2026-01-04T03:32:55Z</dcterms:modified>
  <cp:category>9Slide.vn</cp:category>
</cp:coreProperties>
</file>