
<file path=[Content_Types].xml><?xml version="1.0" encoding="utf-8"?>
<Types xmlns="http://schemas.openxmlformats.org/package/2006/content-types">
  <Default Extension="wav" ContentType="audio/x-wav"/>
  <Default Extension="tiff" ContentType="image/tiff"/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27" r:id="rId3"/>
    <p:sldId id="417" r:id="rId4"/>
    <p:sldId id="444" r:id="rId6"/>
    <p:sldId id="464" r:id="rId7"/>
    <p:sldId id="465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2" r:id="rId16"/>
    <p:sldId id="517" r:id="rId17"/>
    <p:sldId id="518" r:id="rId18"/>
    <p:sldId id="474" r:id="rId19"/>
    <p:sldId id="555" r:id="rId20"/>
    <p:sldId id="554" r:id="rId21"/>
    <p:sldId id="529" r:id="rId22"/>
    <p:sldId id="481" r:id="rId23"/>
    <p:sldId id="524" r:id="rId24"/>
    <p:sldId id="525" r:id="rId25"/>
    <p:sldId id="526" r:id="rId26"/>
    <p:sldId id="527" r:id="rId27"/>
    <p:sldId id="528" r:id="rId28"/>
    <p:sldId id="504" r:id="rId29"/>
  </p:sldIdLst>
  <p:sldSz cx="9144000" cy="5143500" type="screen16x9"/>
  <p:notesSz cx="6858000" cy="9144000"/>
  <p:embeddedFontLst>
    <p:embeddedFont>
      <p:font typeface="Kirang Haerang" charset="-127"/>
      <p:regular r:id="rId33"/>
    </p:embeddedFont>
    <p:embeddedFont>
      <p:font typeface="Nunito"/>
      <p:regular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Nixie One" panose="020B0604020202020204"/>
      <p:regular r:id="rId39"/>
    </p:embeddedFont>
    <p:embeddedFont>
      <p:font typeface="Nirmala UI Semilight" panose="020B0402040204020203" pitchFamily="3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FF"/>
    <a:srgbClr val="008448"/>
    <a:srgbClr val="FF0066"/>
    <a:srgbClr val="F9C422"/>
    <a:srgbClr val="EC0089"/>
    <a:srgbClr val="F9C7CA"/>
    <a:srgbClr val="E0B07C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126" autoAdjust="0"/>
  </p:normalViewPr>
  <p:slideViewPr>
    <p:cSldViewPr snapToGrid="0" showGuides="1">
      <p:cViewPr varScale="1">
        <p:scale>
          <a:sx n="133" d="100"/>
          <a:sy n="133" d="100"/>
        </p:scale>
        <p:origin x="10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0" Type="http://schemas.openxmlformats.org/officeDocument/2006/relationships/font" Target="fonts/font8.fntdata"/><Relationship Id="rId4" Type="http://schemas.openxmlformats.org/officeDocument/2006/relationships/slide" Target="slides/slide2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image31.wdp"/><Relationship Id="rId8" Type="http://schemas.openxmlformats.org/officeDocument/2006/relationships/image" Target="../media/image30.png"/><Relationship Id="rId7" Type="http://schemas.microsoft.com/office/2007/relationships/hdphoto" Target="../media/image29.wdp"/><Relationship Id="rId6" Type="http://schemas.openxmlformats.org/officeDocument/2006/relationships/image" Target="../media/image28.png"/><Relationship Id="rId5" Type="http://schemas.microsoft.com/office/2007/relationships/hdphoto" Target="../media/image27.wdp"/><Relationship Id="rId4" Type="http://schemas.openxmlformats.org/officeDocument/2006/relationships/image" Target="../media/image26.png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hdphoto" Target="../media/image31.wdp"/><Relationship Id="rId8" Type="http://schemas.openxmlformats.org/officeDocument/2006/relationships/image" Target="../media/image30.png"/><Relationship Id="rId7" Type="http://schemas.microsoft.com/office/2007/relationships/hdphoto" Target="../media/image29.wdp"/><Relationship Id="rId6" Type="http://schemas.openxmlformats.org/officeDocument/2006/relationships/image" Target="../media/image28.png"/><Relationship Id="rId5" Type="http://schemas.microsoft.com/office/2007/relationships/hdphoto" Target="../media/image27.wdp"/><Relationship Id="rId4" Type="http://schemas.openxmlformats.org/officeDocument/2006/relationships/image" Target="../media/image26.png"/><Relationship Id="rId3" Type="http://schemas.microsoft.com/office/2007/relationships/hdphoto" Target="../media/image25.wdp"/><Relationship Id="rId2" Type="http://schemas.openxmlformats.org/officeDocument/2006/relationships/image" Target="../media/image24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hdphoto" Target="../media/image31.wdp"/><Relationship Id="rId7" Type="http://schemas.openxmlformats.org/officeDocument/2006/relationships/image" Target="../media/image37.png"/><Relationship Id="rId6" Type="http://schemas.microsoft.com/office/2007/relationships/hdphoto" Target="../media/image29.wdp"/><Relationship Id="rId5" Type="http://schemas.openxmlformats.org/officeDocument/2006/relationships/image" Target="../media/image28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7.wdp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l="-11522" t="4113" r="1" b="-3033"/>
          <a:stretch>
            <a:fillRect/>
          </a:stretch>
        </p:blipFill>
        <p:spPr bwMode="auto">
          <a:xfrm>
            <a:off x="769257" y="3685994"/>
            <a:ext cx="1473384" cy="13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54047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702632" y="3931000"/>
            <a:ext cx="1277256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pen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4537 L 3.05556E-6 -0.14506 C 0.00017 -0.1571 0.00069 -0.16883 0.00104 -0.17963 C 0.00243 -0.2213 0.00173 -0.26358 0.00486 -0.30432 C 0.00677 -0.32408 0.01354 -0.34074 0.0158 -0.36019 C 0.01718 -0.37068 0.01753 -0.3821 0.01996 -0.39167 C 0.02309 -0.40463 0.02847 -0.41451 0.03212 -0.42624 C 0.03819 -0.44506 0.04253 -0.46667 0.04965 -0.48488 C 0.05434 -0.49599 0.05833 -0.50864 0.06337 -0.51914 C 0.08923 -0.57192 0.0993 -0.59259 0.12448 -0.62747 C 0.13871 -0.64722 0.14791 -0.65895 0.1651 -0.67006 C 0.19236 -0.68735 0.20069 -0.68611 0.2276 -0.69074 C 0.23576 -0.69012 0.24409 -0.69043 0.25225 -0.68858 C 0.26718 -0.68519 0.29687 -0.67531 0.29687 -0.675 C 0.30816 -0.66821 0.32066 -0.66667 0.33073 -0.65432 C 0.37482 -0.59846 0.3592 -0.62068 0.3783 -0.59321 C 0.37968 -0.58889 0.3809 -0.58426 0.38212 -0.57994 C 0.38489 -0.57346 0.38819 -0.5679 0.39045 -0.56142 C 0.3967 -0.54167 0.40034 -0.52438 0.40399 -0.5034 C 0.40486 -0.49753 0.40607 -0.4929 0.40694 -0.48766 C 0.40764 -0.47654 0.4085 -0.46605 0.40937 -0.45556 C 0.40989 -0.45093 0.41111 -0.44661 0.41111 -0.44198 C 0.41111 -0.40062 0.40937 -0.35926 0.40937 -0.31759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t="8643" r="4445" b="9071"/>
          <a:stretch>
            <a:fillRect/>
          </a:stretch>
        </p:blipFill>
        <p:spPr bwMode="auto">
          <a:xfrm>
            <a:off x="769257" y="3526971"/>
            <a:ext cx="1175657" cy="134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-3537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572000" y="3931000"/>
            <a:ext cx="1422397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pencil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14538 L 2.5E-6 -0.14507 C 0.00017 -0.1571 0.00069 -0.16883 0.00104 -0.17963 C 0.00243 -0.2213 0.00173 -0.26358 0.00486 -0.30433 C 0.00677 -0.32408 0.01354 -0.34075 0.0158 -0.36019 C 0.01719 -0.37068 0.01753 -0.3821 0.01996 -0.39167 C 0.02309 -0.40463 0.02847 -0.41451 0.03212 -0.42624 C 0.03819 -0.44507 0.04253 -0.46667 0.04965 -0.48488 C 0.05434 -0.49599 0.05833 -0.50865 0.06337 -0.51914 C 0.08923 -0.57192 0.0993 -0.5926 0.12448 -0.62747 C 0.13871 -0.64723 0.14791 -0.65896 0.1651 -0.67007 C 0.19236 -0.68735 0.20069 -0.68612 0.2276 -0.69075 C 0.23576 -0.69013 0.24409 -0.69044 0.25225 -0.68858 C 0.26719 -0.68519 0.29687 -0.67531 0.29687 -0.675 C 0.30816 -0.66821 0.32066 -0.66667 0.33073 -0.65433 C 0.37482 -0.59846 0.3592 -0.62068 0.3783 -0.59321 C 0.37969 -0.58889 0.3809 -0.58426 0.38212 -0.57994 C 0.38489 -0.57346 0.38819 -0.56791 0.39045 -0.56142 C 0.3967 -0.54167 0.40034 -0.52439 0.40399 -0.5034 C 0.40486 -0.49754 0.40607 -0.49291 0.40694 -0.48766 C 0.40764 -0.47655 0.4085 -0.46605 0.40937 -0.45556 C 0.40989 -0.45093 0.41111 -0.44661 0.41111 -0.44198 C 0.41111 -0.40062 0.40937 -0.35926 0.40937 -0.3176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2450" r="-626"/>
          <a:stretch>
            <a:fillRect/>
          </a:stretch>
        </p:blipFill>
        <p:spPr bwMode="auto">
          <a:xfrm>
            <a:off x="667656" y="3671893"/>
            <a:ext cx="1538515" cy="126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673600" y="3945515"/>
            <a:ext cx="11466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red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14537 L 1.94444E-6 -0.14506 C 0.00017 -0.1571 0.00069 -0.16883 0.00104 -0.17963 C 0.00243 -0.2213 0.00173 -0.26358 0.00486 -0.30432 C 0.00677 -0.32408 0.01354 -0.34074 0.0158 -0.36019 C 0.01719 -0.37068 0.01753 -0.3821 0.01996 -0.39167 C 0.02309 -0.40463 0.02847 -0.41451 0.03212 -0.42624 C 0.03819 -0.44506 0.04253 -0.46667 0.04965 -0.48488 C 0.05434 -0.49599 0.05833 -0.50864 0.06337 -0.51914 C 0.08923 -0.57192 0.0993 -0.5926 0.12448 -0.62747 C 0.13871 -0.64723 0.14791 -0.65895 0.1651 -0.67006 C 0.19236 -0.68735 0.20069 -0.68611 0.2276 -0.69074 C 0.23576 -0.69013 0.2441 -0.69044 0.25226 -0.68858 C 0.26719 -0.68519 0.29687 -0.67531 0.29687 -0.675 C 0.30816 -0.66821 0.32066 -0.66667 0.33073 -0.65432 C 0.37482 -0.59846 0.3592 -0.62068 0.3783 -0.59321 C 0.37969 -0.58889 0.3809 -0.58426 0.38212 -0.57994 C 0.38489 -0.57346 0.38819 -0.5679 0.39045 -0.56142 C 0.3967 -0.54167 0.40035 -0.52439 0.40399 -0.5034 C 0.40486 -0.49753 0.40607 -0.4929 0.40694 -0.48766 C 0.40764 -0.47655 0.40851 -0.46605 0.40937 -0.45556 C 0.40989 -0.45093 0.41111 -0.44661 0.41111 -0.44198 C 0.41111 -0.40062 0.40937 -0.35926 0.40937 -0.3176 L 0.40937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t="259" b="16788"/>
          <a:stretch>
            <a:fillRect/>
          </a:stretch>
        </p:blipFill>
        <p:spPr bwMode="auto">
          <a:xfrm>
            <a:off x="696684" y="3646748"/>
            <a:ext cx="1538515" cy="105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339773" y="4088923"/>
            <a:ext cx="1756229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garden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4537 L -3.05556E-6 -0.14506 C 0.00018 -0.1571 0.0007 -0.16883 0.00104 -0.17963 C 0.00243 -0.2213 0.00174 -0.26358 0.00486 -0.30432 C 0.00677 -0.32407 0.01354 -0.34074 0.0158 -0.36019 C 0.01719 -0.37068 0.01754 -0.3821 0.01997 -0.39167 C 0.02309 -0.40463 0.02848 -0.41451 0.03212 -0.42623 C 0.0382 -0.44506 0.04254 -0.46667 0.04966 -0.48488 C 0.05434 -0.49599 0.05834 -0.50864 0.06337 -0.51914 C 0.08924 -0.57191 0.09931 -0.59259 0.12448 -0.62747 C 0.13872 -0.64722 0.14792 -0.65895 0.16511 -0.67006 C 0.19236 -0.68735 0.2007 -0.68611 0.22761 -0.69074 C 0.23577 -0.69012 0.2441 -0.69043 0.25226 -0.68858 C 0.26719 -0.68519 0.29688 -0.67531 0.29688 -0.675 C 0.30816 -0.66821 0.32066 -0.66667 0.33073 -0.65432 C 0.37483 -0.59846 0.3592 -0.62068 0.3783 -0.59321 C 0.37969 -0.58889 0.38091 -0.58426 0.38212 -0.57994 C 0.3849 -0.57346 0.3882 -0.5679 0.39045 -0.56142 C 0.3967 -0.54167 0.40035 -0.52438 0.404 -0.5034 C 0.40486 -0.49753 0.40608 -0.4929 0.40695 -0.48765 C 0.40764 -0.47654 0.40851 -0.46605 0.40938 -0.45556 C 0.4099 -0.45093 0.41111 -0.44661 0.41111 -0.44198 C 0.41111 -0.40062 0.40938 -0.35926 0.40938 -0.31759 L 0.40938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" r="3670"/>
          <a:stretch>
            <a:fillRect/>
          </a:stretch>
        </p:blipFill>
        <p:spPr bwMode="auto">
          <a:xfrm>
            <a:off x="638630" y="3566334"/>
            <a:ext cx="1335314" cy="14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58232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325258" y="3925637"/>
            <a:ext cx="1306288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head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4537 L 1.66667E-6 -0.14506 C 0.00017 -0.1571 0.00069 -0.16882 0.00104 -0.17963 C 0.00243 -0.22129 0.00173 -0.26358 0.00486 -0.30432 C 0.00677 -0.32407 0.01354 -0.34074 0.0158 -0.36018 C 0.01719 -0.37068 0.01753 -0.3821 0.01996 -0.39166 C 0.02309 -0.40463 0.02847 -0.4145 0.03212 -0.42623 C 0.03819 -0.44506 0.04253 -0.46666 0.04965 -0.48487 C 0.05434 -0.49598 0.05833 -0.50864 0.06337 -0.51913 C 0.08923 -0.57191 0.0993 -0.59259 0.12448 -0.62747 C 0.13871 -0.64722 0.14792 -0.65895 0.1651 -0.67006 C 0.19236 -0.68734 0.20069 -0.68611 0.2276 -0.69074 C 0.23576 -0.69012 0.2441 -0.69043 0.25226 -0.68858 C 0.26719 -0.68518 0.29687 -0.67531 0.29687 -0.675 C 0.30816 -0.66821 0.32066 -0.66666 0.33073 -0.65432 C 0.37482 -0.59845 0.3592 -0.62068 0.3783 -0.59321 C 0.37969 -0.58889 0.3809 -0.58426 0.38212 -0.57993 C 0.38489 -0.57345 0.38819 -0.5679 0.39045 -0.56142 C 0.3967 -0.54166 0.40035 -0.52438 0.40399 -0.50339 C 0.40486 -0.49753 0.40607 -0.4929 0.40694 -0.48765 C 0.40764 -0.47654 0.40851 -0.46605 0.40937 -0.45555 C 0.40989 -0.45092 0.41111 -0.4466 0.41111 -0.44197 C 0.41111 -0.40061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 l="-1367" r="-5394"/>
          <a:stretch>
            <a:fillRect/>
          </a:stretch>
        </p:blipFill>
        <p:spPr bwMode="auto">
          <a:xfrm>
            <a:off x="566057" y="3566334"/>
            <a:ext cx="1538513" cy="144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325257" y="3925637"/>
            <a:ext cx="1494971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horse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14537 L 3.05556E-6 -0.14506 C 0.00017 -0.1571 0.00069 -0.16882 0.00104 -0.17963 C 0.00243 -0.22129 0.00173 -0.26358 0.00486 -0.30432 C 0.00677 -0.32407 0.01354 -0.34074 0.0158 -0.36018 C 0.01718 -0.37068 0.01753 -0.3821 0.01996 -0.39166 C 0.02309 -0.40463 0.02847 -0.4145 0.03212 -0.42623 C 0.03819 -0.44506 0.04253 -0.46666 0.04965 -0.48487 C 0.05434 -0.49598 0.05833 -0.50864 0.06337 -0.51913 C 0.08923 -0.57191 0.0993 -0.59259 0.12448 -0.62747 C 0.13871 -0.64722 0.14791 -0.65895 0.1651 -0.67006 C 0.19236 -0.68734 0.20069 -0.68611 0.2276 -0.69074 C 0.23576 -0.69012 0.24409 -0.69043 0.25225 -0.68858 C 0.26718 -0.68518 0.29687 -0.67531 0.29687 -0.675 C 0.30816 -0.66821 0.32066 -0.66666 0.33073 -0.65432 C 0.37482 -0.59845 0.3592 -0.62068 0.3783 -0.59321 C 0.37968 -0.58889 0.3809 -0.58426 0.38212 -0.57993 C 0.38489 -0.57345 0.38819 -0.5679 0.39045 -0.56142 C 0.3967 -0.54166 0.40034 -0.52438 0.40399 -0.50339 C 0.40486 -0.49753 0.40607 -0.4929 0.40694 -0.48765 C 0.40764 -0.47654 0.4085 -0.46605 0.40937 -0.45555 C 0.40989 -0.45092 0.41111 -0.4466 0.41111 -0.44197 C 0.41111 -0.40061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9675" y="0"/>
            <a:ext cx="3414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  <a:endParaRPr lang="en-U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457"/>
          <a:stretch>
            <a:fillRect/>
          </a:stretch>
        </p:blipFill>
        <p:spPr>
          <a:xfrm>
            <a:off x="201537" y="762000"/>
            <a:ext cx="8740926" cy="3818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>
            <a:fillRect/>
          </a:stretch>
        </p:blipFill>
        <p:spPr>
          <a:xfrm>
            <a:off x="560072" y="292612"/>
            <a:ext cx="3777758" cy="2312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>
            <a:fillRect/>
          </a:stretch>
        </p:blipFill>
        <p:spPr>
          <a:xfrm>
            <a:off x="4889500" y="343412"/>
            <a:ext cx="3348760" cy="216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>
            <a:fillRect/>
          </a:stretch>
        </p:blipFill>
        <p:spPr>
          <a:xfrm>
            <a:off x="844290" y="2604762"/>
            <a:ext cx="3064770" cy="2318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669"/>
          <a:stretch>
            <a:fillRect/>
          </a:stretch>
        </p:blipFill>
        <p:spPr>
          <a:xfrm>
            <a:off x="4827788" y="2545623"/>
            <a:ext cx="3348760" cy="234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895" y="1269058"/>
            <a:ext cx="55627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Play as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a character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840" b="9155"/>
          <a:stretch>
            <a:fillRect/>
          </a:stretch>
        </p:blipFill>
        <p:spPr>
          <a:xfrm rot="691947">
            <a:off x="6538080" y="2415840"/>
            <a:ext cx="654516" cy="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>
            <a:fillRect/>
          </a:stretch>
        </p:blipFill>
        <p:spPr>
          <a:xfrm>
            <a:off x="560072" y="292612"/>
            <a:ext cx="3777758" cy="231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775" y="381512"/>
            <a:ext cx="18545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Hi, Ben!</a:t>
            </a:r>
            <a:b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600" b="0" i="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I have a ball.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1656" y="1924736"/>
            <a:ext cx="210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Hello, Sue and Phil! Look! I have a bag. </a:t>
            </a:r>
            <a:endParaRPr lang="en-US" sz="1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>
            <a:fillRect/>
          </a:stretch>
        </p:blipFill>
        <p:spPr>
          <a:xfrm>
            <a:off x="4889500" y="343412"/>
            <a:ext cx="3348760" cy="2167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42856" y="892032"/>
            <a:ext cx="19375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And I have a cat.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>
            <a:fillRect/>
          </a:stretch>
        </p:blipFill>
        <p:spPr>
          <a:xfrm>
            <a:off x="844290" y="2604762"/>
            <a:ext cx="3064770" cy="23185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1850" y="4215600"/>
            <a:ext cx="1745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Look out, cat!</a:t>
            </a:r>
            <a:b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There's a goat!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669"/>
          <a:stretch>
            <a:fillRect/>
          </a:stretch>
        </p:blipFill>
        <p:spPr>
          <a:xfrm>
            <a:off x="4827788" y="2545623"/>
            <a:ext cx="3348760" cy="23440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30156" y="2608112"/>
            <a:ext cx="8150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Ha </a:t>
            </a:r>
            <a:r>
              <a:rPr lang="en-US" sz="1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en-US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/>
          <p:cNvSpPr txBox="1">
            <a:spLocks noGrp="1"/>
          </p:cNvSpPr>
          <p:nvPr>
            <p:ph type="ctrTitle" idx="4294967295"/>
          </p:nvPr>
        </p:nvSpPr>
        <p:spPr>
          <a:xfrm>
            <a:off x="983159" y="1151195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REVIEW 2</a:t>
            </a:r>
            <a:endParaRPr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/>
          <p:cNvSpPr txBox="1"/>
          <p:nvPr/>
        </p:nvSpPr>
        <p:spPr>
          <a:xfrm>
            <a:off x="2480657" y="2455635"/>
            <a:ext cx="4388700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vi-V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</a:t>
            </a:r>
            <a:endParaRPr lang="vi-VN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Google Shape;1589;p38"/>
          <p:cNvSpPr/>
          <p:nvPr/>
        </p:nvSpPr>
        <p:spPr>
          <a:xfrm>
            <a:off x="2466257" y="2242119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Google Shape;1590;p38"/>
          <p:cNvSpPr/>
          <p:nvPr/>
        </p:nvSpPr>
        <p:spPr>
          <a:xfrm rot="899907">
            <a:off x="7912254" y="3476487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" name="Google Shape;1591;p38"/>
          <p:cNvGrpSpPr/>
          <p:nvPr/>
        </p:nvGrpSpPr>
        <p:grpSpPr>
          <a:xfrm>
            <a:off x="7006860" y="3070665"/>
            <a:ext cx="1019168" cy="998865"/>
            <a:chOff x="7157984" y="3426962"/>
            <a:chExt cx="1019168" cy="998865"/>
          </a:xfrm>
        </p:grpSpPr>
        <p:sp>
          <p:nvSpPr>
            <p:cNvPr id="9" name="Google Shape;1592;p38"/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593;p38"/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594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595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596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597;p38"/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98;p38"/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599;p38"/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600;p38"/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601;p38"/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602;p38"/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603;p38"/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" name="Google Shape;1604;p38"/>
          <p:cNvGrpSpPr/>
          <p:nvPr/>
        </p:nvGrpSpPr>
        <p:grpSpPr>
          <a:xfrm>
            <a:off x="1275450" y="2962321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/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3" name="Google Shape;1606;p38"/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/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608;p38"/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6" name="Google Shape;1609;p38"/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610;p38"/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" name="Google Shape;1611;p38"/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1612;p38"/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0" name="Google Shape;1613;p38"/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1" name="Google Shape;1614;p38"/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" name="Google Shape;1615;p38"/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" name="Google Shape;1616;p38"/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" name="Google Shape;1617;p38"/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5" name="Google Shape;1618;p38"/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6" name="Google Shape;1619;p38"/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" name="Google Shape;1620;p38"/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8" name="Google Shape;1621;p38"/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8300" y="3252646"/>
            <a:ext cx="834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goat	hand	 head	   bag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061" y="1153459"/>
            <a:ext cx="722947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5900" y="3328846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goat	hand	 head	   bag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03"/>
          <a:stretch>
            <a:fillRect/>
          </a:stretch>
        </p:blipFill>
        <p:spPr>
          <a:xfrm>
            <a:off x="3525980" y="1233053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/>
          <p:cNvSpPr/>
          <p:nvPr/>
        </p:nvSpPr>
        <p:spPr>
          <a:xfrm>
            <a:off x="6413500" y="3251923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" y="331614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goat	hand	 head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013" r="52090"/>
          <a:stretch>
            <a:fillRect/>
          </a:stretch>
        </p:blipFill>
        <p:spPr>
          <a:xfrm>
            <a:off x="3672030" y="1143000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/>
          <p:cNvSpPr/>
          <p:nvPr/>
        </p:nvSpPr>
        <p:spPr>
          <a:xfrm>
            <a:off x="4024169" y="3316146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" y="346854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hand	 head	   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129" t="10012" r="29974" b="-10012"/>
          <a:stretch>
            <a:fillRect/>
          </a:stretch>
        </p:blipFill>
        <p:spPr>
          <a:xfrm>
            <a:off x="3672030" y="1295400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/>
          <p:cNvSpPr/>
          <p:nvPr/>
        </p:nvSpPr>
        <p:spPr>
          <a:xfrm>
            <a:off x="6583649" y="3397894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" y="3405046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cat	gate	 girl	hand	 head	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952" r="4151"/>
          <a:stretch>
            <a:fillRect/>
          </a:stretch>
        </p:blipFill>
        <p:spPr>
          <a:xfrm>
            <a:off x="3672030" y="1231900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" name="Oval 1"/>
          <p:cNvSpPr/>
          <p:nvPr/>
        </p:nvSpPr>
        <p:spPr>
          <a:xfrm>
            <a:off x="3119580" y="3379646"/>
            <a:ext cx="876300" cy="677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603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bag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198" y="37947"/>
            <a:ext cx="3354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Look and circle.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5103"/>
          <a:stretch>
            <a:fillRect/>
          </a:stretch>
        </p:blipFill>
        <p:spPr>
          <a:xfrm>
            <a:off x="6713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2486" r="52617"/>
          <a:stretch>
            <a:fillRect/>
          </a:stretch>
        </p:blipFill>
        <p:spPr>
          <a:xfrm>
            <a:off x="26652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5323" t="11104" r="29780" b="-11104"/>
          <a:stretch>
            <a:fillRect/>
          </a:stretch>
        </p:blipFill>
        <p:spPr>
          <a:xfrm>
            <a:off x="46845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619" t="5701" r="4484" b="-5701"/>
          <a:stretch>
            <a:fillRect/>
          </a:stretch>
        </p:blipFill>
        <p:spPr>
          <a:xfrm>
            <a:off x="6665769" y="1270186"/>
            <a:ext cx="1799939" cy="17716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4609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goat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155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ball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0438" y="318153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80808"/>
                </a:solidFill>
                <a:latin typeface="Comic Sans MS" panose="030F0702030302020204" pitchFamily="66" charset="0"/>
              </a:rPr>
              <a:t>gate</a:t>
            </a:r>
            <a:endParaRPr lang="en-US" sz="4800" b="1" dirty="0">
              <a:solidFill>
                <a:srgbClr val="080808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01" b="5120"/>
          <a:stretch>
            <a:fillRect/>
          </a:stretch>
        </p:blipFill>
        <p:spPr>
          <a:xfrm>
            <a:off x="560072" y="464062"/>
            <a:ext cx="3777758" cy="23121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7965"/>
          <a:stretch>
            <a:fillRect/>
          </a:stretch>
        </p:blipFill>
        <p:spPr>
          <a:xfrm>
            <a:off x="4889500" y="514862"/>
            <a:ext cx="3348760" cy="21679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819" b="1094"/>
          <a:stretch>
            <a:fillRect/>
          </a:stretch>
        </p:blipFill>
        <p:spPr>
          <a:xfrm>
            <a:off x="1050030" y="2776212"/>
            <a:ext cx="3064770" cy="2318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b="6669"/>
          <a:stretch>
            <a:fillRect/>
          </a:stretch>
        </p:blipFill>
        <p:spPr>
          <a:xfrm>
            <a:off x="4827788" y="2717073"/>
            <a:ext cx="3348760" cy="23440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/>
          <p:cNvSpPr txBox="1"/>
          <p:nvPr/>
        </p:nvSpPr>
        <p:spPr>
          <a:xfrm>
            <a:off x="1390755" y="199095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5" name="Google Shape;1947;p46"/>
          <p:cNvSpPr txBox="1"/>
          <p:nvPr/>
        </p:nvSpPr>
        <p:spPr>
          <a:xfrm>
            <a:off x="985651" y="3665617"/>
            <a:ext cx="395550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2.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Look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 and circle.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6" name="Google Shape;1948;p46"/>
          <p:cNvSpPr txBox="1"/>
          <p:nvPr/>
        </p:nvSpPr>
        <p:spPr>
          <a:xfrm>
            <a:off x="5024330" y="1982980"/>
            <a:ext cx="308109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1.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Listen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 and repeat.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7" name="Google Shape;1951;p46"/>
          <p:cNvSpPr txBox="1"/>
          <p:nvPr/>
        </p:nvSpPr>
        <p:spPr>
          <a:xfrm>
            <a:off x="4864322" y="3713235"/>
            <a:ext cx="324652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Fun corner and Wrap-up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Google Shape;1952;p46"/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751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</a:t>
            </a:r>
            <a:r>
              <a:rPr lang="vi-VN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/>
          <p:cNvSpPr/>
          <p:nvPr/>
        </p:nvSpPr>
        <p:spPr>
          <a:xfrm>
            <a:off x="2635421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01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1" name="Google Shape;1955;p46"/>
          <p:cNvSpPr/>
          <p:nvPr/>
        </p:nvSpPr>
        <p:spPr>
          <a:xfrm>
            <a:off x="6046250" y="127782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02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2" name="Google Shape;1955;p46"/>
          <p:cNvSpPr/>
          <p:nvPr/>
        </p:nvSpPr>
        <p:spPr>
          <a:xfrm>
            <a:off x="2635421" y="2987426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03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3" name="Google Shape;1955;p46"/>
          <p:cNvSpPr/>
          <p:nvPr/>
        </p:nvSpPr>
        <p:spPr>
          <a:xfrm>
            <a:off x="6046250" y="304915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04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85979" y="236229"/>
            <a:ext cx="5276784" cy="4807497"/>
            <a:chOff x="2585979" y="236229"/>
            <a:chExt cx="5276784" cy="4807497"/>
          </a:xfrm>
        </p:grpSpPr>
        <p:pic>
          <p:nvPicPr>
            <p:cNvPr id="5" name="Picture 4" descr="A cartoon of a child waving&#10;&#10;Description automatically generated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9136"/>
            <a:stretch>
              <a:fillRect/>
            </a:stretch>
          </p:blipFill>
          <p:spPr>
            <a:xfrm>
              <a:off x="2585979" y="994167"/>
              <a:ext cx="3437448" cy="4049559"/>
            </a:xfrm>
            <a:prstGeom prst="rect">
              <a:avLst/>
            </a:prstGeom>
          </p:spPr>
        </p:pic>
        <p:pic>
          <p:nvPicPr>
            <p:cNvPr id="1034" name="Picture 10" descr="Mystery Bag Sticker Mystery Bag Prints Mystery Prints - Etsy Irel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4200">
              <a:off x="5256497" y="236229"/>
              <a:ext cx="2606266" cy="2606266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 descr="Download Cartoon Chips Character Characters Royalty-Free Vector Graphic - 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3679371"/>
            <a:ext cx="1047522" cy="14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74" b="9136"/>
          <a:stretch>
            <a:fillRect/>
          </a:stretch>
        </p:blipFill>
        <p:spPr>
          <a:xfrm>
            <a:off x="0" y="3652147"/>
            <a:ext cx="3164114" cy="1464129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572000" y="4022966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chips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4537 L -3.05556E-6 -0.14475 C 0.00018 -0.15679 0.0007 -0.16852 0.00104 -0.17963 C 0.00243 -0.2213 0.00174 -0.26358 0.00486 -0.30432 C 0.00677 -0.32408 0.01354 -0.34074 0.0158 -0.36019 C 0.01719 -0.37068 0.01754 -0.3821 0.01997 -0.39167 C 0.02309 -0.40463 0.02848 -0.41451 0.03212 -0.42624 C 0.0382 -0.44506 0.04254 -0.46667 0.04966 -0.48457 C 0.05434 -0.49599 0.05834 -0.50834 0.06337 -0.51883 C 0.08924 -0.57192 0.09931 -0.59259 0.12448 -0.62747 C 0.13872 -0.64722 0.14792 -0.65895 0.16511 -0.67006 C 0.19236 -0.68735 0.2007 -0.68611 0.22761 -0.69074 C 0.23577 -0.69013 0.2441 -0.69043 0.25226 -0.68858 C 0.26719 -0.68519 0.29688 -0.67531 0.29688 -0.675 C 0.30816 -0.66821 0.32066 -0.66667 0.33073 -0.65432 C 0.37483 -0.59846 0.3592 -0.62068 0.3783 -0.59321 C 0.37969 -0.58889 0.38091 -0.58426 0.38212 -0.57994 C 0.3849 -0.57346 0.3882 -0.5679 0.39045 -0.56142 C 0.3967 -0.54167 0.40035 -0.52408 0.404 -0.50309 C 0.40486 -0.49753 0.40608 -0.49259 0.40695 -0.48735 C 0.40764 -0.47654 0.40851 -0.46605 0.40938 -0.45556 C 0.4099 -0.45093 0.41111 -0.44661 0.41111 -0.44198 C 0.41111 -0.40062 0.40938 -0.35926 0.40938 -0.31759 L 0.40938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89" b="29736"/>
          <a:stretch>
            <a:fillRect/>
          </a:stretch>
        </p:blipFill>
        <p:spPr bwMode="auto">
          <a:xfrm>
            <a:off x="482076" y="3652147"/>
            <a:ext cx="2115981" cy="10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174" b="9136"/>
          <a:stretch>
            <a:fillRect/>
          </a:stretch>
        </p:blipFill>
        <p:spPr>
          <a:xfrm>
            <a:off x="0" y="3679371"/>
            <a:ext cx="3164114" cy="1464129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572000" y="3579577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fish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4537 L -2.77778E-6 -0.14475 C 0.00018 -0.15679 0.0007 -0.16852 0.00104 -0.17963 C 0.00243 -0.22129 0.00174 -0.26358 0.00486 -0.30432 C 0.00677 -0.32407 0.01354 -0.34074 0.0158 -0.36018 C 0.01719 -0.37068 0.01754 -0.3821 0.01997 -0.39166 C 0.02309 -0.40463 0.02848 -0.4145 0.03212 -0.42623 C 0.0382 -0.44506 0.04254 -0.46666 0.04966 -0.48457 C 0.05434 -0.49599 0.05834 -0.50864 0.06337 -0.51913 C 0.08924 -0.57191 0.09931 -0.59259 0.12448 -0.62747 C 0.13872 -0.64722 0.14792 -0.65895 0.16511 -0.67006 C 0.19236 -0.68734 0.2007 -0.68611 0.22761 -0.69074 C 0.23577 -0.69012 0.2441 -0.69043 0.25226 -0.68858 C 0.26719 -0.68518 0.29688 -0.67531 0.29688 -0.675 C 0.30816 -0.66821 0.32066 -0.66666 0.33073 -0.65432 C 0.37483 -0.59845 0.3592 -0.62068 0.3783 -0.59321 C 0.37969 -0.58889 0.38091 -0.58426 0.38212 -0.57994 C 0.3849 -0.57345 0.3882 -0.5679 0.39045 -0.56142 C 0.3967 -0.54166 0.40035 -0.52438 0.404 -0.50339 C 0.40486 -0.49753 0.40608 -0.4929 0.40695 -0.48765 C 0.40764 -0.47654 0.40851 -0.46605 0.40938 -0.45555 C 0.4099 -0.45092 0.41111 -0.4466 0.41111 -0.44197 C 0.41111 -0.40062 0.40938 -0.35926 0.40938 -0.31759 L 0.40938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5366" r="15366"/>
          <a:stretch>
            <a:fillRect/>
          </a:stretch>
        </p:blipFill>
        <p:spPr bwMode="auto">
          <a:xfrm>
            <a:off x="841829" y="3367312"/>
            <a:ext cx="1320800" cy="19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63869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572000" y="3940821"/>
            <a:ext cx="1377243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milk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4537 L 3.88889E-6 -0.14506 C 0.00017 -0.15709 0.00069 -0.16882 0.00104 -0.17962 C 0.00243 -0.22129 0.00173 -0.26358 0.00486 -0.30432 C 0.00677 -0.32407 0.01354 -0.34074 0.01579 -0.36018 C 0.01718 -0.37067 0.01753 -0.38209 0.01996 -0.39166 C 0.02309 -0.40462 0.02847 -0.4145 0.03211 -0.42623 C 0.03819 -0.44506 0.04253 -0.46666 0.04965 -0.48487 C 0.05434 -0.49598 0.05833 -0.50864 0.06336 -0.51913 C 0.08923 -0.57191 0.0993 -0.59259 0.12448 -0.62746 C 0.13871 -0.64722 0.14791 -0.65895 0.1651 -0.67006 C 0.19236 -0.68734 0.20069 -0.68611 0.2276 -0.69074 C 0.23576 -0.69012 0.24409 -0.69043 0.25225 -0.68858 C 0.26718 -0.68518 0.29687 -0.6753 0.29687 -0.675 C 0.30816 -0.66821 0.32066 -0.66666 0.33073 -0.65432 C 0.37482 -0.59845 0.3592 -0.62067 0.37829 -0.59321 C 0.37968 -0.58888 0.3809 -0.58425 0.38211 -0.57993 C 0.38489 -0.57345 0.38819 -0.5679 0.39045 -0.56141 C 0.3967 -0.54166 0.40034 -0.52438 0.40399 -0.50339 C 0.40486 -0.49753 0.40607 -0.4929 0.40694 -0.48765 C 0.40764 -0.47654 0.4085 -0.46604 0.40937 -0.45555 C 0.40989 -0.45092 0.41111 -0.4466 0.41111 -0.44197 C 0.41111 -0.40061 0.40937 -0.35925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9" t="10351" r="7001" b="9440"/>
          <a:stretch>
            <a:fillRect/>
          </a:stretch>
        </p:blipFill>
        <p:spPr bwMode="auto">
          <a:xfrm>
            <a:off x="587829" y="3651771"/>
            <a:ext cx="1894114" cy="12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67106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325258" y="3781164"/>
            <a:ext cx="1901372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chicken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4537 L 1.66667E-6 -0.14506 C 0.00017 -0.1571 0.00069 -0.16883 0.00104 -0.17963 C 0.00243 -0.2213 0.00173 -0.26358 0.00486 -0.30432 C 0.00677 -0.32407 0.01354 -0.34074 0.0158 -0.36019 C 0.01719 -0.37068 0.01753 -0.3821 0.01996 -0.39167 C 0.02309 -0.40463 0.02847 -0.41451 0.03212 -0.42623 C 0.03819 -0.44506 0.04253 -0.46667 0.04965 -0.48488 C 0.05434 -0.49599 0.05833 -0.50864 0.06337 -0.51914 C 0.08923 -0.57191 0.0993 -0.59259 0.12448 -0.62747 C 0.13871 -0.64722 0.14792 -0.65895 0.1651 -0.67006 C 0.19236 -0.68735 0.20069 -0.68611 0.2276 -0.69074 C 0.23576 -0.69012 0.2441 -0.69043 0.25226 -0.68858 C 0.26719 -0.68519 0.29687 -0.67531 0.29687 -0.675 C 0.30816 -0.66821 0.32066 -0.66667 0.33073 -0.65432 C 0.37482 -0.59846 0.3592 -0.62068 0.3783 -0.59321 C 0.37969 -0.58889 0.3809 -0.58426 0.38212 -0.57994 C 0.38489 -0.57346 0.38819 -0.5679 0.39045 -0.56142 C 0.3967 -0.54167 0.40035 -0.52438 0.40399 -0.50339 C 0.40486 -0.49753 0.40607 -0.4929 0.40694 -0.48765 C 0.40764 -0.47654 0.40851 -0.46605 0.40937 -0.45556 C 0.40989 -0.45093 0.41111 -0.4466 0.41111 -0.44198 C 0.41111 -0.40062 0.40937 -0.35926 0.40937 -0.31759 L 0.40937 -0.31728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36"/>
          <a:stretch>
            <a:fillRect/>
          </a:stretch>
        </p:blipFill>
        <p:spPr>
          <a:xfrm>
            <a:off x="0" y="1415948"/>
            <a:ext cx="3164114" cy="3727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976" b="250"/>
          <a:stretch>
            <a:fillRect/>
          </a:stretch>
        </p:blipFill>
        <p:spPr bwMode="auto">
          <a:xfrm>
            <a:off x="743857" y="3604986"/>
            <a:ext cx="1676400" cy="15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cartoon of a child waving&#10;&#10;Description automatically generated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9136"/>
          <a:stretch>
            <a:fillRect/>
          </a:stretch>
        </p:blipFill>
        <p:spPr>
          <a:xfrm>
            <a:off x="0" y="3454047"/>
            <a:ext cx="3164114" cy="1676394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>
            <a:off x="4702632" y="3931000"/>
            <a:ext cx="1277256" cy="722489"/>
          </a:xfrm>
          <a:prstGeom prst="round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bell</a:t>
            </a:r>
            <a:endParaRPr lang="en-US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14537 L -2.77778E-7 -0.14506 C 0.00017 -0.1571 0.00069 -0.16883 0.00104 -0.17963 C 0.00243 -0.2213 0.00174 -0.26358 0.00486 -0.30432 C 0.00677 -0.32408 0.01354 -0.34074 0.0158 -0.36019 C 0.01719 -0.37068 0.01754 -0.3821 0.01997 -0.39167 C 0.02309 -0.40463 0.02847 -0.41451 0.03212 -0.42624 C 0.03819 -0.44506 0.04254 -0.46667 0.04965 -0.48488 C 0.05434 -0.49599 0.05833 -0.50864 0.06337 -0.51914 C 0.08924 -0.57191 0.09931 -0.59259 0.12448 -0.62747 C 0.13872 -0.64722 0.14792 -0.65895 0.1651 -0.67006 C 0.19236 -0.68735 0.20069 -0.68611 0.2276 -0.69074 C 0.23576 -0.69012 0.2441 -0.69043 0.25226 -0.68858 C 0.26719 -0.68519 0.29688 -0.67531 0.29688 -0.675 C 0.30816 -0.66821 0.32066 -0.66667 0.33073 -0.65432 C 0.37483 -0.59846 0.3592 -0.62068 0.3783 -0.59321 C 0.37969 -0.58889 0.3809 -0.58426 0.38212 -0.57994 C 0.3849 -0.57346 0.38819 -0.5679 0.39045 -0.56142 C 0.3967 -0.54167 0.40035 -0.52438 0.40399 -0.5034 C 0.40486 -0.49753 0.40608 -0.4929 0.40694 -0.48766 C 0.40764 -0.47654 0.40851 -0.46605 0.40938 -0.45556 C 0.4099 -0.45093 0.41111 -0.44661 0.41111 -0.44198 C 0.41111 -0.40062 0.40938 -0.35926 0.40938 -0.31759 L 0.40938 -0.31729 " pathEditMode="relative" rAng="0" ptsTypes="AAAAAAAAAAAAAAAAAAAAAAAA">
                                      <p:cBhvr>
                                        <p:cTn id="6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642</Words>
  <Application>WPS Presentation</Application>
  <PresentationFormat>On-screen Show (16:9)</PresentationFormat>
  <Paragraphs>90</Paragraphs>
  <Slides>26</Slides>
  <Notes>25</Notes>
  <HiddenSlides>0</HiddenSlides>
  <MMClips>10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SimSun</vt:lpstr>
      <vt:lpstr>Wingdings</vt:lpstr>
      <vt:lpstr>Arial</vt:lpstr>
      <vt:lpstr>Kirang Haerang</vt:lpstr>
      <vt:lpstr>Nunito</vt:lpstr>
      <vt:lpstr>Comic Sans MS</vt:lpstr>
      <vt:lpstr>Nixie One</vt:lpstr>
      <vt:lpstr>Nirmala UI Semilight</vt:lpstr>
      <vt:lpstr>Microsoft YaHei</vt:lpstr>
      <vt:lpstr>Arial Unicode MS</vt:lpstr>
      <vt:lpstr>VNI-Hobo</vt:lpstr>
      <vt:lpstr>Calibri Light</vt:lpstr>
      <vt:lpstr>Calibri</vt:lpstr>
      <vt:lpstr>Math Subject for Elementary - 1st Grade: Time by Slidesgo</vt:lpstr>
      <vt:lpstr>PowerPoint 演示文稿</vt:lpstr>
      <vt:lpstr>REVIEW 2</vt:lpstr>
      <vt:lpstr>Table of 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Phương Linh Trần</cp:lastModifiedBy>
  <cp:revision>129</cp:revision>
  <dcterms:created xsi:type="dcterms:W3CDTF">2026-01-04T03:04:56Z</dcterms:created>
  <dcterms:modified xsi:type="dcterms:W3CDTF">2026-01-04T03:06:20Z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B0CEF1BD99A9442A9618099A44DEDC97_12</vt:lpwstr>
  </property>
  <property fmtid="{D5CDD505-2E9C-101B-9397-08002B2CF9AE}" pid="3" name="KSOProductBuildVer">
    <vt:lpwstr>1033-12.2.0.22222</vt:lpwstr>
  </property>
</Properties>
</file>