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40"/>
  </p:notesMasterIdLst>
  <p:sldIdLst>
    <p:sldId id="327" r:id="rId3"/>
    <p:sldId id="417" r:id="rId4"/>
    <p:sldId id="444" r:id="rId5"/>
    <p:sldId id="259" r:id="rId6"/>
    <p:sldId id="529" r:id="rId7"/>
    <p:sldId id="519" r:id="rId8"/>
    <p:sldId id="532" r:id="rId9"/>
    <p:sldId id="534" r:id="rId10"/>
    <p:sldId id="533" r:id="rId11"/>
    <p:sldId id="443" r:id="rId12"/>
    <p:sldId id="481" r:id="rId13"/>
    <p:sldId id="535" r:id="rId14"/>
    <p:sldId id="536" r:id="rId15"/>
    <p:sldId id="537" r:id="rId16"/>
    <p:sldId id="538" r:id="rId17"/>
    <p:sldId id="530" r:id="rId18"/>
    <p:sldId id="539" r:id="rId19"/>
    <p:sldId id="490" r:id="rId20"/>
    <p:sldId id="540" r:id="rId21"/>
    <p:sldId id="541" r:id="rId22"/>
    <p:sldId id="542" r:id="rId23"/>
    <p:sldId id="543" r:id="rId24"/>
    <p:sldId id="544" r:id="rId25"/>
    <p:sldId id="545" r:id="rId26"/>
    <p:sldId id="496" r:id="rId27"/>
    <p:sldId id="546" r:id="rId28"/>
    <p:sldId id="547" r:id="rId29"/>
    <p:sldId id="548" r:id="rId30"/>
    <p:sldId id="549" r:id="rId31"/>
    <p:sldId id="463" r:id="rId32"/>
    <p:sldId id="550" r:id="rId33"/>
    <p:sldId id="551" r:id="rId34"/>
    <p:sldId id="552" r:id="rId35"/>
    <p:sldId id="553" r:id="rId36"/>
    <p:sldId id="554" r:id="rId37"/>
    <p:sldId id="556" r:id="rId38"/>
    <p:sldId id="328" r:id="rId39"/>
  </p:sldIdLst>
  <p:sldSz cx="9144000" cy="5143500" type="screen16x9"/>
  <p:notesSz cx="6858000" cy="9144000"/>
  <p:embeddedFontLst>
    <p:embeddedFont>
      <p:font typeface="Kirang Haerang" panose="020B0604020202020204" charset="-127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Nixie One" panose="020B0604020202020204" charset="0"/>
      <p:regular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  <p:embeddedFont>
      <p:font typeface="VNI-Hobo" panose="020B0604020202020204"/>
      <p:regular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FFFFF"/>
    <a:srgbClr val="008448"/>
    <a:srgbClr val="FF0066"/>
    <a:srgbClr val="F9C422"/>
    <a:srgbClr val="EC0089"/>
    <a:srgbClr val="F9C7CA"/>
    <a:srgbClr val="E0B07C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88126" autoAdjust="0"/>
  </p:normalViewPr>
  <p:slideViewPr>
    <p:cSldViewPr snapToGrid="0">
      <p:cViewPr varScale="1">
        <p:scale>
          <a:sx n="133" d="100"/>
          <a:sy n="133" d="100"/>
        </p:scale>
        <p:origin x="97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62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2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0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0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0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8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1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4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9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5652" y="2400301"/>
            <a:ext cx="7208321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35D2664-CF32-4379-88AE-6AC9F53B50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69" y="988482"/>
            <a:ext cx="8230761" cy="2680548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" end="1666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6193"/>
          <a:stretch/>
        </p:blipFill>
        <p:spPr>
          <a:xfrm>
            <a:off x="2958369" y="1102781"/>
            <a:ext cx="3479831" cy="3352207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45" end="12131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701E8-DC74-4086-87E6-7F8AF573E138}"/>
              </a:ext>
            </a:extLst>
          </p:cNvPr>
          <p:cNvSpPr txBox="1"/>
          <p:nvPr/>
        </p:nvSpPr>
        <p:spPr>
          <a:xfrm>
            <a:off x="5488095" y="35668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340" t="-970" r="32853" b="970"/>
          <a:stretch/>
        </p:blipFill>
        <p:spPr>
          <a:xfrm>
            <a:off x="2958369" y="1102781"/>
            <a:ext cx="3479831" cy="3352207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11" end="7081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701E8-DC74-4086-87E6-7F8AF573E138}"/>
              </a:ext>
            </a:extLst>
          </p:cNvPr>
          <p:cNvSpPr txBox="1"/>
          <p:nvPr/>
        </p:nvSpPr>
        <p:spPr>
          <a:xfrm>
            <a:off x="5488095" y="35668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7202" t="150" r="-1009" b="-150"/>
          <a:stretch/>
        </p:blipFill>
        <p:spPr>
          <a:xfrm>
            <a:off x="2958369" y="1102781"/>
            <a:ext cx="3479831" cy="3352207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1" end="213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701E8-DC74-4086-87E6-7F8AF573E138}"/>
              </a:ext>
            </a:extLst>
          </p:cNvPr>
          <p:cNvSpPr txBox="1"/>
          <p:nvPr/>
        </p:nvSpPr>
        <p:spPr>
          <a:xfrm>
            <a:off x="3922185" y="35668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7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3084198" y="37947"/>
            <a:ext cx="335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40209-648B-4BD0-BF01-F48ED8E0A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69" y="988482"/>
            <a:ext cx="8230761" cy="2680548"/>
          </a:xfrm>
          <a:prstGeom prst="rect">
            <a:avLst/>
          </a:prstGeom>
        </p:spPr>
      </p:pic>
      <p:pic>
        <p:nvPicPr>
          <p:cNvPr id="6" name="Track 47">
            <a:hlinkClick r:id="" action="ppaction://media"/>
            <a:extLst>
              <a:ext uri="{FF2B5EF4-FFF2-40B4-BE49-F238E27FC236}">
                <a16:creationId xmlns:a16="http://schemas.microsoft.com/office/drawing/2014/main" id="{3347F278-627F-4B11-ABDA-ED3E667746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" end="1508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44690" y="13122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9E6679-4BCA-4DC5-81A5-FB86AE7EACBB}"/>
              </a:ext>
            </a:extLst>
          </p:cNvPr>
          <p:cNvSpPr txBox="1"/>
          <p:nvPr/>
        </p:nvSpPr>
        <p:spPr>
          <a:xfrm>
            <a:off x="2367705" y="28810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BE0F53-E6AB-474D-9220-0F92C6E8C59F}"/>
              </a:ext>
            </a:extLst>
          </p:cNvPr>
          <p:cNvSpPr txBox="1"/>
          <p:nvPr/>
        </p:nvSpPr>
        <p:spPr>
          <a:xfrm>
            <a:off x="5088045" y="28810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EEFEF-EDF2-4635-B712-B1865901E0A2}"/>
              </a:ext>
            </a:extLst>
          </p:cNvPr>
          <p:cNvSpPr txBox="1"/>
          <p:nvPr/>
        </p:nvSpPr>
        <p:spPr>
          <a:xfrm>
            <a:off x="6691207" y="288106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82133" y="2400301"/>
            <a:ext cx="723617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Listen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7A59BD4-5277-45F1-895B-6180B816C6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g	h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h	d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" name="Track 48">
            <a:hlinkClick r:id="" action="ppaction://media"/>
            <a:extLst>
              <a:ext uri="{FF2B5EF4-FFF2-40B4-BE49-F238E27FC236}">
                <a16:creationId xmlns:a16="http://schemas.microsoft.com/office/drawing/2014/main" id="{F39039B8-5BF7-406B-8D02-97B2F1557A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7" end="2018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	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4538054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19" end="1563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e	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709551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1" end="1144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g	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709551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81" end="671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6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290979-34F1-B009-D534-71782FE5D378}"/>
              </a:ext>
            </a:extLst>
          </p:cNvPr>
          <p:cNvSpPr/>
          <p:nvPr/>
        </p:nvSpPr>
        <p:spPr>
          <a:xfrm>
            <a:off x="2864641" y="1605985"/>
            <a:ext cx="2851757" cy="157691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4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	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h	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086637-B2C2-7800-C2A5-AE9786AD1550}"/>
              </a:ext>
            </a:extLst>
          </p:cNvPr>
          <p:cNvSpPr/>
          <p:nvPr/>
        </p:nvSpPr>
        <p:spPr>
          <a:xfrm>
            <a:off x="3709551" y="2021909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Track 48">
            <a:hlinkClick r:id="" action="ppaction://media"/>
            <a:extLst>
              <a:ext uri="{FF2B5EF4-FFF2-40B4-BE49-F238E27FC236}">
                <a16:creationId xmlns:a16="http://schemas.microsoft.com/office/drawing/2014/main" id="{8108207B-1A98-4602-8959-933040627B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54" end="118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0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864641" y="50800"/>
            <a:ext cx="3220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circle.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08DAC-3B17-E75C-2256-7FE43A35AD01}"/>
              </a:ext>
            </a:extLst>
          </p:cNvPr>
          <p:cNvSpPr txBox="1"/>
          <p:nvPr/>
        </p:nvSpPr>
        <p:spPr>
          <a:xfrm>
            <a:off x="1025192" y="1245110"/>
            <a:ext cx="7274235" cy="19189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e	g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g	h		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	h	d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" name="Track 48">
            <a:hlinkClick r:id="" action="ppaction://media"/>
            <a:extLst>
              <a:ext uri="{FF2B5EF4-FFF2-40B4-BE49-F238E27FC236}">
                <a16:creationId xmlns:a16="http://schemas.microsoft.com/office/drawing/2014/main" id="{F39039B8-5BF7-406B-8D02-97B2F1557A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7" end="1635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3300" y="-4835"/>
            <a:ext cx="609600" cy="609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DFF25ED-687E-4843-A4E2-93C4DD80EC76}"/>
              </a:ext>
            </a:extLst>
          </p:cNvPr>
          <p:cNvSpPr/>
          <p:nvPr/>
        </p:nvSpPr>
        <p:spPr>
          <a:xfrm>
            <a:off x="2630029" y="1522421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43B30F-43AB-4F43-A9A9-1E6B4518AD57}"/>
              </a:ext>
            </a:extLst>
          </p:cNvPr>
          <p:cNvSpPr/>
          <p:nvPr/>
        </p:nvSpPr>
        <p:spPr>
          <a:xfrm>
            <a:off x="6330329" y="1522422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B56D55-84DF-44D4-A701-0330324360E9}"/>
              </a:ext>
            </a:extLst>
          </p:cNvPr>
          <p:cNvSpPr/>
          <p:nvPr/>
        </p:nvSpPr>
        <p:spPr>
          <a:xfrm>
            <a:off x="1738132" y="2418965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617F40-ECA0-4D95-894F-260BE6A3BC66}"/>
              </a:ext>
            </a:extLst>
          </p:cNvPr>
          <p:cNvSpPr/>
          <p:nvPr/>
        </p:nvSpPr>
        <p:spPr>
          <a:xfrm>
            <a:off x="6330328" y="2418964"/>
            <a:ext cx="790223" cy="74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2078" y="2287897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Listen and tick or cross.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EB48534-97B8-425B-8174-E601DAAED5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5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0" t="11896" b="-1484"/>
          <a:stretch/>
        </p:blipFill>
        <p:spPr>
          <a:xfrm>
            <a:off x="205740" y="1187986"/>
            <a:ext cx="8729415" cy="3041114"/>
          </a:xfrm>
          <a:prstGeom prst="rect">
            <a:avLst/>
          </a:prstGeom>
        </p:spPr>
      </p:pic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9" end="26337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46" t="11897" r="77302" b="5595"/>
          <a:stretch/>
        </p:blipFill>
        <p:spPr>
          <a:xfrm>
            <a:off x="3188971" y="857250"/>
            <a:ext cx="2720339" cy="38633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590945" y="3963084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19" end="20301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819" t="10308" r="48730" b="2384"/>
          <a:stretch/>
        </p:blipFill>
        <p:spPr>
          <a:xfrm>
            <a:off x="2811781" y="632460"/>
            <a:ext cx="3326129" cy="408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474845" y="3768774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35" end="1468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88" t="7920" r="24153" b="4772"/>
          <a:stretch/>
        </p:blipFill>
        <p:spPr>
          <a:xfrm>
            <a:off x="3051811" y="632460"/>
            <a:ext cx="3108959" cy="408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03445" y="3848784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25" end="8846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187" t="3660" r="-846" b="9032"/>
          <a:stretch/>
        </p:blipFill>
        <p:spPr>
          <a:xfrm>
            <a:off x="3051811" y="632460"/>
            <a:ext cx="3108959" cy="408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4705764" y="4074259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66" end="1816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3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490881" y="0"/>
            <a:ext cx="4498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Listen and tick or cross.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DB601-F7DE-768B-26D7-66F4E4894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0" t="11896" b="-1484"/>
          <a:stretch/>
        </p:blipFill>
        <p:spPr>
          <a:xfrm>
            <a:off x="205740" y="1187986"/>
            <a:ext cx="8729415" cy="30411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23DEE5-CA7C-1C88-AA12-8B244E60DCE6}"/>
              </a:ext>
            </a:extLst>
          </p:cNvPr>
          <p:cNvSpPr txBox="1"/>
          <p:nvPr/>
        </p:nvSpPr>
        <p:spPr>
          <a:xfrm>
            <a:off x="1111568" y="3343473"/>
            <a:ext cx="3270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5A04-0B33-F6EC-E131-197E9ED72C16}"/>
              </a:ext>
            </a:extLst>
          </p:cNvPr>
          <p:cNvSpPr txBox="1"/>
          <p:nvPr/>
        </p:nvSpPr>
        <p:spPr>
          <a:xfrm>
            <a:off x="3405718" y="3309185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7F5AF-A9E2-AC4C-4E57-246DF53A64AC}"/>
              </a:ext>
            </a:extLst>
          </p:cNvPr>
          <p:cNvSpPr txBox="1"/>
          <p:nvPr/>
        </p:nvSpPr>
        <p:spPr>
          <a:xfrm>
            <a:off x="5692071" y="3343473"/>
            <a:ext cx="5469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3ABDB-9AD8-178A-4396-E453B92C5A3B}"/>
              </a:ext>
            </a:extLst>
          </p:cNvPr>
          <p:cNvSpPr txBox="1"/>
          <p:nvPr/>
        </p:nvSpPr>
        <p:spPr>
          <a:xfrm>
            <a:off x="7886776" y="3309183"/>
            <a:ext cx="4780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Track 49">
            <a:hlinkClick r:id="" action="ppaction://media"/>
            <a:extLst>
              <a:ext uri="{FF2B5EF4-FFF2-40B4-BE49-F238E27FC236}">
                <a16:creationId xmlns:a16="http://schemas.microsoft.com/office/drawing/2014/main" id="{64FA1E7D-91D4-4273-9B4C-EDEF9DD16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7176" y="22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068088" y="1112809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169189" y="2584042"/>
            <a:ext cx="603603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Listen and circle.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69189" y="1799423"/>
            <a:ext cx="546999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Listen and tick.</a:t>
            </a: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69189" y="3339490"/>
            <a:ext cx="567156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Listen and tick or cross.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7929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</a:t>
            </a:r>
            <a:r>
              <a:rPr lang="vi-VN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404349" y="102859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404349" y="177536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404349" y="252557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404349" y="328102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623455C-DDCE-BD99-DAD7-775D4315B881}"/>
              </a:ext>
            </a:extLst>
          </p:cNvPr>
          <p:cNvSpPr txBox="1">
            <a:spLocks/>
          </p:cNvSpPr>
          <p:nvPr/>
        </p:nvSpPr>
        <p:spPr>
          <a:xfrm>
            <a:off x="2169189" y="4064585"/>
            <a:ext cx="39297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  <a:endParaRPr lang="en-US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1F1B6148-E9F9-C5E3-1892-CBF55634108C}"/>
              </a:ext>
            </a:extLst>
          </p:cNvPr>
          <p:cNvSpPr/>
          <p:nvPr/>
        </p:nvSpPr>
        <p:spPr>
          <a:xfrm>
            <a:off x="1404349" y="3991368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FEB07FA-7675-4236-8CE5-0C70AF9F40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B3F694-5B9C-4C6C-B544-8A46C2A36F24}"/>
              </a:ext>
            </a:extLst>
          </p:cNvPr>
          <p:cNvGrpSpPr/>
          <p:nvPr/>
        </p:nvGrpSpPr>
        <p:grpSpPr>
          <a:xfrm>
            <a:off x="1049040" y="69023"/>
            <a:ext cx="7840980" cy="647646"/>
            <a:chOff x="1005840" y="109325"/>
            <a:chExt cx="7840980" cy="647646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8008BA71-4058-1150-6E03-DBB1740AB532}"/>
                </a:ext>
              </a:extLst>
            </p:cNvPr>
            <p:cNvSpPr/>
            <p:nvPr/>
          </p:nvSpPr>
          <p:spPr>
            <a:xfrm>
              <a:off x="1005840" y="109325"/>
              <a:ext cx="7840980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8BF06585-B05A-F4AE-1A71-AFC8820B8B42}"/>
                </a:ext>
              </a:extLst>
            </p:cNvPr>
            <p:cNvSpPr txBox="1">
              <a:spLocks/>
            </p:cNvSpPr>
            <p:nvPr/>
          </p:nvSpPr>
          <p:spPr>
            <a:xfrm>
              <a:off x="1645920" y="109325"/>
              <a:ext cx="684657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lang="en-US" sz="2800" b="1" noProof="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Choose the correct answer a, b or c.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endParaRPr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61108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 have a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cup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3618133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aple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2747729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apple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2052" name="Picture 4" descr="Boy is holding red ripe apple Royalty Free Vector Image">
            <a:extLst>
              <a:ext uri="{FF2B5EF4-FFF2-40B4-BE49-F238E27FC236}">
                <a16:creationId xmlns:a16="http://schemas.microsoft.com/office/drawing/2014/main" id="{DD83E98A-E3E1-45E4-B9DA-952B81B1F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2"/>
          <a:stretch/>
        </p:blipFill>
        <p:spPr bwMode="auto">
          <a:xfrm>
            <a:off x="5067222" y="1615208"/>
            <a:ext cx="2982457" cy="2891790"/>
          </a:xfrm>
          <a:prstGeom prst="rect">
            <a:avLst/>
          </a:prstGeom>
          <a:noFill/>
          <a:ln w="28575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8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61108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 have a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book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3618133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bike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2747729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F32126-618B-4B79-B7B2-A0013626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73" y="1132521"/>
            <a:ext cx="3374477" cy="3374477"/>
          </a:xfrm>
          <a:prstGeom prst="rect">
            <a:avLst/>
          </a:prstGeom>
          <a:noFill/>
          <a:ln w="38100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4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80539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There’s a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gate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2700156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girl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3489450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goat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4098" name="Picture 2" descr="Premium AI Image | There is a goat that is standing in the grass with  flowers generative ai">
            <a:extLst>
              <a:ext uri="{FF2B5EF4-FFF2-40B4-BE49-F238E27FC236}">
                <a16:creationId xmlns:a16="http://schemas.microsoft.com/office/drawing/2014/main" id="{B162D22F-7D5D-4CBF-B5BC-2FF7FE849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93" y="1495193"/>
            <a:ext cx="3131820" cy="3131820"/>
          </a:xfrm>
          <a:prstGeom prst="rect">
            <a:avLst/>
          </a:prstGeom>
          <a:noFill/>
          <a:ln w="38100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6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80539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like ____ 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81458" y="18773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81458" y="2700156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cake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81458" y="3489450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chips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5122" name="Picture 2" descr="I like chips.">
            <a:extLst>
              <a:ext uri="{FF2B5EF4-FFF2-40B4-BE49-F238E27FC236}">
                <a16:creationId xmlns:a16="http://schemas.microsoft.com/office/drawing/2014/main" id="{6D7E300E-EB1E-4F71-91D8-F849DDC7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70" y="1310801"/>
            <a:ext cx="2805397" cy="2805397"/>
          </a:xfrm>
          <a:prstGeom prst="rect">
            <a:avLst/>
          </a:prstGeom>
          <a:noFill/>
          <a:ln w="28575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B500E77-EF6F-5AFB-7FF9-EB3F77CA5335}"/>
              </a:ext>
            </a:extLst>
          </p:cNvPr>
          <p:cNvSpPr/>
          <p:nvPr/>
        </p:nvSpPr>
        <p:spPr>
          <a:xfrm>
            <a:off x="2212373" y="636502"/>
            <a:ext cx="2805397" cy="888865"/>
          </a:xfrm>
          <a:prstGeom prst="wedgeRoundRectCallout">
            <a:avLst>
              <a:gd name="adj1" fmla="val -10553"/>
              <a:gd name="adj2" fmla="val 40570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This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is my ___.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4B5FD0-3D5B-4BD3-B050-79BBC99D1313}"/>
              </a:ext>
            </a:extLst>
          </p:cNvPr>
          <p:cNvSpPr/>
          <p:nvPr/>
        </p:nvSpPr>
        <p:spPr>
          <a:xfrm>
            <a:off x="2358598" y="3291960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</a:t>
            </a: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4F93A-D447-41D6-AF3E-3D3D0ED29736}"/>
              </a:ext>
            </a:extLst>
          </p:cNvPr>
          <p:cNvSpPr/>
          <p:nvPr/>
        </p:nvSpPr>
        <p:spPr>
          <a:xfrm>
            <a:off x="2358598" y="171063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dog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2485DB-4816-4577-856E-D932C8FE5C2C}"/>
              </a:ext>
            </a:extLst>
          </p:cNvPr>
          <p:cNvSpPr/>
          <p:nvPr/>
        </p:nvSpPr>
        <p:spPr>
          <a:xfrm>
            <a:off x="2358598" y="2499925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. duck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6146" name="Picture 2" descr="Premium Vector | Happy cute little kid boy girl play with pet dog">
            <a:extLst>
              <a:ext uri="{FF2B5EF4-FFF2-40B4-BE49-F238E27FC236}">
                <a16:creationId xmlns:a16="http://schemas.microsoft.com/office/drawing/2014/main" id="{8824BB42-3621-4E6C-885D-8EAAF7014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7" t="9844" r="7827" b="11089"/>
          <a:stretch/>
        </p:blipFill>
        <p:spPr bwMode="auto">
          <a:xfrm>
            <a:off x="4572000" y="1525367"/>
            <a:ext cx="3784325" cy="2578605"/>
          </a:xfrm>
          <a:prstGeom prst="rect">
            <a:avLst/>
          </a:prstGeom>
          <a:noFill/>
          <a:ln w="38100">
            <a:solidFill>
              <a:srgbClr val="08080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2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6" grpId="0" animBg="1"/>
      <p:bldP spid="1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404252-6134-4F5D-AA6C-3EEF01561C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id="{C738B509-212A-4C89-B32E-2867AD1E5BD7}"/>
              </a:ext>
            </a:extLst>
          </p:cNvPr>
          <p:cNvSpPr/>
          <p:nvPr/>
        </p:nvSpPr>
        <p:spPr>
          <a:xfrm>
            <a:off x="2645915" y="-20546"/>
            <a:ext cx="3538985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2914322" y="-14708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as a character.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43446A-E246-4ED8-B424-706A0C8A0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501" b="5120"/>
          <a:stretch/>
        </p:blipFill>
        <p:spPr>
          <a:xfrm>
            <a:off x="1137102" y="460615"/>
            <a:ext cx="3777758" cy="2312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8597E-9A56-462F-B76F-DB5DBD6673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7965"/>
          <a:stretch/>
        </p:blipFill>
        <p:spPr>
          <a:xfrm>
            <a:off x="4775200" y="514862"/>
            <a:ext cx="3348760" cy="2167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581E5-C3C8-491C-B000-6B68BB65B2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819" b="1094"/>
          <a:stretch/>
        </p:blipFill>
        <p:spPr>
          <a:xfrm>
            <a:off x="1547050" y="2772765"/>
            <a:ext cx="3064770" cy="2318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61E8D-5393-49EC-910D-1258AA9DB6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6669"/>
          <a:stretch/>
        </p:blipFill>
        <p:spPr>
          <a:xfrm>
            <a:off x="4713488" y="2717073"/>
            <a:ext cx="3348760" cy="2344061"/>
          </a:xfrm>
          <a:prstGeom prst="rect">
            <a:avLst/>
          </a:prstGeom>
        </p:spPr>
      </p:pic>
      <p:pic>
        <p:nvPicPr>
          <p:cNvPr id="18" name="Picture 2" descr="Cartoon students Royalty Free Vector Image - VectorStock">
            <a:extLst>
              <a:ext uri="{FF2B5EF4-FFF2-40B4-BE49-F238E27FC236}">
                <a16:creationId xmlns:a16="http://schemas.microsoft.com/office/drawing/2014/main" id="{E1C7AD66-72BC-4069-AF39-F4232219E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721052" y="2426427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B8C24AC6-BE08-421B-BA0A-763EBB64D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32389" y="2050090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5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8071D-B99E-4D24-9D58-BC05E4D6B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501" b="5120"/>
          <a:stretch/>
        </p:blipFill>
        <p:spPr>
          <a:xfrm>
            <a:off x="1764031" y="535745"/>
            <a:ext cx="5942329" cy="3939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41E5B-390D-481E-8443-EFB5CB3F4B9D}"/>
              </a:ext>
            </a:extLst>
          </p:cNvPr>
          <p:cNvSpPr txBox="1"/>
          <p:nvPr/>
        </p:nvSpPr>
        <p:spPr>
          <a:xfrm>
            <a:off x="3022535" y="728885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Hi, Ben!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 have a ball.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C3B6E-2292-4C4A-B21D-626DC47814B5}"/>
              </a:ext>
            </a:extLst>
          </p:cNvPr>
          <p:cNvSpPr txBox="1"/>
          <p:nvPr/>
        </p:nvSpPr>
        <p:spPr>
          <a:xfrm>
            <a:off x="4480560" y="3415016"/>
            <a:ext cx="29451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Hello, Sue and Phil! Look! I have a bag. </a:t>
            </a:r>
          </a:p>
        </p:txBody>
      </p: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379969" y="1273924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199724" y="114438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4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8071D-B99E-4D24-9D58-BC05E4D6BF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1" r="1151"/>
          <a:stretch/>
        </p:blipFill>
        <p:spPr>
          <a:xfrm>
            <a:off x="2220074" y="601883"/>
            <a:ext cx="5053533" cy="3627218"/>
          </a:xfrm>
          <a:prstGeom prst="rect">
            <a:avLst/>
          </a:prstGeom>
        </p:spPr>
      </p:pic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620000" y="1503391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2196" y="130440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236C9-E5FA-4959-A336-4786F245DA1E}"/>
              </a:ext>
            </a:extLst>
          </p:cNvPr>
          <p:cNvSpPr txBox="1"/>
          <p:nvPr/>
        </p:nvSpPr>
        <p:spPr>
          <a:xfrm>
            <a:off x="4347369" y="1537681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And I have a cat.</a:t>
            </a:r>
            <a:endParaRPr 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620000" y="1503391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2196" y="130440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BCA44-BE59-4F31-94BC-3CBD27769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277249" y="776004"/>
            <a:ext cx="4951591" cy="406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088049-24B1-4611-8376-33A2635BD29B}"/>
              </a:ext>
            </a:extLst>
          </p:cNvPr>
          <p:cNvSpPr txBox="1"/>
          <p:nvPr/>
        </p:nvSpPr>
        <p:spPr>
          <a:xfrm>
            <a:off x="2717800" y="3743981"/>
            <a:ext cx="304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Look out, cat!</a:t>
            </a:r>
            <a:br>
              <a:rPr lang="en-US" sz="40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There's a goat!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6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406AE671-823D-4E3A-8F01-063938263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620000" y="1503391"/>
            <a:ext cx="1663811" cy="29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Phim Hoạt Hình Cậu Bé Cầm Bóng Rổ PNG , Học Sinh, Buồn Cười, Bóng  Rổ PNG và Vector với nền trong suốt để tải xuống miễn phí">
            <a:extLst>
              <a:ext uri="{FF2B5EF4-FFF2-40B4-BE49-F238E27FC236}">
                <a16:creationId xmlns:a16="http://schemas.microsoft.com/office/drawing/2014/main" id="{F23017FC-C163-46ED-A419-32B095BF7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0" r="20894"/>
          <a:stretch/>
        </p:blipFill>
        <p:spPr bwMode="auto">
          <a:xfrm flipH="1">
            <a:off x="-12196" y="1304403"/>
            <a:ext cx="1656212" cy="30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AB326-E931-4EC9-B6FE-396EF892A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85809" y="964473"/>
            <a:ext cx="4951591" cy="3713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FFF152-7860-496D-BF0B-DDBFF772C919}"/>
              </a:ext>
            </a:extLst>
          </p:cNvPr>
          <p:cNvSpPr txBox="1"/>
          <p:nvPr/>
        </p:nvSpPr>
        <p:spPr>
          <a:xfrm>
            <a:off x="4432300" y="1055166"/>
            <a:ext cx="1371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Ha </a:t>
            </a:r>
            <a:r>
              <a:rPr lang="en-US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ha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  <a:endParaRPr lang="en-US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21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10736</TotalTime>
  <Words>299</Words>
  <Application>Microsoft Office PowerPoint</Application>
  <PresentationFormat>On-screen Show (16:9)</PresentationFormat>
  <Paragraphs>93</Paragraphs>
  <Slides>37</Slides>
  <Notes>9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Comic Sans MS</vt:lpstr>
      <vt:lpstr>VNI-Hobo</vt:lpstr>
      <vt:lpstr>Nixie One</vt:lpstr>
      <vt:lpstr>Calibri Light</vt:lpstr>
      <vt:lpstr>Kirang Haerang</vt:lpstr>
      <vt:lpstr>Arial</vt:lpstr>
      <vt:lpstr>Calibri</vt:lpstr>
      <vt:lpstr>Nunito</vt:lpstr>
      <vt:lpstr>Math Subject for Elementary - 1st Grade: Time by Slidesgo</vt:lpstr>
      <vt:lpstr>Office Theme</vt:lpstr>
      <vt:lpstr>PowerPoint Presentation</vt:lpstr>
      <vt:lpstr>REVIEW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148</cp:revision>
  <dcterms:modified xsi:type="dcterms:W3CDTF">2024-11-05T07:23:08Z</dcterms:modified>
  <cp:category>9Slide.vn</cp:category>
</cp:coreProperties>
</file>