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007D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6BA34D9-25FD-4FFB-8CD4-90F0F17B4A85}">
  <a:tblStyle styleId="{36BA34D9-25FD-4FFB-8CD4-90F0F17B4A8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5810"/>
  </p:normalViewPr>
  <p:slideViewPr>
    <p:cSldViewPr snapToGrid="0">
      <p:cViewPr varScale="1">
        <p:scale>
          <a:sx n="99" d="100"/>
          <a:sy n="99" d="100"/>
        </p:scale>
        <p:origin x="8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rgbClr val="F2E1D8">
            <a:alpha val="37990"/>
          </a:srgbClr>
        </a:solidFill>
        <a:effectLst/>
      </p:bgPr>
    </p:bg>
    <p:spTree>
      <p:nvGrpSpPr>
        <p:cNvPr id="1" name="Shape 1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3" name="Google Shape;1133;p41"/>
          <p:cNvGrpSpPr/>
          <p:nvPr/>
        </p:nvGrpSpPr>
        <p:grpSpPr>
          <a:xfrm rot="1943025">
            <a:off x="5593879" y="-788543"/>
            <a:ext cx="3337251" cy="1935475"/>
            <a:chOff x="-288174" y="-428211"/>
            <a:chExt cx="3337172" cy="1935429"/>
          </a:xfrm>
        </p:grpSpPr>
        <p:grpSp>
          <p:nvGrpSpPr>
            <p:cNvPr id="1134" name="Google Shape;1134;p41"/>
            <p:cNvGrpSpPr/>
            <p:nvPr/>
          </p:nvGrpSpPr>
          <p:grpSpPr>
            <a:xfrm>
              <a:off x="-288174" y="-428211"/>
              <a:ext cx="3337172" cy="1935429"/>
              <a:chOff x="3839775" y="1627525"/>
              <a:chExt cx="1055900" cy="612400"/>
            </a:xfrm>
          </p:grpSpPr>
          <p:sp>
            <p:nvSpPr>
              <p:cNvPr id="1135" name="Google Shape;1135;p41"/>
              <p:cNvSpPr/>
              <p:nvPr/>
            </p:nvSpPr>
            <p:spPr>
              <a:xfrm>
                <a:off x="3840025" y="1629075"/>
                <a:ext cx="1055250" cy="610850"/>
              </a:xfrm>
              <a:custGeom>
                <a:avLst/>
                <a:gdLst/>
                <a:ahLst/>
                <a:cxnLst/>
                <a:rect l="l" t="t" r="r" b="b"/>
                <a:pathLst>
                  <a:path w="42210" h="24434" extrusionOk="0">
                    <a:moveTo>
                      <a:pt x="42059" y="1"/>
                    </a:moveTo>
                    <a:cubicBezTo>
                      <a:pt x="42036" y="1"/>
                      <a:pt x="42013" y="10"/>
                      <a:pt x="41995" y="31"/>
                    </a:cubicBezTo>
                    <a:cubicBezTo>
                      <a:pt x="41636" y="436"/>
                      <a:pt x="41278" y="841"/>
                      <a:pt x="40919" y="1246"/>
                    </a:cubicBezTo>
                    <a:cubicBezTo>
                      <a:pt x="40052" y="2205"/>
                      <a:pt x="39173" y="3131"/>
                      <a:pt x="38271" y="4033"/>
                    </a:cubicBezTo>
                    <a:cubicBezTo>
                      <a:pt x="37357" y="4935"/>
                      <a:pt x="36409" y="5802"/>
                      <a:pt x="35402" y="6635"/>
                    </a:cubicBezTo>
                    <a:cubicBezTo>
                      <a:pt x="35391" y="6635"/>
                      <a:pt x="35391" y="6646"/>
                      <a:pt x="35379" y="6646"/>
                    </a:cubicBezTo>
                    <a:cubicBezTo>
                      <a:pt x="32916" y="8659"/>
                      <a:pt x="30244" y="10405"/>
                      <a:pt x="27434" y="11897"/>
                    </a:cubicBezTo>
                    <a:cubicBezTo>
                      <a:pt x="27411" y="11909"/>
                      <a:pt x="27376" y="11920"/>
                      <a:pt x="27353" y="11943"/>
                    </a:cubicBezTo>
                    <a:cubicBezTo>
                      <a:pt x="26925" y="12163"/>
                      <a:pt x="26509" y="12383"/>
                      <a:pt x="26081" y="12591"/>
                    </a:cubicBezTo>
                    <a:cubicBezTo>
                      <a:pt x="25676" y="12787"/>
                      <a:pt x="25283" y="12984"/>
                      <a:pt x="24878" y="13169"/>
                    </a:cubicBezTo>
                    <a:cubicBezTo>
                      <a:pt x="24485" y="13354"/>
                      <a:pt x="24103" y="13528"/>
                      <a:pt x="23710" y="13701"/>
                    </a:cubicBezTo>
                    <a:lnTo>
                      <a:pt x="23699" y="13701"/>
                    </a:lnTo>
                    <a:lnTo>
                      <a:pt x="23699" y="13713"/>
                    </a:lnTo>
                    <a:cubicBezTo>
                      <a:pt x="23687" y="13713"/>
                      <a:pt x="23675" y="13713"/>
                      <a:pt x="23664" y="13724"/>
                    </a:cubicBezTo>
                    <a:cubicBezTo>
                      <a:pt x="23583" y="13759"/>
                      <a:pt x="23502" y="13794"/>
                      <a:pt x="23421" y="13828"/>
                    </a:cubicBezTo>
                    <a:lnTo>
                      <a:pt x="23409" y="13828"/>
                    </a:lnTo>
                    <a:cubicBezTo>
                      <a:pt x="23028" y="14002"/>
                      <a:pt x="22646" y="14164"/>
                      <a:pt x="22265" y="14314"/>
                    </a:cubicBezTo>
                    <a:lnTo>
                      <a:pt x="22253" y="14326"/>
                    </a:lnTo>
                    <a:cubicBezTo>
                      <a:pt x="21698" y="14557"/>
                      <a:pt x="21131" y="14777"/>
                      <a:pt x="20564" y="14996"/>
                    </a:cubicBezTo>
                    <a:cubicBezTo>
                      <a:pt x="19917" y="15239"/>
                      <a:pt x="19269" y="15471"/>
                      <a:pt x="18610" y="15690"/>
                    </a:cubicBezTo>
                    <a:cubicBezTo>
                      <a:pt x="17477" y="16084"/>
                      <a:pt x="16332" y="16454"/>
                      <a:pt x="15175" y="16777"/>
                    </a:cubicBezTo>
                    <a:cubicBezTo>
                      <a:pt x="15175" y="16789"/>
                      <a:pt x="15164" y="16789"/>
                      <a:pt x="15164" y="16789"/>
                    </a:cubicBezTo>
                    <a:lnTo>
                      <a:pt x="15152" y="16789"/>
                    </a:lnTo>
                    <a:cubicBezTo>
                      <a:pt x="15152" y="16789"/>
                      <a:pt x="15140" y="16801"/>
                      <a:pt x="15129" y="16801"/>
                    </a:cubicBezTo>
                    <a:lnTo>
                      <a:pt x="15094" y="16801"/>
                    </a:lnTo>
                    <a:cubicBezTo>
                      <a:pt x="15025" y="16835"/>
                      <a:pt x="14944" y="16847"/>
                      <a:pt x="14874" y="16870"/>
                    </a:cubicBezTo>
                    <a:cubicBezTo>
                      <a:pt x="14713" y="16916"/>
                      <a:pt x="14562" y="16962"/>
                      <a:pt x="14412" y="16997"/>
                    </a:cubicBezTo>
                    <a:cubicBezTo>
                      <a:pt x="12885" y="17425"/>
                      <a:pt x="11336" y="17795"/>
                      <a:pt x="9774" y="18073"/>
                    </a:cubicBezTo>
                    <a:cubicBezTo>
                      <a:pt x="8918" y="18223"/>
                      <a:pt x="8063" y="18339"/>
                      <a:pt x="7207" y="18408"/>
                    </a:cubicBezTo>
                    <a:cubicBezTo>
                      <a:pt x="6673" y="18451"/>
                      <a:pt x="6140" y="18474"/>
                      <a:pt x="5607" y="18474"/>
                    </a:cubicBezTo>
                    <a:cubicBezTo>
                      <a:pt x="4835" y="18474"/>
                      <a:pt x="4064" y="18425"/>
                      <a:pt x="3298" y="18316"/>
                    </a:cubicBezTo>
                    <a:lnTo>
                      <a:pt x="3275" y="18316"/>
                    </a:lnTo>
                    <a:cubicBezTo>
                      <a:pt x="2523" y="18223"/>
                      <a:pt x="1771" y="18061"/>
                      <a:pt x="1043" y="17853"/>
                    </a:cubicBezTo>
                    <a:lnTo>
                      <a:pt x="1020" y="17841"/>
                    </a:lnTo>
                    <a:cubicBezTo>
                      <a:pt x="730" y="17760"/>
                      <a:pt x="453" y="17668"/>
                      <a:pt x="175" y="17564"/>
                    </a:cubicBezTo>
                    <a:cubicBezTo>
                      <a:pt x="165" y="17561"/>
                      <a:pt x="156" y="17559"/>
                      <a:pt x="146" y="17559"/>
                    </a:cubicBezTo>
                    <a:cubicBezTo>
                      <a:pt x="57" y="17559"/>
                      <a:pt x="0" y="17695"/>
                      <a:pt x="94" y="17737"/>
                    </a:cubicBezTo>
                    <a:cubicBezTo>
                      <a:pt x="395" y="17888"/>
                      <a:pt x="696" y="18015"/>
                      <a:pt x="1008" y="18119"/>
                    </a:cubicBezTo>
                    <a:cubicBezTo>
                      <a:pt x="2847" y="20201"/>
                      <a:pt x="3506" y="22363"/>
                      <a:pt x="5391" y="24434"/>
                    </a:cubicBezTo>
                    <a:cubicBezTo>
                      <a:pt x="5634" y="22433"/>
                      <a:pt x="6976" y="20617"/>
                      <a:pt x="7114" y="18836"/>
                    </a:cubicBezTo>
                    <a:cubicBezTo>
                      <a:pt x="7126" y="18836"/>
                      <a:pt x="7126" y="18836"/>
                      <a:pt x="7137" y="18824"/>
                    </a:cubicBezTo>
                    <a:lnTo>
                      <a:pt x="7149" y="18824"/>
                    </a:lnTo>
                    <a:cubicBezTo>
                      <a:pt x="9057" y="20559"/>
                      <a:pt x="10410" y="22676"/>
                      <a:pt x="12712" y="23844"/>
                    </a:cubicBezTo>
                    <a:cubicBezTo>
                      <a:pt x="13244" y="21901"/>
                      <a:pt x="14562" y="19310"/>
                      <a:pt x="15106" y="17367"/>
                    </a:cubicBezTo>
                    <a:cubicBezTo>
                      <a:pt x="15106" y="17344"/>
                      <a:pt x="15117" y="17321"/>
                      <a:pt x="15117" y="17298"/>
                    </a:cubicBezTo>
                    <a:cubicBezTo>
                      <a:pt x="17326" y="18258"/>
                      <a:pt x="19512" y="19935"/>
                      <a:pt x="21733" y="20814"/>
                    </a:cubicBezTo>
                    <a:cubicBezTo>
                      <a:pt x="22149" y="19079"/>
                      <a:pt x="22762" y="16928"/>
                      <a:pt x="23248" y="15054"/>
                    </a:cubicBezTo>
                    <a:cubicBezTo>
                      <a:pt x="23294" y="14881"/>
                      <a:pt x="23340" y="14696"/>
                      <a:pt x="23386" y="14522"/>
                    </a:cubicBezTo>
                    <a:cubicBezTo>
                      <a:pt x="23398" y="14464"/>
                      <a:pt x="23409" y="14395"/>
                      <a:pt x="23421" y="14349"/>
                    </a:cubicBezTo>
                    <a:cubicBezTo>
                      <a:pt x="23479" y="14326"/>
                      <a:pt x="23525" y="14303"/>
                      <a:pt x="23583" y="14279"/>
                    </a:cubicBezTo>
                    <a:cubicBezTo>
                      <a:pt x="23629" y="14303"/>
                      <a:pt x="23675" y="14337"/>
                      <a:pt x="23733" y="14360"/>
                    </a:cubicBezTo>
                    <a:cubicBezTo>
                      <a:pt x="25549" y="15447"/>
                      <a:pt x="27365" y="16523"/>
                      <a:pt x="29180" y="17599"/>
                    </a:cubicBezTo>
                    <a:cubicBezTo>
                      <a:pt x="29192" y="17483"/>
                      <a:pt x="29204" y="17367"/>
                      <a:pt x="29227" y="17252"/>
                    </a:cubicBezTo>
                    <a:cubicBezTo>
                      <a:pt x="29389" y="15609"/>
                      <a:pt x="29562" y="13967"/>
                      <a:pt x="29736" y="12325"/>
                    </a:cubicBezTo>
                    <a:cubicBezTo>
                      <a:pt x="29770" y="11909"/>
                      <a:pt x="29817" y="11492"/>
                      <a:pt x="29863" y="11076"/>
                    </a:cubicBezTo>
                    <a:cubicBezTo>
                      <a:pt x="29863" y="11076"/>
                      <a:pt x="29874" y="11064"/>
                      <a:pt x="29874" y="11064"/>
                    </a:cubicBezTo>
                    <a:cubicBezTo>
                      <a:pt x="31979" y="11735"/>
                      <a:pt x="34073" y="12394"/>
                      <a:pt x="36166" y="13065"/>
                    </a:cubicBezTo>
                    <a:cubicBezTo>
                      <a:pt x="35900" y="11134"/>
                      <a:pt x="35622" y="9214"/>
                      <a:pt x="35345" y="7294"/>
                    </a:cubicBezTo>
                    <a:cubicBezTo>
                      <a:pt x="35472" y="7190"/>
                      <a:pt x="35599" y="7086"/>
                      <a:pt x="35726" y="6982"/>
                    </a:cubicBezTo>
                    <a:cubicBezTo>
                      <a:pt x="37623" y="8104"/>
                      <a:pt x="39728" y="8878"/>
                      <a:pt x="41890" y="9249"/>
                    </a:cubicBezTo>
                    <a:cubicBezTo>
                      <a:pt x="41590" y="6762"/>
                      <a:pt x="41289" y="4276"/>
                      <a:pt x="40988" y="1789"/>
                    </a:cubicBezTo>
                    <a:cubicBezTo>
                      <a:pt x="41405" y="1269"/>
                      <a:pt x="41798" y="725"/>
                      <a:pt x="42156" y="170"/>
                    </a:cubicBezTo>
                    <a:cubicBezTo>
                      <a:pt x="42210" y="99"/>
                      <a:pt x="42134" y="1"/>
                      <a:pt x="4205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6" name="Google Shape;1136;p41"/>
              <p:cNvSpPr/>
              <p:nvPr/>
            </p:nvSpPr>
            <p:spPr>
              <a:xfrm>
                <a:off x="3839775" y="1627525"/>
                <a:ext cx="1055900" cy="612400"/>
              </a:xfrm>
              <a:custGeom>
                <a:avLst/>
                <a:gdLst/>
                <a:ahLst/>
                <a:cxnLst/>
                <a:rect l="l" t="t" r="r" b="b"/>
                <a:pathLst>
                  <a:path w="42236" h="24496" fill="none" extrusionOk="0">
                    <a:moveTo>
                      <a:pt x="40998" y="1851"/>
                    </a:moveTo>
                    <a:lnTo>
                      <a:pt x="40998" y="1851"/>
                    </a:lnTo>
                    <a:cubicBezTo>
                      <a:pt x="41299" y="4338"/>
                      <a:pt x="41600" y="6824"/>
                      <a:pt x="41900" y="9311"/>
                    </a:cubicBezTo>
                    <a:cubicBezTo>
                      <a:pt x="39738" y="8940"/>
                      <a:pt x="37633" y="8166"/>
                      <a:pt x="35736" y="7044"/>
                    </a:cubicBezTo>
                    <a:lnTo>
                      <a:pt x="35736" y="7044"/>
                    </a:lnTo>
                    <a:cubicBezTo>
                      <a:pt x="35609" y="7148"/>
                      <a:pt x="35482" y="7252"/>
                      <a:pt x="35355" y="7356"/>
                    </a:cubicBezTo>
                    <a:cubicBezTo>
                      <a:pt x="35632" y="9276"/>
                      <a:pt x="35910" y="11196"/>
                      <a:pt x="36176" y="13127"/>
                    </a:cubicBezTo>
                    <a:cubicBezTo>
                      <a:pt x="34083" y="12456"/>
                      <a:pt x="31989" y="11797"/>
                      <a:pt x="29884" y="11126"/>
                    </a:cubicBezTo>
                    <a:lnTo>
                      <a:pt x="29884" y="11126"/>
                    </a:lnTo>
                    <a:cubicBezTo>
                      <a:pt x="29884" y="11126"/>
                      <a:pt x="29873" y="11138"/>
                      <a:pt x="29873" y="11138"/>
                    </a:cubicBezTo>
                    <a:cubicBezTo>
                      <a:pt x="29827" y="11554"/>
                      <a:pt x="29780" y="11971"/>
                      <a:pt x="29746" y="12387"/>
                    </a:cubicBezTo>
                    <a:cubicBezTo>
                      <a:pt x="29572" y="14029"/>
                      <a:pt x="29399" y="15671"/>
                      <a:pt x="29237" y="17314"/>
                    </a:cubicBezTo>
                    <a:cubicBezTo>
                      <a:pt x="29214" y="17429"/>
                      <a:pt x="29202" y="17545"/>
                      <a:pt x="29190" y="17661"/>
                    </a:cubicBezTo>
                    <a:cubicBezTo>
                      <a:pt x="27375" y="16585"/>
                      <a:pt x="25559" y="15509"/>
                      <a:pt x="23743" y="14422"/>
                    </a:cubicBezTo>
                    <a:cubicBezTo>
                      <a:pt x="23685" y="14399"/>
                      <a:pt x="23639" y="14365"/>
                      <a:pt x="23593" y="14341"/>
                    </a:cubicBezTo>
                    <a:cubicBezTo>
                      <a:pt x="23535" y="14365"/>
                      <a:pt x="23489" y="14388"/>
                      <a:pt x="23431" y="14411"/>
                    </a:cubicBezTo>
                    <a:cubicBezTo>
                      <a:pt x="23419" y="14457"/>
                      <a:pt x="23408" y="14526"/>
                      <a:pt x="23396" y="14584"/>
                    </a:cubicBezTo>
                    <a:cubicBezTo>
                      <a:pt x="23350" y="14758"/>
                      <a:pt x="23304" y="14943"/>
                      <a:pt x="23258" y="15116"/>
                    </a:cubicBezTo>
                    <a:cubicBezTo>
                      <a:pt x="22772" y="16990"/>
                      <a:pt x="22159" y="19141"/>
                      <a:pt x="21743" y="20876"/>
                    </a:cubicBezTo>
                    <a:cubicBezTo>
                      <a:pt x="19522" y="19997"/>
                      <a:pt x="17336" y="18320"/>
                      <a:pt x="15127" y="17360"/>
                    </a:cubicBezTo>
                    <a:cubicBezTo>
                      <a:pt x="15127" y="17383"/>
                      <a:pt x="15116" y="17406"/>
                      <a:pt x="15116" y="17429"/>
                    </a:cubicBezTo>
                    <a:cubicBezTo>
                      <a:pt x="14572" y="19372"/>
                      <a:pt x="13254" y="21963"/>
                      <a:pt x="12722" y="23906"/>
                    </a:cubicBezTo>
                    <a:cubicBezTo>
                      <a:pt x="10420" y="22738"/>
                      <a:pt x="9067" y="20621"/>
                      <a:pt x="7159" y="18886"/>
                    </a:cubicBezTo>
                    <a:lnTo>
                      <a:pt x="7147" y="18886"/>
                    </a:lnTo>
                    <a:cubicBezTo>
                      <a:pt x="7136" y="18898"/>
                      <a:pt x="7136" y="18898"/>
                      <a:pt x="7124" y="18898"/>
                    </a:cubicBezTo>
                    <a:cubicBezTo>
                      <a:pt x="6986" y="20679"/>
                      <a:pt x="5644" y="22495"/>
                      <a:pt x="5401" y="24496"/>
                    </a:cubicBezTo>
                    <a:cubicBezTo>
                      <a:pt x="3516" y="22425"/>
                      <a:pt x="2857" y="20263"/>
                      <a:pt x="1018" y="18181"/>
                    </a:cubicBezTo>
                    <a:cubicBezTo>
                      <a:pt x="706" y="18077"/>
                      <a:pt x="405" y="17950"/>
                      <a:pt x="104" y="17799"/>
                    </a:cubicBezTo>
                    <a:cubicBezTo>
                      <a:pt x="0" y="17753"/>
                      <a:pt x="81" y="17591"/>
                      <a:pt x="185" y="17626"/>
                    </a:cubicBezTo>
                    <a:cubicBezTo>
                      <a:pt x="463" y="17730"/>
                      <a:pt x="740" y="17822"/>
                      <a:pt x="1030" y="17903"/>
                    </a:cubicBezTo>
                    <a:lnTo>
                      <a:pt x="1030" y="17903"/>
                    </a:lnTo>
                    <a:lnTo>
                      <a:pt x="1053" y="17915"/>
                    </a:lnTo>
                    <a:cubicBezTo>
                      <a:pt x="1781" y="18123"/>
                      <a:pt x="2533" y="18285"/>
                      <a:pt x="3285" y="18378"/>
                    </a:cubicBezTo>
                    <a:cubicBezTo>
                      <a:pt x="3285" y="18378"/>
                      <a:pt x="3296" y="18378"/>
                      <a:pt x="3296" y="18378"/>
                    </a:cubicBezTo>
                    <a:lnTo>
                      <a:pt x="3308" y="18378"/>
                    </a:lnTo>
                    <a:cubicBezTo>
                      <a:pt x="4603" y="18563"/>
                      <a:pt x="5910" y="18574"/>
                      <a:pt x="7217" y="18470"/>
                    </a:cubicBezTo>
                    <a:cubicBezTo>
                      <a:pt x="8073" y="18401"/>
                      <a:pt x="8928" y="18285"/>
                      <a:pt x="9784" y="18135"/>
                    </a:cubicBezTo>
                    <a:cubicBezTo>
                      <a:pt x="11346" y="17857"/>
                      <a:pt x="12895" y="17487"/>
                      <a:pt x="14422" y="17059"/>
                    </a:cubicBezTo>
                    <a:cubicBezTo>
                      <a:pt x="14572" y="17024"/>
                      <a:pt x="14723" y="16978"/>
                      <a:pt x="14884" y="16932"/>
                    </a:cubicBezTo>
                    <a:lnTo>
                      <a:pt x="14884" y="16932"/>
                    </a:lnTo>
                    <a:cubicBezTo>
                      <a:pt x="14954" y="16909"/>
                      <a:pt x="15035" y="16897"/>
                      <a:pt x="15104" y="16863"/>
                    </a:cubicBezTo>
                    <a:lnTo>
                      <a:pt x="15104" y="16863"/>
                    </a:lnTo>
                    <a:cubicBezTo>
                      <a:pt x="15116" y="16863"/>
                      <a:pt x="15127" y="16863"/>
                      <a:pt x="15139" y="16863"/>
                    </a:cubicBezTo>
                    <a:cubicBezTo>
                      <a:pt x="15150" y="16863"/>
                      <a:pt x="15162" y="16851"/>
                      <a:pt x="15162" y="16851"/>
                    </a:cubicBezTo>
                    <a:cubicBezTo>
                      <a:pt x="15174" y="16851"/>
                      <a:pt x="15174" y="16851"/>
                      <a:pt x="15174" y="16851"/>
                    </a:cubicBezTo>
                    <a:cubicBezTo>
                      <a:pt x="15174" y="16851"/>
                      <a:pt x="15185" y="16851"/>
                      <a:pt x="15185" y="16839"/>
                    </a:cubicBezTo>
                    <a:cubicBezTo>
                      <a:pt x="16342" y="16516"/>
                      <a:pt x="17487" y="16146"/>
                      <a:pt x="18620" y="15752"/>
                    </a:cubicBezTo>
                    <a:cubicBezTo>
                      <a:pt x="19279" y="15533"/>
                      <a:pt x="19927" y="15301"/>
                      <a:pt x="20574" y="15058"/>
                    </a:cubicBezTo>
                    <a:cubicBezTo>
                      <a:pt x="21141" y="14839"/>
                      <a:pt x="21708" y="14619"/>
                      <a:pt x="22263" y="14388"/>
                    </a:cubicBezTo>
                    <a:lnTo>
                      <a:pt x="22275" y="14376"/>
                    </a:lnTo>
                    <a:cubicBezTo>
                      <a:pt x="22656" y="14226"/>
                      <a:pt x="23038" y="14064"/>
                      <a:pt x="23419" y="13890"/>
                    </a:cubicBezTo>
                    <a:lnTo>
                      <a:pt x="23419" y="13890"/>
                    </a:lnTo>
                    <a:lnTo>
                      <a:pt x="23419" y="13890"/>
                    </a:lnTo>
                    <a:lnTo>
                      <a:pt x="23431" y="13890"/>
                    </a:lnTo>
                    <a:cubicBezTo>
                      <a:pt x="23512" y="13856"/>
                      <a:pt x="23593" y="13821"/>
                      <a:pt x="23674" y="13786"/>
                    </a:cubicBezTo>
                    <a:cubicBezTo>
                      <a:pt x="23685" y="13775"/>
                      <a:pt x="23697" y="13775"/>
                      <a:pt x="23709" y="13775"/>
                    </a:cubicBezTo>
                    <a:lnTo>
                      <a:pt x="23709" y="13763"/>
                    </a:lnTo>
                    <a:cubicBezTo>
                      <a:pt x="23720" y="13763"/>
                      <a:pt x="23720" y="13763"/>
                      <a:pt x="23720" y="13763"/>
                    </a:cubicBezTo>
                    <a:cubicBezTo>
                      <a:pt x="24113" y="13590"/>
                      <a:pt x="24495" y="13416"/>
                      <a:pt x="24888" y="13231"/>
                    </a:cubicBezTo>
                    <a:cubicBezTo>
                      <a:pt x="25293" y="13046"/>
                      <a:pt x="25686" y="12849"/>
                      <a:pt x="26091" y="12653"/>
                    </a:cubicBezTo>
                    <a:cubicBezTo>
                      <a:pt x="26519" y="12445"/>
                      <a:pt x="26935" y="12225"/>
                      <a:pt x="27363" y="12005"/>
                    </a:cubicBezTo>
                    <a:cubicBezTo>
                      <a:pt x="27386" y="11982"/>
                      <a:pt x="27421" y="11971"/>
                      <a:pt x="27444" y="11959"/>
                    </a:cubicBezTo>
                    <a:cubicBezTo>
                      <a:pt x="30254" y="10467"/>
                      <a:pt x="32926" y="8721"/>
                      <a:pt x="35389" y="6708"/>
                    </a:cubicBezTo>
                    <a:cubicBezTo>
                      <a:pt x="35401" y="6708"/>
                      <a:pt x="35401" y="6697"/>
                      <a:pt x="35412" y="6697"/>
                    </a:cubicBezTo>
                    <a:lnTo>
                      <a:pt x="35412" y="6697"/>
                    </a:lnTo>
                    <a:cubicBezTo>
                      <a:pt x="36419" y="5864"/>
                      <a:pt x="37367" y="4997"/>
                      <a:pt x="38281" y="4095"/>
                    </a:cubicBezTo>
                    <a:cubicBezTo>
                      <a:pt x="39183" y="3193"/>
                      <a:pt x="40062" y="2267"/>
                      <a:pt x="40929" y="1308"/>
                    </a:cubicBezTo>
                    <a:lnTo>
                      <a:pt x="40929" y="1308"/>
                    </a:lnTo>
                    <a:lnTo>
                      <a:pt x="40929" y="1308"/>
                    </a:lnTo>
                    <a:cubicBezTo>
                      <a:pt x="41288" y="903"/>
                      <a:pt x="41646" y="498"/>
                      <a:pt x="42005" y="93"/>
                    </a:cubicBezTo>
                    <a:cubicBezTo>
                      <a:pt x="42086" y="1"/>
                      <a:pt x="42236" y="139"/>
                      <a:pt x="42166" y="232"/>
                    </a:cubicBezTo>
                    <a:cubicBezTo>
                      <a:pt x="41808" y="787"/>
                      <a:pt x="41415" y="1331"/>
                      <a:pt x="40998" y="185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miter lim="11565"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37" name="Google Shape;1137;p41"/>
            <p:cNvGrpSpPr/>
            <p:nvPr/>
          </p:nvGrpSpPr>
          <p:grpSpPr>
            <a:xfrm>
              <a:off x="-287260" y="-425773"/>
              <a:ext cx="3335355" cy="1930530"/>
              <a:chOff x="2433425" y="1354700"/>
              <a:chExt cx="1055325" cy="610850"/>
            </a:xfrm>
          </p:grpSpPr>
          <p:sp>
            <p:nvSpPr>
              <p:cNvPr id="1138" name="Google Shape;1138;p41"/>
              <p:cNvSpPr/>
              <p:nvPr/>
            </p:nvSpPr>
            <p:spPr>
              <a:xfrm>
                <a:off x="2456575" y="1800825"/>
                <a:ext cx="154725" cy="164725"/>
              </a:xfrm>
              <a:custGeom>
                <a:avLst/>
                <a:gdLst/>
                <a:ahLst/>
                <a:cxnLst/>
                <a:rect l="l" t="t" r="r" b="b"/>
                <a:pathLst>
                  <a:path w="6189" h="6589" extrusionOk="0">
                    <a:moveTo>
                      <a:pt x="118" y="1"/>
                    </a:moveTo>
                    <a:lnTo>
                      <a:pt x="118" y="1"/>
                    </a:lnTo>
                    <a:cubicBezTo>
                      <a:pt x="117" y="1"/>
                      <a:pt x="69" y="66"/>
                      <a:pt x="69" y="66"/>
                    </a:cubicBezTo>
                    <a:cubicBezTo>
                      <a:pt x="69" y="66"/>
                      <a:pt x="79" y="54"/>
                      <a:pt x="105" y="19"/>
                    </a:cubicBezTo>
                    <a:lnTo>
                      <a:pt x="105" y="19"/>
                    </a:lnTo>
                    <a:lnTo>
                      <a:pt x="1" y="193"/>
                    </a:lnTo>
                    <a:cubicBezTo>
                      <a:pt x="1909" y="2286"/>
                      <a:pt x="2557" y="4495"/>
                      <a:pt x="4465" y="6588"/>
                    </a:cubicBezTo>
                    <a:cubicBezTo>
                      <a:pt x="4708" y="4588"/>
                      <a:pt x="6049" y="2772"/>
                      <a:pt x="6188" y="979"/>
                    </a:cubicBezTo>
                    <a:cubicBezTo>
                      <a:pt x="4153" y="887"/>
                      <a:pt x="2048" y="655"/>
                      <a:pt x="105" y="19"/>
                    </a:cubicBezTo>
                    <a:cubicBezTo>
                      <a:pt x="114" y="6"/>
                      <a:pt x="118" y="1"/>
                      <a:pt x="11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9" name="Google Shape;1139;p41"/>
              <p:cNvSpPr/>
              <p:nvPr/>
            </p:nvSpPr>
            <p:spPr>
              <a:xfrm>
                <a:off x="2607800" y="1775850"/>
                <a:ext cx="206750" cy="174950"/>
              </a:xfrm>
              <a:custGeom>
                <a:avLst/>
                <a:gdLst/>
                <a:ahLst/>
                <a:cxnLst/>
                <a:rect l="l" t="t" r="r" b="b"/>
                <a:pathLst>
                  <a:path w="8270" h="6998" extrusionOk="0">
                    <a:moveTo>
                      <a:pt x="8269" y="1"/>
                    </a:moveTo>
                    <a:cubicBezTo>
                      <a:pt x="8212" y="12"/>
                      <a:pt x="8154" y="24"/>
                      <a:pt x="8096" y="35"/>
                    </a:cubicBezTo>
                    <a:cubicBezTo>
                      <a:pt x="7876" y="70"/>
                      <a:pt x="7656" y="116"/>
                      <a:pt x="7437" y="151"/>
                    </a:cubicBezTo>
                    <a:cubicBezTo>
                      <a:pt x="5910" y="579"/>
                      <a:pt x="4360" y="949"/>
                      <a:pt x="2799" y="1226"/>
                    </a:cubicBezTo>
                    <a:cubicBezTo>
                      <a:pt x="1955" y="1377"/>
                      <a:pt x="1088" y="1492"/>
                      <a:pt x="232" y="1562"/>
                    </a:cubicBezTo>
                    <a:lnTo>
                      <a:pt x="0" y="1828"/>
                    </a:lnTo>
                    <a:cubicBezTo>
                      <a:pt x="58" y="1874"/>
                      <a:pt x="116" y="1932"/>
                      <a:pt x="174" y="1978"/>
                    </a:cubicBezTo>
                    <a:cubicBezTo>
                      <a:pt x="2082" y="3713"/>
                      <a:pt x="3435" y="5829"/>
                      <a:pt x="5737" y="6997"/>
                    </a:cubicBezTo>
                    <a:cubicBezTo>
                      <a:pt x="6280" y="5055"/>
                      <a:pt x="7599" y="2464"/>
                      <a:pt x="8131" y="521"/>
                    </a:cubicBezTo>
                    <a:cubicBezTo>
                      <a:pt x="8142" y="486"/>
                      <a:pt x="8154" y="463"/>
                      <a:pt x="8154" y="428"/>
                    </a:cubicBezTo>
                    <a:cubicBezTo>
                      <a:pt x="8200" y="290"/>
                      <a:pt x="8235" y="139"/>
                      <a:pt x="826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0" name="Google Shape;1140;p41"/>
              <p:cNvSpPr/>
              <p:nvPr/>
            </p:nvSpPr>
            <p:spPr>
              <a:xfrm>
                <a:off x="2806475" y="1705600"/>
                <a:ext cx="214500" cy="169150"/>
              </a:xfrm>
              <a:custGeom>
                <a:avLst/>
                <a:gdLst/>
                <a:ahLst/>
                <a:cxnLst/>
                <a:rect l="l" t="t" r="r" b="b"/>
                <a:pathLst>
                  <a:path w="8580" h="6766" extrusionOk="0">
                    <a:moveTo>
                      <a:pt x="8580" y="0"/>
                    </a:moveTo>
                    <a:lnTo>
                      <a:pt x="8580" y="0"/>
                    </a:lnTo>
                    <a:cubicBezTo>
                      <a:pt x="8534" y="23"/>
                      <a:pt x="8476" y="47"/>
                      <a:pt x="8430" y="58"/>
                    </a:cubicBezTo>
                    <a:cubicBezTo>
                      <a:pt x="8083" y="185"/>
                      <a:pt x="7736" y="301"/>
                      <a:pt x="7389" y="417"/>
                    </a:cubicBezTo>
                    <a:cubicBezTo>
                      <a:pt x="6810" y="625"/>
                      <a:pt x="6232" y="821"/>
                      <a:pt x="5654" y="1018"/>
                    </a:cubicBezTo>
                    <a:cubicBezTo>
                      <a:pt x="3873" y="1643"/>
                      <a:pt x="2092" y="2267"/>
                      <a:pt x="299" y="2880"/>
                    </a:cubicBezTo>
                    <a:cubicBezTo>
                      <a:pt x="288" y="2892"/>
                      <a:pt x="288" y="2892"/>
                      <a:pt x="288" y="2892"/>
                    </a:cubicBezTo>
                    <a:cubicBezTo>
                      <a:pt x="276" y="2892"/>
                      <a:pt x="265" y="2892"/>
                      <a:pt x="253" y="2903"/>
                    </a:cubicBezTo>
                    <a:cubicBezTo>
                      <a:pt x="241" y="2903"/>
                      <a:pt x="230" y="2903"/>
                      <a:pt x="230" y="2915"/>
                    </a:cubicBezTo>
                    <a:lnTo>
                      <a:pt x="195" y="2984"/>
                    </a:lnTo>
                    <a:lnTo>
                      <a:pt x="22" y="3181"/>
                    </a:lnTo>
                    <a:cubicBezTo>
                      <a:pt x="14" y="3178"/>
                      <a:pt x="11" y="3177"/>
                      <a:pt x="11" y="3177"/>
                    </a:cubicBezTo>
                    <a:lnTo>
                      <a:pt x="11" y="3177"/>
                    </a:lnTo>
                    <a:cubicBezTo>
                      <a:pt x="10" y="3177"/>
                      <a:pt x="11" y="3178"/>
                      <a:pt x="13" y="3179"/>
                    </a:cubicBezTo>
                    <a:lnTo>
                      <a:pt x="13" y="3179"/>
                    </a:lnTo>
                    <a:cubicBezTo>
                      <a:pt x="11" y="3178"/>
                      <a:pt x="10" y="3178"/>
                      <a:pt x="9" y="3178"/>
                    </a:cubicBezTo>
                    <a:cubicBezTo>
                      <a:pt x="1" y="3178"/>
                      <a:pt x="24" y="3189"/>
                      <a:pt x="30" y="3189"/>
                    </a:cubicBezTo>
                    <a:cubicBezTo>
                      <a:pt x="31" y="3189"/>
                      <a:pt x="31" y="3187"/>
                      <a:pt x="26" y="3184"/>
                    </a:cubicBezTo>
                    <a:lnTo>
                      <a:pt x="26" y="3184"/>
                    </a:lnTo>
                    <a:cubicBezTo>
                      <a:pt x="27" y="3184"/>
                      <a:pt x="27" y="3184"/>
                      <a:pt x="27" y="3184"/>
                    </a:cubicBezTo>
                    <a:cubicBezTo>
                      <a:pt x="28" y="3184"/>
                      <a:pt x="27" y="3183"/>
                      <a:pt x="22" y="3181"/>
                    </a:cubicBezTo>
                    <a:lnTo>
                      <a:pt x="22" y="3181"/>
                    </a:lnTo>
                    <a:cubicBezTo>
                      <a:pt x="2288" y="4129"/>
                      <a:pt x="4532" y="5864"/>
                      <a:pt x="6810" y="6766"/>
                    </a:cubicBezTo>
                    <a:cubicBezTo>
                      <a:pt x="7238" y="5043"/>
                      <a:pt x="7840" y="2892"/>
                      <a:pt x="8325" y="1018"/>
                    </a:cubicBezTo>
                    <a:cubicBezTo>
                      <a:pt x="8372" y="833"/>
                      <a:pt x="8418" y="659"/>
                      <a:pt x="8464" y="486"/>
                    </a:cubicBezTo>
                    <a:cubicBezTo>
                      <a:pt x="8487" y="405"/>
                      <a:pt x="8499" y="336"/>
                      <a:pt x="8522" y="266"/>
                    </a:cubicBezTo>
                    <a:cubicBezTo>
                      <a:pt x="8545" y="174"/>
                      <a:pt x="8568" y="93"/>
                      <a:pt x="858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1" name="Google Shape;1141;p41"/>
              <p:cNvSpPr/>
              <p:nvPr/>
            </p:nvSpPr>
            <p:spPr>
              <a:xfrm>
                <a:off x="3013725" y="1619425"/>
                <a:ext cx="167725" cy="175250"/>
              </a:xfrm>
              <a:custGeom>
                <a:avLst/>
                <a:gdLst/>
                <a:ahLst/>
                <a:cxnLst/>
                <a:rect l="l" t="t" r="r" b="b"/>
                <a:pathLst>
                  <a:path w="6709" h="7010" extrusionOk="0">
                    <a:moveTo>
                      <a:pt x="6709" y="1"/>
                    </a:moveTo>
                    <a:lnTo>
                      <a:pt x="6709" y="1"/>
                    </a:lnTo>
                    <a:cubicBezTo>
                      <a:pt x="5934" y="487"/>
                      <a:pt x="5147" y="949"/>
                      <a:pt x="4338" y="1377"/>
                    </a:cubicBezTo>
                    <a:cubicBezTo>
                      <a:pt x="3875" y="1632"/>
                      <a:pt x="3412" y="1863"/>
                      <a:pt x="2938" y="2083"/>
                    </a:cubicBezTo>
                    <a:cubicBezTo>
                      <a:pt x="2476" y="2302"/>
                      <a:pt x="2025" y="2499"/>
                      <a:pt x="1562" y="2696"/>
                    </a:cubicBezTo>
                    <a:cubicBezTo>
                      <a:pt x="1215" y="2834"/>
                      <a:pt x="857" y="2973"/>
                      <a:pt x="510" y="3112"/>
                    </a:cubicBezTo>
                    <a:lnTo>
                      <a:pt x="487" y="3112"/>
                    </a:lnTo>
                    <a:cubicBezTo>
                      <a:pt x="406" y="3147"/>
                      <a:pt x="359" y="3228"/>
                      <a:pt x="267" y="3262"/>
                    </a:cubicBezTo>
                    <a:lnTo>
                      <a:pt x="232" y="3297"/>
                    </a:lnTo>
                    <a:lnTo>
                      <a:pt x="209" y="3239"/>
                    </a:lnTo>
                    <a:lnTo>
                      <a:pt x="93" y="3366"/>
                    </a:lnTo>
                    <a:lnTo>
                      <a:pt x="1" y="3470"/>
                    </a:lnTo>
                    <a:cubicBezTo>
                      <a:pt x="59" y="3505"/>
                      <a:pt x="128" y="3540"/>
                      <a:pt x="186" y="3574"/>
                    </a:cubicBezTo>
                    <a:cubicBezTo>
                      <a:pt x="244" y="3609"/>
                      <a:pt x="313" y="3644"/>
                      <a:pt x="371" y="3690"/>
                    </a:cubicBezTo>
                    <a:cubicBezTo>
                      <a:pt x="429" y="3713"/>
                      <a:pt x="475" y="3748"/>
                      <a:pt x="521" y="3771"/>
                    </a:cubicBezTo>
                    <a:cubicBezTo>
                      <a:pt x="2337" y="4858"/>
                      <a:pt x="4164" y="5934"/>
                      <a:pt x="5980" y="7009"/>
                    </a:cubicBezTo>
                    <a:cubicBezTo>
                      <a:pt x="5991" y="6894"/>
                      <a:pt x="6003" y="6778"/>
                      <a:pt x="6015" y="6662"/>
                    </a:cubicBezTo>
                    <a:cubicBezTo>
                      <a:pt x="6188" y="5020"/>
                      <a:pt x="6350" y="3378"/>
                      <a:pt x="6523" y="1736"/>
                    </a:cubicBezTo>
                    <a:cubicBezTo>
                      <a:pt x="6570" y="1319"/>
                      <a:pt x="6604" y="903"/>
                      <a:pt x="6651" y="487"/>
                    </a:cubicBezTo>
                    <a:cubicBezTo>
                      <a:pt x="6651" y="475"/>
                      <a:pt x="6651" y="475"/>
                      <a:pt x="6651" y="475"/>
                    </a:cubicBezTo>
                    <a:cubicBezTo>
                      <a:pt x="6662" y="394"/>
                      <a:pt x="6674" y="313"/>
                      <a:pt x="6674" y="244"/>
                    </a:cubicBezTo>
                    <a:cubicBezTo>
                      <a:pt x="6685" y="244"/>
                      <a:pt x="6685" y="232"/>
                      <a:pt x="6685" y="232"/>
                    </a:cubicBezTo>
                    <a:cubicBezTo>
                      <a:pt x="6685" y="209"/>
                      <a:pt x="6685" y="186"/>
                      <a:pt x="6685" y="174"/>
                    </a:cubicBezTo>
                    <a:cubicBezTo>
                      <a:pt x="6697" y="117"/>
                      <a:pt x="6697" y="59"/>
                      <a:pt x="670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2" name="Google Shape;1142;p41"/>
              <p:cNvSpPr/>
              <p:nvPr/>
            </p:nvSpPr>
            <p:spPr>
              <a:xfrm>
                <a:off x="3173900" y="1526050"/>
                <a:ext cx="163975" cy="155275"/>
              </a:xfrm>
              <a:custGeom>
                <a:avLst/>
                <a:gdLst/>
                <a:ahLst/>
                <a:cxnLst/>
                <a:rect l="l" t="t" r="r" b="b"/>
                <a:pathLst>
                  <a:path w="6559" h="6211" extrusionOk="0">
                    <a:moveTo>
                      <a:pt x="5668" y="0"/>
                    </a:moveTo>
                    <a:cubicBezTo>
                      <a:pt x="3783" y="1365"/>
                      <a:pt x="1898" y="2730"/>
                      <a:pt x="12" y="4094"/>
                    </a:cubicBezTo>
                    <a:cubicBezTo>
                      <a:pt x="313" y="3944"/>
                      <a:pt x="614" y="3782"/>
                      <a:pt x="914" y="3632"/>
                    </a:cubicBezTo>
                    <a:lnTo>
                      <a:pt x="914" y="3632"/>
                    </a:lnTo>
                    <a:lnTo>
                      <a:pt x="1" y="4129"/>
                    </a:lnTo>
                    <a:cubicBezTo>
                      <a:pt x="2187" y="4823"/>
                      <a:pt x="4372" y="5517"/>
                      <a:pt x="6558" y="6211"/>
                    </a:cubicBezTo>
                    <a:cubicBezTo>
                      <a:pt x="6258" y="4141"/>
                      <a:pt x="5968" y="2071"/>
                      <a:pt x="56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3" name="Google Shape;1143;p41"/>
              <p:cNvSpPr/>
              <p:nvPr/>
            </p:nvSpPr>
            <p:spPr>
              <a:xfrm>
                <a:off x="3317600" y="1385825"/>
                <a:ext cx="163100" cy="200100"/>
              </a:xfrm>
              <a:custGeom>
                <a:avLst/>
                <a:gdLst/>
                <a:ahLst/>
                <a:cxnLst/>
                <a:rect l="l" t="t" r="r" b="b"/>
                <a:pathLst>
                  <a:path w="6524" h="8004" extrusionOk="0">
                    <a:moveTo>
                      <a:pt x="5552" y="0"/>
                    </a:moveTo>
                    <a:cubicBezTo>
                      <a:pt x="3829" y="1909"/>
                      <a:pt x="2048" y="3736"/>
                      <a:pt x="35" y="5390"/>
                    </a:cubicBezTo>
                    <a:cubicBezTo>
                      <a:pt x="70" y="5366"/>
                      <a:pt x="105" y="5343"/>
                      <a:pt x="139" y="5320"/>
                    </a:cubicBezTo>
                    <a:lnTo>
                      <a:pt x="139" y="5320"/>
                    </a:lnTo>
                    <a:lnTo>
                      <a:pt x="1" y="5517"/>
                    </a:lnTo>
                    <a:cubicBezTo>
                      <a:pt x="116" y="5598"/>
                      <a:pt x="244" y="5667"/>
                      <a:pt x="371" y="5737"/>
                    </a:cubicBezTo>
                    <a:cubicBezTo>
                      <a:pt x="2256" y="6858"/>
                      <a:pt x="4361" y="7633"/>
                      <a:pt x="6523" y="8003"/>
                    </a:cubicBezTo>
                    <a:cubicBezTo>
                      <a:pt x="6223" y="5517"/>
                      <a:pt x="5922" y="3030"/>
                      <a:pt x="5621" y="544"/>
                    </a:cubicBezTo>
                    <a:cubicBezTo>
                      <a:pt x="5598" y="359"/>
                      <a:pt x="5575" y="185"/>
                      <a:pt x="555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4" name="Google Shape;1144;p41"/>
              <p:cNvSpPr/>
              <p:nvPr/>
            </p:nvSpPr>
            <p:spPr>
              <a:xfrm>
                <a:off x="2433425" y="1354700"/>
                <a:ext cx="1055325" cy="472050"/>
              </a:xfrm>
              <a:custGeom>
                <a:avLst/>
                <a:gdLst/>
                <a:ahLst/>
                <a:cxnLst/>
                <a:rect l="l" t="t" r="r" b="b"/>
                <a:pathLst>
                  <a:path w="42213" h="18882" extrusionOk="0">
                    <a:moveTo>
                      <a:pt x="42069" y="0"/>
                    </a:moveTo>
                    <a:cubicBezTo>
                      <a:pt x="42047" y="0"/>
                      <a:pt x="42025" y="9"/>
                      <a:pt x="42006" y="31"/>
                    </a:cubicBezTo>
                    <a:cubicBezTo>
                      <a:pt x="41648" y="436"/>
                      <a:pt x="41289" y="841"/>
                      <a:pt x="40919" y="1245"/>
                    </a:cubicBezTo>
                    <a:cubicBezTo>
                      <a:pt x="40052" y="2194"/>
                      <a:pt x="39184" y="3130"/>
                      <a:pt x="38271" y="4032"/>
                    </a:cubicBezTo>
                    <a:cubicBezTo>
                      <a:pt x="37357" y="4935"/>
                      <a:pt x="36409" y="5813"/>
                      <a:pt x="35402" y="6635"/>
                    </a:cubicBezTo>
                    <a:cubicBezTo>
                      <a:pt x="35402" y="6635"/>
                      <a:pt x="35391" y="6646"/>
                      <a:pt x="35379" y="6646"/>
                    </a:cubicBezTo>
                    <a:cubicBezTo>
                      <a:pt x="32927" y="8659"/>
                      <a:pt x="30244" y="10405"/>
                      <a:pt x="27446" y="11885"/>
                    </a:cubicBezTo>
                    <a:cubicBezTo>
                      <a:pt x="27411" y="11908"/>
                      <a:pt x="27388" y="11920"/>
                      <a:pt x="27353" y="11943"/>
                    </a:cubicBezTo>
                    <a:cubicBezTo>
                      <a:pt x="26937" y="12163"/>
                      <a:pt x="26509" y="12382"/>
                      <a:pt x="26081" y="12591"/>
                    </a:cubicBezTo>
                    <a:cubicBezTo>
                      <a:pt x="25688" y="12787"/>
                      <a:pt x="25283" y="12984"/>
                      <a:pt x="24878" y="13169"/>
                    </a:cubicBezTo>
                    <a:cubicBezTo>
                      <a:pt x="24496" y="13354"/>
                      <a:pt x="24103" y="13527"/>
                      <a:pt x="23722" y="13701"/>
                    </a:cubicBezTo>
                    <a:lnTo>
                      <a:pt x="23699" y="13701"/>
                    </a:lnTo>
                    <a:cubicBezTo>
                      <a:pt x="23606" y="13747"/>
                      <a:pt x="23513" y="13793"/>
                      <a:pt x="23421" y="13828"/>
                    </a:cubicBezTo>
                    <a:cubicBezTo>
                      <a:pt x="23039" y="14002"/>
                      <a:pt x="22658" y="14163"/>
                      <a:pt x="22264" y="14314"/>
                    </a:cubicBezTo>
                    <a:lnTo>
                      <a:pt x="22264" y="14325"/>
                    </a:lnTo>
                    <a:cubicBezTo>
                      <a:pt x="21698" y="14557"/>
                      <a:pt x="21131" y="14776"/>
                      <a:pt x="20564" y="14985"/>
                    </a:cubicBezTo>
                    <a:cubicBezTo>
                      <a:pt x="19917" y="15239"/>
                      <a:pt x="19269" y="15470"/>
                      <a:pt x="18610" y="15690"/>
                    </a:cubicBezTo>
                    <a:cubicBezTo>
                      <a:pt x="17476" y="16083"/>
                      <a:pt x="16332" y="16453"/>
                      <a:pt x="15175" y="16777"/>
                    </a:cubicBezTo>
                    <a:cubicBezTo>
                      <a:pt x="15175" y="16789"/>
                      <a:pt x="15175" y="16789"/>
                      <a:pt x="15175" y="16789"/>
                    </a:cubicBezTo>
                    <a:lnTo>
                      <a:pt x="15163" y="16789"/>
                    </a:lnTo>
                    <a:cubicBezTo>
                      <a:pt x="15152" y="16789"/>
                      <a:pt x="15140" y="16800"/>
                      <a:pt x="15129" y="16800"/>
                    </a:cubicBezTo>
                    <a:lnTo>
                      <a:pt x="15094" y="16800"/>
                    </a:lnTo>
                    <a:cubicBezTo>
                      <a:pt x="15025" y="16823"/>
                      <a:pt x="14955" y="16847"/>
                      <a:pt x="14874" y="16870"/>
                    </a:cubicBezTo>
                    <a:cubicBezTo>
                      <a:pt x="14724" y="16916"/>
                      <a:pt x="14574" y="16962"/>
                      <a:pt x="14412" y="16997"/>
                    </a:cubicBezTo>
                    <a:cubicBezTo>
                      <a:pt x="12885" y="17425"/>
                      <a:pt x="11335" y="17795"/>
                      <a:pt x="9774" y="18072"/>
                    </a:cubicBezTo>
                    <a:cubicBezTo>
                      <a:pt x="8930" y="18223"/>
                      <a:pt x="8063" y="18338"/>
                      <a:pt x="7207" y="18408"/>
                    </a:cubicBezTo>
                    <a:cubicBezTo>
                      <a:pt x="6691" y="18449"/>
                      <a:pt x="6175" y="18470"/>
                      <a:pt x="5659" y="18470"/>
                    </a:cubicBezTo>
                    <a:cubicBezTo>
                      <a:pt x="4869" y="18470"/>
                      <a:pt x="4081" y="18420"/>
                      <a:pt x="3298" y="18315"/>
                    </a:cubicBezTo>
                    <a:lnTo>
                      <a:pt x="3275" y="18315"/>
                    </a:lnTo>
                    <a:cubicBezTo>
                      <a:pt x="2523" y="18223"/>
                      <a:pt x="1771" y="18061"/>
                      <a:pt x="1019" y="17841"/>
                    </a:cubicBezTo>
                    <a:cubicBezTo>
                      <a:pt x="742" y="17760"/>
                      <a:pt x="464" y="17668"/>
                      <a:pt x="187" y="17564"/>
                    </a:cubicBezTo>
                    <a:cubicBezTo>
                      <a:pt x="177" y="17560"/>
                      <a:pt x="167" y="17559"/>
                      <a:pt x="157" y="17559"/>
                    </a:cubicBezTo>
                    <a:cubicBezTo>
                      <a:pt x="67" y="17559"/>
                      <a:pt x="0" y="17695"/>
                      <a:pt x="94" y="17737"/>
                    </a:cubicBezTo>
                    <a:cubicBezTo>
                      <a:pt x="487" y="17922"/>
                      <a:pt x="881" y="18084"/>
                      <a:pt x="1285" y="18223"/>
                    </a:cubicBezTo>
                    <a:cubicBezTo>
                      <a:pt x="2715" y="18702"/>
                      <a:pt x="4226" y="18882"/>
                      <a:pt x="5740" y="18882"/>
                    </a:cubicBezTo>
                    <a:cubicBezTo>
                      <a:pt x="6199" y="18882"/>
                      <a:pt x="6657" y="18865"/>
                      <a:pt x="7114" y="18836"/>
                    </a:cubicBezTo>
                    <a:cubicBezTo>
                      <a:pt x="7126" y="18824"/>
                      <a:pt x="7137" y="18824"/>
                      <a:pt x="7149" y="18824"/>
                    </a:cubicBezTo>
                    <a:cubicBezTo>
                      <a:pt x="7531" y="18801"/>
                      <a:pt x="7924" y="18766"/>
                      <a:pt x="8305" y="18720"/>
                    </a:cubicBezTo>
                    <a:cubicBezTo>
                      <a:pt x="10561" y="18454"/>
                      <a:pt x="12793" y="17945"/>
                      <a:pt x="14978" y="17321"/>
                    </a:cubicBezTo>
                    <a:cubicBezTo>
                      <a:pt x="15036" y="17298"/>
                      <a:pt x="15083" y="17286"/>
                      <a:pt x="15129" y="17274"/>
                    </a:cubicBezTo>
                    <a:cubicBezTo>
                      <a:pt x="15892" y="17055"/>
                      <a:pt x="16644" y="16823"/>
                      <a:pt x="17396" y="16592"/>
                    </a:cubicBezTo>
                    <a:cubicBezTo>
                      <a:pt x="18540" y="16222"/>
                      <a:pt x="19685" y="15829"/>
                      <a:pt x="20819" y="15401"/>
                    </a:cubicBezTo>
                    <a:cubicBezTo>
                      <a:pt x="21663" y="15077"/>
                      <a:pt x="22507" y="14742"/>
                      <a:pt x="23340" y="14383"/>
                    </a:cubicBezTo>
                    <a:cubicBezTo>
                      <a:pt x="23421" y="14349"/>
                      <a:pt x="23502" y="14314"/>
                      <a:pt x="23583" y="14279"/>
                    </a:cubicBezTo>
                    <a:cubicBezTo>
                      <a:pt x="23722" y="14221"/>
                      <a:pt x="23860" y="14152"/>
                      <a:pt x="23988" y="14094"/>
                    </a:cubicBezTo>
                    <a:cubicBezTo>
                      <a:pt x="24797" y="13747"/>
                      <a:pt x="25584" y="13365"/>
                      <a:pt x="26370" y="12972"/>
                    </a:cubicBezTo>
                    <a:cubicBezTo>
                      <a:pt x="26960" y="12683"/>
                      <a:pt x="27550" y="12382"/>
                      <a:pt x="28128" y="12059"/>
                    </a:cubicBezTo>
                    <a:cubicBezTo>
                      <a:pt x="28706" y="11746"/>
                      <a:pt x="29296" y="11411"/>
                      <a:pt x="29863" y="11076"/>
                    </a:cubicBezTo>
                    <a:cubicBezTo>
                      <a:pt x="29874" y="11076"/>
                      <a:pt x="29874" y="11064"/>
                      <a:pt x="29886" y="11064"/>
                    </a:cubicBezTo>
                    <a:cubicBezTo>
                      <a:pt x="31505" y="10104"/>
                      <a:pt x="33066" y="9052"/>
                      <a:pt x="34570" y="7907"/>
                    </a:cubicBezTo>
                    <a:cubicBezTo>
                      <a:pt x="34824" y="7699"/>
                      <a:pt x="35090" y="7502"/>
                      <a:pt x="35356" y="7294"/>
                    </a:cubicBezTo>
                    <a:cubicBezTo>
                      <a:pt x="35483" y="7190"/>
                      <a:pt x="35611" y="7086"/>
                      <a:pt x="35726" y="6982"/>
                    </a:cubicBezTo>
                    <a:cubicBezTo>
                      <a:pt x="37634" y="5443"/>
                      <a:pt x="39462" y="3720"/>
                      <a:pt x="40988" y="1789"/>
                    </a:cubicBezTo>
                    <a:cubicBezTo>
                      <a:pt x="41405" y="1268"/>
                      <a:pt x="41798" y="725"/>
                      <a:pt x="42168" y="170"/>
                    </a:cubicBezTo>
                    <a:cubicBezTo>
                      <a:pt x="42212" y="99"/>
                      <a:pt x="42141" y="0"/>
                      <a:pt x="42069" y="0"/>
                    </a:cubicBezTo>
                    <a:close/>
                  </a:path>
                </a:pathLst>
              </a:custGeom>
              <a:solidFill>
                <a:srgbClr val="6623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abriela"/>
              <a:buNone/>
              <a:defRPr sz="3000" b="1">
                <a:solidFill>
                  <a:schemeClr val="dk1"/>
                </a:solidFill>
                <a:latin typeface="Gabriela"/>
                <a:ea typeface="Gabriela"/>
                <a:cs typeface="Gabriela"/>
                <a:sym typeface="Gabriel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6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>
          <p15:clr>
            <a:srgbClr val="EA4335"/>
          </p15:clr>
        </p15:guide>
        <p15:guide id="2" pos="5311">
          <p15:clr>
            <a:srgbClr val="EA4335"/>
          </p15:clr>
        </p15:guide>
        <p15:guide id="3" pos="449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5530790"/>
      </p:ext>
    </p:extLst>
  </p:cSld>
  <p:clrMapOvr>
    <a:masterClrMapping/>
  </p:clrMapOvr>
</p:sld>
</file>

<file path=ppt/theme/theme1.xml><?xml version="1.0" encoding="utf-8"?>
<a:theme xmlns:a="http://schemas.openxmlformats.org/drawingml/2006/main" name="Mexican Family Presentation Night by Slidesgo">
  <a:themeElements>
    <a:clrScheme name="Simple Light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8C873F"/>
      </a:accent1>
      <a:accent2>
        <a:srgbClr val="403625"/>
      </a:accent2>
      <a:accent3>
        <a:srgbClr val="B25C3B"/>
      </a:accent3>
      <a:accent4>
        <a:srgbClr val="BF5B45"/>
      </a:accent4>
      <a:accent5>
        <a:srgbClr val="F2E1D8"/>
      </a:accent5>
      <a:accent6>
        <a:srgbClr val="E8A74B"/>
      </a:accent6>
      <a:hlink>
        <a:srgbClr val="BF5B4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Gabriela</vt:lpstr>
      <vt:lpstr>Lato</vt:lpstr>
      <vt:lpstr>Mexican Family Presentation Night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Minh Tân Cao</cp:lastModifiedBy>
  <cp:revision>33</cp:revision>
  <dcterms:modified xsi:type="dcterms:W3CDTF">2026-01-04T09:03:07Z</dcterms:modified>
</cp:coreProperties>
</file>