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68" r:id="rId3"/>
    <p:sldId id="375" r:id="rId4"/>
    <p:sldId id="376" r:id="rId5"/>
    <p:sldId id="266" r:id="rId6"/>
    <p:sldId id="390" r:id="rId7"/>
    <p:sldId id="377" r:id="rId8"/>
  </p:sldIdLst>
  <p:sldSz cx="18288000" cy="10287000"/>
  <p:notesSz cx="6858000" cy="9144000"/>
  <p:embeddedFontLst>
    <p:embeddedFont>
      <p:font typeface="Luckiest Guy" panose="020B0604020202020204" charset="0"/>
      <p:regular r:id="rId10"/>
    </p:embeddedFont>
    <p:embeddedFont>
      <p:font typeface="Poppins Medium" panose="00000600000000000000" pitchFamily="2" charset="0"/>
      <p:regular r:id="rId11"/>
      <p:italic r:id="rId12"/>
    </p:embeddedFont>
    <p:embeddedFont>
      <p:font typeface="Rastanty Cortez" panose="02000506000000020003" pitchFamily="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CC00FF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400" autoAdjust="0"/>
  </p:normalViewPr>
  <p:slideViewPr>
    <p:cSldViewPr>
      <p:cViewPr varScale="1">
        <p:scale>
          <a:sx n="39" d="100"/>
          <a:sy n="39" d="100"/>
        </p:scale>
        <p:origin x="9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233B-4495-4F55-8993-CAF89804C83D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835B-B277-4054-BB11-E097F832D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 to look and read 12 months of the year.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sing </a:t>
            </a:r>
            <a:r>
              <a:rPr lang="en-US" i="1" dirty="0"/>
              <a:t>Happy birthday! </a:t>
            </a:r>
            <a:r>
              <a:rPr lang="en-US" dirty="0"/>
              <a:t>to all the pupils.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2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17.svg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17.svg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17.svg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svg"/><Relationship Id="rId3" Type="http://schemas.openxmlformats.org/officeDocument/2006/relationships/image" Target="../media/image8.png"/><Relationship Id="rId21" Type="http://schemas.openxmlformats.org/officeDocument/2006/relationships/image" Target="../media/image33.pn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32" Type="http://schemas.openxmlformats.org/officeDocument/2006/relationships/image" Target="../media/image44.svg"/><Relationship Id="rId5" Type="http://schemas.openxmlformats.org/officeDocument/2006/relationships/image" Target="../media/image14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sv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9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Relationship Id="rId27" Type="http://schemas.openxmlformats.org/officeDocument/2006/relationships/image" Target="../media/image39.png"/><Relationship Id="rId30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3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17.svg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39957" b="-39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62233" y="1573104"/>
            <a:ext cx="14163533" cy="6940131"/>
          </a:xfrm>
          <a:custGeom>
            <a:avLst/>
            <a:gdLst/>
            <a:ahLst/>
            <a:cxnLst/>
            <a:rect l="l" t="t" r="r" b="b"/>
            <a:pathLst>
              <a:path w="14163533" h="6940131">
                <a:moveTo>
                  <a:pt x="0" y="0"/>
                </a:moveTo>
                <a:lnTo>
                  <a:pt x="14163534" y="0"/>
                </a:lnTo>
                <a:lnTo>
                  <a:pt x="14163534" y="6940131"/>
                </a:lnTo>
                <a:lnTo>
                  <a:pt x="0" y="6940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35972" y="1673434"/>
            <a:ext cx="8816056" cy="3074600"/>
          </a:xfrm>
          <a:custGeom>
            <a:avLst/>
            <a:gdLst/>
            <a:ahLst/>
            <a:cxnLst/>
            <a:rect l="l" t="t" r="r" b="b"/>
            <a:pathLst>
              <a:path w="8816056" h="3074600">
                <a:moveTo>
                  <a:pt x="0" y="0"/>
                </a:moveTo>
                <a:lnTo>
                  <a:pt x="8816056" y="0"/>
                </a:lnTo>
                <a:lnTo>
                  <a:pt x="8816056" y="3074600"/>
                </a:lnTo>
                <a:lnTo>
                  <a:pt x="0" y="307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77645" y="7519550"/>
            <a:ext cx="5305653" cy="4523070"/>
          </a:xfrm>
          <a:custGeom>
            <a:avLst/>
            <a:gdLst/>
            <a:ahLst/>
            <a:cxnLst/>
            <a:rect l="l" t="t" r="r" b="b"/>
            <a:pathLst>
              <a:path w="5305653" h="4523070">
                <a:moveTo>
                  <a:pt x="0" y="0"/>
                </a:moveTo>
                <a:lnTo>
                  <a:pt x="5305653" y="0"/>
                </a:lnTo>
                <a:lnTo>
                  <a:pt x="5305653" y="4523069"/>
                </a:lnTo>
                <a:lnTo>
                  <a:pt x="0" y="452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-1582761" y="-1181388"/>
            <a:ext cx="5780296" cy="4927702"/>
          </a:xfrm>
          <a:custGeom>
            <a:avLst/>
            <a:gdLst/>
            <a:ahLst/>
            <a:cxnLst/>
            <a:rect l="l" t="t" r="r" b="b"/>
            <a:pathLst>
              <a:path w="5780296" h="4927702">
                <a:moveTo>
                  <a:pt x="5780296" y="4927702"/>
                </a:moveTo>
                <a:lnTo>
                  <a:pt x="0" y="4927702"/>
                </a:lnTo>
                <a:lnTo>
                  <a:pt x="0" y="0"/>
                </a:lnTo>
                <a:lnTo>
                  <a:pt x="5780296" y="0"/>
                </a:lnTo>
                <a:lnTo>
                  <a:pt x="5780296" y="492770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91037">
            <a:off x="12752989" y="448448"/>
            <a:ext cx="2249311" cy="2249311"/>
          </a:xfrm>
          <a:custGeom>
            <a:avLst/>
            <a:gdLst/>
            <a:ahLst/>
            <a:cxnLst/>
            <a:rect l="l" t="t" r="r" b="b"/>
            <a:pathLst>
              <a:path w="2249311" h="2249311">
                <a:moveTo>
                  <a:pt x="0" y="0"/>
                </a:moveTo>
                <a:lnTo>
                  <a:pt x="2249311" y="0"/>
                </a:lnTo>
                <a:lnTo>
                  <a:pt x="2249311" y="2249311"/>
                </a:lnTo>
                <a:lnTo>
                  <a:pt x="0" y="2249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02092" y="4565464"/>
            <a:ext cx="13283815" cy="180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8"/>
              </a:lnSpc>
            </a:pPr>
            <a:r>
              <a:rPr lang="en-US" sz="10491" dirty="0">
                <a:solidFill>
                  <a:srgbClr val="000000"/>
                </a:solidFill>
                <a:latin typeface="Luckiest Guy"/>
              </a:rPr>
              <a:t>starter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1095" y="6155778"/>
            <a:ext cx="5865811" cy="63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sz="3726" dirty="0">
                <a:solidFill>
                  <a:srgbClr val="000000"/>
                </a:solidFill>
                <a:latin typeface="Poppins Medium"/>
              </a:rPr>
              <a:t>Period 1 – Back to school</a:t>
            </a:r>
          </a:p>
        </p:txBody>
      </p:sp>
      <p:sp>
        <p:nvSpPr>
          <p:cNvPr id="10" name="Freeform 10"/>
          <p:cNvSpPr/>
          <p:nvPr/>
        </p:nvSpPr>
        <p:spPr>
          <a:xfrm>
            <a:off x="314224" y="3746314"/>
            <a:ext cx="1986326" cy="2057400"/>
          </a:xfrm>
          <a:custGeom>
            <a:avLst/>
            <a:gdLst/>
            <a:ahLst/>
            <a:cxnLst/>
            <a:rect l="l" t="t" r="r" b="b"/>
            <a:pathLst>
              <a:path w="1986326" h="2057400">
                <a:moveTo>
                  <a:pt x="0" y="0"/>
                </a:moveTo>
                <a:lnTo>
                  <a:pt x="1986326" y="0"/>
                </a:lnTo>
                <a:lnTo>
                  <a:pt x="19863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457080" y="5803714"/>
            <a:ext cx="1604441" cy="1661850"/>
          </a:xfrm>
          <a:custGeom>
            <a:avLst/>
            <a:gdLst/>
            <a:ahLst/>
            <a:cxnLst/>
            <a:rect l="l" t="t" r="r" b="b"/>
            <a:pathLst>
              <a:path w="1604441" h="1661850">
                <a:moveTo>
                  <a:pt x="0" y="0"/>
                </a:moveTo>
                <a:lnTo>
                  <a:pt x="1604440" y="0"/>
                </a:lnTo>
                <a:lnTo>
                  <a:pt x="1604440" y="1661850"/>
                </a:lnTo>
                <a:lnTo>
                  <a:pt x="0" y="1661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6427" y="4777084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WARM-UP </a:t>
            </a:r>
          </a:p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and review</a:t>
            </a:r>
          </a:p>
        </p:txBody>
      </p:sp>
      <p:sp>
        <p:nvSpPr>
          <p:cNvPr id="3" name="Freeform 3"/>
          <p:cNvSpPr/>
          <p:nvPr/>
        </p:nvSpPr>
        <p:spPr>
          <a:xfrm>
            <a:off x="2537988" y="2343481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08140" y="2261820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01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8132970" y="-2970419"/>
            <a:ext cx="13530295" cy="11942634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22652" y="7262950"/>
            <a:ext cx="2527339" cy="261777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3071C-FB66-C828-845B-C27967EB15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4200" y="1022851"/>
            <a:ext cx="7119794" cy="5899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4282" y="5352819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sing.</a:t>
            </a:r>
          </a:p>
        </p:txBody>
      </p:sp>
      <p:sp>
        <p:nvSpPr>
          <p:cNvPr id="3" name="Freeform 3"/>
          <p:cNvSpPr/>
          <p:nvPr/>
        </p:nvSpPr>
        <p:spPr>
          <a:xfrm>
            <a:off x="2743200" y="2788146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20977" y="271862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02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7711707" y="-4015866"/>
            <a:ext cx="13601060" cy="13271527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8000" y="661226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cartoon of a person and children&#10;&#10;Description automatically generated">
            <a:extLst>
              <a:ext uri="{FF2B5EF4-FFF2-40B4-BE49-F238E27FC236}">
                <a16:creationId xmlns:a16="http://schemas.microsoft.com/office/drawing/2014/main" id="{96147F71-ED32-9368-8169-6F3396547A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33" y="495300"/>
            <a:ext cx="7633795" cy="65960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73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4282" y="5352819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play.</a:t>
            </a:r>
          </a:p>
        </p:txBody>
      </p:sp>
      <p:sp>
        <p:nvSpPr>
          <p:cNvPr id="3" name="Freeform 3"/>
          <p:cNvSpPr/>
          <p:nvPr/>
        </p:nvSpPr>
        <p:spPr>
          <a:xfrm>
            <a:off x="2743200" y="2788146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20977" y="271862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03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7897998" y="-3507678"/>
            <a:ext cx="13524021" cy="12591648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8000" y="661226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65576-EE9D-4998-BA27-649EF172CB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28374" y="1485900"/>
            <a:ext cx="9194307" cy="38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5402" y="272033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Say.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609600" y="-1028700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5849600" y="8343900"/>
            <a:ext cx="2949134" cy="3054658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4F2C42C1-EEE8-E021-1743-EB9194829EFE}"/>
              </a:ext>
            </a:extLst>
          </p:cNvPr>
          <p:cNvSpPr/>
          <p:nvPr/>
        </p:nvSpPr>
        <p:spPr>
          <a:xfrm>
            <a:off x="7848600" y="8315123"/>
            <a:ext cx="5791200" cy="1642823"/>
          </a:xfrm>
          <a:custGeom>
            <a:avLst/>
            <a:gdLst/>
            <a:ahLst/>
            <a:cxnLst/>
            <a:rect l="l" t="t" r="r" b="b"/>
            <a:pathLst>
              <a:path w="7315200" h="2287663">
                <a:moveTo>
                  <a:pt x="0" y="0"/>
                </a:moveTo>
                <a:lnTo>
                  <a:pt x="7315200" y="0"/>
                </a:lnTo>
                <a:lnTo>
                  <a:pt x="7315200" y="2287663"/>
                </a:lnTo>
                <a:lnTo>
                  <a:pt x="0" y="22876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">
            <a:extLst>
              <a:ext uri="{FF2B5EF4-FFF2-40B4-BE49-F238E27FC236}">
                <a16:creationId xmlns:a16="http://schemas.microsoft.com/office/drawing/2014/main" id="{CAAF4A7D-5121-013B-2698-0A234E85961A}"/>
              </a:ext>
            </a:extLst>
          </p:cNvPr>
          <p:cNvSpPr/>
          <p:nvPr/>
        </p:nvSpPr>
        <p:spPr>
          <a:xfrm>
            <a:off x="12968123" y="4038128"/>
            <a:ext cx="5066592" cy="1227963"/>
          </a:xfrm>
          <a:custGeom>
            <a:avLst/>
            <a:gdLst/>
            <a:ahLst/>
            <a:cxnLst/>
            <a:rect l="l" t="t" r="r" b="b"/>
            <a:pathLst>
              <a:path w="7315200" h="2209800">
                <a:moveTo>
                  <a:pt x="0" y="0"/>
                </a:moveTo>
                <a:lnTo>
                  <a:pt x="7315200" y="0"/>
                </a:lnTo>
                <a:lnTo>
                  <a:pt x="73152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E2157AC1-6B32-91F1-F509-C627F10E4E56}"/>
              </a:ext>
            </a:extLst>
          </p:cNvPr>
          <p:cNvSpPr/>
          <p:nvPr/>
        </p:nvSpPr>
        <p:spPr>
          <a:xfrm>
            <a:off x="12968123" y="6544267"/>
            <a:ext cx="5389490" cy="1819589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F7AE80CA-B30E-1DD0-44C3-5A7B84D05EF7}"/>
              </a:ext>
            </a:extLst>
          </p:cNvPr>
          <p:cNvSpPr/>
          <p:nvPr/>
        </p:nvSpPr>
        <p:spPr>
          <a:xfrm>
            <a:off x="6778000" y="1793116"/>
            <a:ext cx="4588324" cy="1949127"/>
          </a:xfrm>
          <a:custGeom>
            <a:avLst/>
            <a:gdLst/>
            <a:ahLst/>
            <a:cxnLst/>
            <a:rect l="l" t="t" r="r" b="b"/>
            <a:pathLst>
              <a:path w="7315200" h="3934968">
                <a:moveTo>
                  <a:pt x="0" y="0"/>
                </a:moveTo>
                <a:lnTo>
                  <a:pt x="7315200" y="0"/>
                </a:lnTo>
                <a:lnTo>
                  <a:pt x="7315200" y="3934968"/>
                </a:lnTo>
                <a:lnTo>
                  <a:pt x="0" y="3934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A2D15384-B8A5-1B72-EDCE-685010AF7D8C}"/>
              </a:ext>
            </a:extLst>
          </p:cNvPr>
          <p:cNvSpPr/>
          <p:nvPr/>
        </p:nvSpPr>
        <p:spPr>
          <a:xfrm>
            <a:off x="8398348" y="3546837"/>
            <a:ext cx="4423073" cy="2400132"/>
          </a:xfrm>
          <a:custGeom>
            <a:avLst/>
            <a:gdLst/>
            <a:ahLst/>
            <a:cxnLst/>
            <a:rect l="l" t="t" r="r" b="b"/>
            <a:pathLst>
              <a:path w="7315200" h="3934968">
                <a:moveTo>
                  <a:pt x="0" y="0"/>
                </a:moveTo>
                <a:lnTo>
                  <a:pt x="7315200" y="0"/>
                </a:lnTo>
                <a:lnTo>
                  <a:pt x="7315200" y="3934968"/>
                </a:lnTo>
                <a:lnTo>
                  <a:pt x="0" y="39349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F6815DF6-FB46-BFB7-22B4-8F5D593404D4}"/>
              </a:ext>
            </a:extLst>
          </p:cNvPr>
          <p:cNvSpPr/>
          <p:nvPr/>
        </p:nvSpPr>
        <p:spPr>
          <a:xfrm>
            <a:off x="479174" y="3576602"/>
            <a:ext cx="3098647" cy="2281582"/>
          </a:xfrm>
          <a:custGeom>
            <a:avLst/>
            <a:gdLst/>
            <a:ahLst/>
            <a:cxnLst/>
            <a:rect l="l" t="t" r="r" b="b"/>
            <a:pathLst>
              <a:path w="5588862" h="4114800">
                <a:moveTo>
                  <a:pt x="0" y="0"/>
                </a:moveTo>
                <a:lnTo>
                  <a:pt x="5588863" y="0"/>
                </a:lnTo>
                <a:lnTo>
                  <a:pt x="55888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9143AEE6-354D-1482-422D-ECA614419564}"/>
              </a:ext>
            </a:extLst>
          </p:cNvPr>
          <p:cNvSpPr/>
          <p:nvPr/>
        </p:nvSpPr>
        <p:spPr>
          <a:xfrm>
            <a:off x="11734800" y="1888435"/>
            <a:ext cx="5474414" cy="1824963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8">
            <a:extLst>
              <a:ext uri="{FF2B5EF4-FFF2-40B4-BE49-F238E27FC236}">
                <a16:creationId xmlns:a16="http://schemas.microsoft.com/office/drawing/2014/main" id="{8999CE6F-A451-1450-A47D-0EFF418F827C}"/>
              </a:ext>
            </a:extLst>
          </p:cNvPr>
          <p:cNvSpPr/>
          <p:nvPr/>
        </p:nvSpPr>
        <p:spPr>
          <a:xfrm>
            <a:off x="5184169" y="6033627"/>
            <a:ext cx="7315200" cy="1898904"/>
          </a:xfrm>
          <a:custGeom>
            <a:avLst/>
            <a:gdLst/>
            <a:ahLst/>
            <a:cxnLst/>
            <a:rect l="l" t="t" r="r" b="b"/>
            <a:pathLst>
              <a:path w="7315200" h="1898904">
                <a:moveTo>
                  <a:pt x="0" y="0"/>
                </a:moveTo>
                <a:lnTo>
                  <a:pt x="7315200" y="0"/>
                </a:lnTo>
                <a:lnTo>
                  <a:pt x="7315200" y="1898904"/>
                </a:lnTo>
                <a:lnTo>
                  <a:pt x="0" y="1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F3D8E6C4-B308-620A-EBCD-55002E038D68}"/>
              </a:ext>
            </a:extLst>
          </p:cNvPr>
          <p:cNvSpPr/>
          <p:nvPr/>
        </p:nvSpPr>
        <p:spPr>
          <a:xfrm>
            <a:off x="4035167" y="3804730"/>
            <a:ext cx="3996029" cy="1702396"/>
          </a:xfrm>
          <a:custGeom>
            <a:avLst/>
            <a:gdLst/>
            <a:ahLst/>
            <a:cxnLst/>
            <a:rect l="l" t="t" r="r" b="b"/>
            <a:pathLst>
              <a:path w="7315200" h="3418193">
                <a:moveTo>
                  <a:pt x="0" y="0"/>
                </a:moveTo>
                <a:lnTo>
                  <a:pt x="7315200" y="0"/>
                </a:lnTo>
                <a:lnTo>
                  <a:pt x="7315200" y="3418193"/>
                </a:lnTo>
                <a:lnTo>
                  <a:pt x="0" y="341819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8">
            <a:extLst>
              <a:ext uri="{FF2B5EF4-FFF2-40B4-BE49-F238E27FC236}">
                <a16:creationId xmlns:a16="http://schemas.microsoft.com/office/drawing/2014/main" id="{FF940ABE-FC1B-B12D-67D1-47C4A9C0FC0C}"/>
              </a:ext>
            </a:extLst>
          </p:cNvPr>
          <p:cNvSpPr/>
          <p:nvPr/>
        </p:nvSpPr>
        <p:spPr>
          <a:xfrm>
            <a:off x="914586" y="8234462"/>
            <a:ext cx="5896909" cy="1965538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5E7CD34E-205C-BC71-43D8-8D53B25ADA90}"/>
              </a:ext>
            </a:extLst>
          </p:cNvPr>
          <p:cNvSpPr/>
          <p:nvPr/>
        </p:nvSpPr>
        <p:spPr>
          <a:xfrm>
            <a:off x="86940" y="6054903"/>
            <a:ext cx="4588494" cy="1825440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2">
            <a:extLst>
              <a:ext uri="{FF2B5EF4-FFF2-40B4-BE49-F238E27FC236}">
                <a16:creationId xmlns:a16="http://schemas.microsoft.com/office/drawing/2014/main" id="{ADAEAA59-BD6A-C05E-8431-7D43F8F9694E}"/>
              </a:ext>
            </a:extLst>
          </p:cNvPr>
          <p:cNvSpPr/>
          <p:nvPr/>
        </p:nvSpPr>
        <p:spPr>
          <a:xfrm>
            <a:off x="467451" y="2077506"/>
            <a:ext cx="5534035" cy="1205976"/>
          </a:xfrm>
          <a:custGeom>
            <a:avLst/>
            <a:gdLst/>
            <a:ahLst/>
            <a:cxnLst/>
            <a:rect l="l" t="t" r="r" b="b"/>
            <a:pathLst>
              <a:path w="7315200" h="1810512">
                <a:moveTo>
                  <a:pt x="0" y="0"/>
                </a:moveTo>
                <a:lnTo>
                  <a:pt x="7315200" y="0"/>
                </a:lnTo>
                <a:lnTo>
                  <a:pt x="7315200" y="1810512"/>
                </a:lnTo>
                <a:lnTo>
                  <a:pt x="0" y="181051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232059E-BCDF-BB23-B840-6A0D78EAE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85" y="0"/>
            <a:ext cx="18310885" cy="1036207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75925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0" y="0"/>
                </a:moveTo>
                <a:lnTo>
                  <a:pt x="4233815" y="0"/>
                </a:lnTo>
                <a:lnTo>
                  <a:pt x="4233815" y="1847482"/>
                </a:lnTo>
                <a:lnTo>
                  <a:pt x="0" y="1847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6971867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4233815" y="0"/>
                </a:moveTo>
                <a:lnTo>
                  <a:pt x="0" y="0"/>
                </a:lnTo>
                <a:lnTo>
                  <a:pt x="0" y="1847482"/>
                </a:lnTo>
                <a:lnTo>
                  <a:pt x="4233815" y="1847482"/>
                </a:lnTo>
                <a:lnTo>
                  <a:pt x="42338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56884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0" y="0"/>
                </a:moveTo>
                <a:lnTo>
                  <a:pt x="4233815" y="0"/>
                </a:lnTo>
                <a:lnTo>
                  <a:pt x="4233815" y="1847482"/>
                </a:lnTo>
                <a:lnTo>
                  <a:pt x="0" y="1847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709563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0" y="0"/>
                </a:moveTo>
                <a:lnTo>
                  <a:pt x="4233815" y="0"/>
                </a:lnTo>
                <a:lnTo>
                  <a:pt x="4233815" y="1847482"/>
                </a:lnTo>
                <a:lnTo>
                  <a:pt x="0" y="1847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4330110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4233815" y="0"/>
                </a:moveTo>
                <a:lnTo>
                  <a:pt x="0" y="0"/>
                </a:lnTo>
                <a:lnTo>
                  <a:pt x="0" y="1847482"/>
                </a:lnTo>
                <a:lnTo>
                  <a:pt x="4233815" y="1847482"/>
                </a:lnTo>
                <a:lnTo>
                  <a:pt x="42338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2441" y="3494451"/>
            <a:ext cx="7315200" cy="3431494"/>
          </a:xfrm>
          <a:custGeom>
            <a:avLst/>
            <a:gdLst/>
            <a:ahLst/>
            <a:cxnLst/>
            <a:rect l="l" t="t" r="r" b="b"/>
            <a:pathLst>
              <a:path w="7315200" h="3431494">
                <a:moveTo>
                  <a:pt x="0" y="0"/>
                </a:moveTo>
                <a:lnTo>
                  <a:pt x="7315200" y="0"/>
                </a:lnTo>
                <a:lnTo>
                  <a:pt x="7315200" y="3431494"/>
                </a:lnTo>
                <a:lnTo>
                  <a:pt x="0" y="3431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38453" y="3416869"/>
            <a:ext cx="7315200" cy="3431494"/>
          </a:xfrm>
          <a:custGeom>
            <a:avLst/>
            <a:gdLst/>
            <a:ahLst/>
            <a:cxnLst/>
            <a:rect l="l" t="t" r="r" b="b"/>
            <a:pathLst>
              <a:path w="7315200" h="3431494">
                <a:moveTo>
                  <a:pt x="0" y="0"/>
                </a:moveTo>
                <a:lnTo>
                  <a:pt x="7315200" y="0"/>
                </a:lnTo>
                <a:lnTo>
                  <a:pt x="7315200" y="3431494"/>
                </a:lnTo>
                <a:lnTo>
                  <a:pt x="0" y="3431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778788" y="6925945"/>
            <a:ext cx="2930775" cy="3574116"/>
          </a:xfrm>
          <a:custGeom>
            <a:avLst/>
            <a:gdLst/>
            <a:ahLst/>
            <a:cxnLst/>
            <a:rect l="l" t="t" r="r" b="b"/>
            <a:pathLst>
              <a:path w="2930775" h="3574116">
                <a:moveTo>
                  <a:pt x="0" y="0"/>
                </a:moveTo>
                <a:lnTo>
                  <a:pt x="2930775" y="0"/>
                </a:lnTo>
                <a:lnTo>
                  <a:pt x="2930775" y="3574116"/>
                </a:lnTo>
                <a:lnTo>
                  <a:pt x="0" y="3574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0515" y="6925945"/>
            <a:ext cx="4402996" cy="4114800"/>
          </a:xfrm>
          <a:custGeom>
            <a:avLst/>
            <a:gdLst/>
            <a:ahLst/>
            <a:cxnLst/>
            <a:rect l="l" t="t" r="r" b="b"/>
            <a:pathLst>
              <a:path w="4402996" h="4114800">
                <a:moveTo>
                  <a:pt x="0" y="0"/>
                </a:moveTo>
                <a:lnTo>
                  <a:pt x="4402996" y="0"/>
                </a:lnTo>
                <a:lnTo>
                  <a:pt x="4402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330110" y="7048352"/>
            <a:ext cx="4956762" cy="3451709"/>
          </a:xfrm>
          <a:custGeom>
            <a:avLst/>
            <a:gdLst/>
            <a:ahLst/>
            <a:cxnLst/>
            <a:rect l="l" t="t" r="r" b="b"/>
            <a:pathLst>
              <a:path w="4956762" h="3451709">
                <a:moveTo>
                  <a:pt x="0" y="0"/>
                </a:moveTo>
                <a:lnTo>
                  <a:pt x="4956762" y="0"/>
                </a:lnTo>
                <a:lnTo>
                  <a:pt x="4956762" y="3451709"/>
                </a:lnTo>
                <a:lnTo>
                  <a:pt x="0" y="34517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692948" y="7200900"/>
            <a:ext cx="4647105" cy="4114800"/>
          </a:xfrm>
          <a:custGeom>
            <a:avLst/>
            <a:gdLst/>
            <a:ahLst/>
            <a:cxnLst/>
            <a:rect l="l" t="t" r="r" b="b"/>
            <a:pathLst>
              <a:path w="4647105" h="4114800">
                <a:moveTo>
                  <a:pt x="0" y="0"/>
                </a:moveTo>
                <a:lnTo>
                  <a:pt x="4647104" y="0"/>
                </a:lnTo>
                <a:lnTo>
                  <a:pt x="4647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972800" y="7943850"/>
            <a:ext cx="3890356" cy="4114800"/>
          </a:xfrm>
          <a:custGeom>
            <a:avLst/>
            <a:gdLst/>
            <a:ahLst/>
            <a:cxnLst/>
            <a:rect l="l" t="t" r="r" b="b"/>
            <a:pathLst>
              <a:path w="3890356" h="4114800">
                <a:moveTo>
                  <a:pt x="0" y="0"/>
                </a:moveTo>
                <a:lnTo>
                  <a:pt x="3890356" y="0"/>
                </a:lnTo>
                <a:lnTo>
                  <a:pt x="3890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14525" y="1294075"/>
            <a:ext cx="17259300" cy="204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44"/>
              </a:lnSpc>
            </a:pPr>
            <a:r>
              <a:rPr lang="en-US" sz="18600" b="1" dirty="0">
                <a:solidFill>
                  <a:srgbClr val="8259B2"/>
                </a:solidFill>
                <a:latin typeface="Rastanty Cortez" panose="02000506000000020003" pitchFamily="2" charset="0"/>
              </a:rPr>
              <a:t>Let's sing "Happy Birthday“!</a:t>
            </a:r>
          </a:p>
        </p:txBody>
      </p:sp>
      <p:pic>
        <p:nvPicPr>
          <p:cNvPr id="19" name="Picture 18" descr="group-of-happy-students-in-school-uniform-png">
            <a:extLst>
              <a:ext uri="{FF2B5EF4-FFF2-40B4-BE49-F238E27FC236}">
                <a16:creationId xmlns:a16="http://schemas.microsoft.com/office/drawing/2014/main" id="{DBC969BF-EB44-AF24-6FBD-D4D9209405E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7675" y="3162300"/>
            <a:ext cx="7758795" cy="5308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5118463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Write </a:t>
            </a:r>
          </a:p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and share.</a:t>
            </a:r>
          </a:p>
        </p:txBody>
      </p:sp>
      <p:sp>
        <p:nvSpPr>
          <p:cNvPr id="3" name="Freeform 3"/>
          <p:cNvSpPr/>
          <p:nvPr/>
        </p:nvSpPr>
        <p:spPr>
          <a:xfrm>
            <a:off x="1271178" y="2718623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9213" y="271146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04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6357396" y="-3824384"/>
            <a:ext cx="14824456" cy="12826031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620000" y="7734300"/>
            <a:ext cx="2429991" cy="214642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8A355-9542-85BB-E349-93A6A65A9E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1200" y="342900"/>
            <a:ext cx="7697897" cy="67215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831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58</Words>
  <Application>Microsoft Office PowerPoint</Application>
  <PresentationFormat>Custom</PresentationFormat>
  <Paragraphs>18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Poppins Medium</vt:lpstr>
      <vt:lpstr>Arial</vt:lpstr>
      <vt:lpstr>Luckiest Guy</vt:lpstr>
      <vt:lpstr>Rastanty Cortez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pwc153</cp:lastModifiedBy>
  <cp:revision>38</cp:revision>
  <dcterms:created xsi:type="dcterms:W3CDTF">2006-08-16T00:00:00Z</dcterms:created>
  <dcterms:modified xsi:type="dcterms:W3CDTF">2026-01-04T03:06:18Z</dcterms:modified>
  <dc:identifier>DAF0T6VNcfU</dc:identifier>
</cp:coreProperties>
</file>