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4" r:id="rId3"/>
    <p:sldId id="256" r:id="rId4"/>
    <p:sldId id="263" r:id="rId5"/>
    <p:sldId id="268" r:id="rId6"/>
    <p:sldId id="375" r:id="rId7"/>
    <p:sldId id="376" r:id="rId8"/>
    <p:sldId id="377" r:id="rId9"/>
    <p:sldId id="419" r:id="rId10"/>
    <p:sldId id="418" r:id="rId11"/>
    <p:sldId id="421" r:id="rId12"/>
    <p:sldId id="378" r:id="rId13"/>
    <p:sldId id="311" r:id="rId14"/>
  </p:sldIdLst>
  <p:sldSz cx="18288000" cy="10287000"/>
  <p:notesSz cx="6858000" cy="9144000"/>
  <p:embeddedFontLst>
    <p:embeddedFont>
      <p:font typeface="Luckiest Guy" panose="020B0604020202020204" charset="0"/>
      <p:regular r:id="rId16"/>
    </p:embeddedFon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Medium" panose="00000600000000000000" pitchFamily="2" charset="0"/>
      <p:regular r:id="rId21"/>
      <p:italic r:id="rId22"/>
    </p:embeddedFont>
    <p:embeddedFont>
      <p:font typeface="Poppins Semi-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FF"/>
    <a:srgbClr val="CC00FF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340" autoAdjust="0"/>
  </p:normalViewPr>
  <p:slideViewPr>
    <p:cSldViewPr>
      <p:cViewPr varScale="1">
        <p:scale>
          <a:sx n="48" d="100"/>
          <a:sy n="48" d="100"/>
        </p:scale>
        <p:origin x="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picture. Ask questions to help them identify the context (see Input).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2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read the speech bubbles and elicit possible answers.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a few pairs to the front of the classroom to ask and answer questions about their last summer.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Use this link to choose pupils in random: https://wheelofnames.com/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2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7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9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8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48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4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0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3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10.svg"/><Relationship Id="rId10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1000" y="714199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Let’s spin!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238997" y="-3097556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538732" y="-33913"/>
            <a:ext cx="3969750" cy="3733800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4859000" y="6667500"/>
            <a:ext cx="3886200" cy="38696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3582128-9399-AFD7-C712-C6F837DBEE9D}"/>
              </a:ext>
            </a:extLst>
          </p:cNvPr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957D7-B536-CDE3-2147-1A57C575D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0" y="2426297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92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Fun corner and wrap-up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05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532622" y="-3705048"/>
            <a:ext cx="13405980" cy="12335693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57D66-0351-FDB0-9315-B23C7CA5CF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7600" y="342900"/>
            <a:ext cx="6629400" cy="63196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15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80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000000"/>
                </a:solidFill>
                <a:latin typeface="Luckiest Guy"/>
              </a:rPr>
              <a:t>starter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1095" y="6155778"/>
            <a:ext cx="5865811" cy="63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3726" dirty="0">
                <a:solidFill>
                  <a:srgbClr val="000000"/>
                </a:solidFill>
                <a:latin typeface="Poppins Medium"/>
              </a:rPr>
              <a:t>Period 2 – Last summer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330612" y="-2879737"/>
            <a:ext cx="9391781" cy="7419893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14554200" y="8115300"/>
            <a:ext cx="5715502" cy="4872466"/>
          </a:xfrm>
          <a:custGeom>
            <a:avLst/>
            <a:gdLst/>
            <a:ahLst/>
            <a:cxnLst/>
            <a:rect l="l" t="t" r="r" b="b"/>
            <a:pathLst>
              <a:path w="5715502" h="4872466">
                <a:moveTo>
                  <a:pt x="5715502" y="4872466"/>
                </a:moveTo>
                <a:lnTo>
                  <a:pt x="0" y="4872466"/>
                </a:lnTo>
                <a:lnTo>
                  <a:pt x="0" y="0"/>
                </a:lnTo>
                <a:lnTo>
                  <a:pt x="5715502" y="0"/>
                </a:lnTo>
                <a:lnTo>
                  <a:pt x="5715502" y="487246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57626" y="715476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30400" y="-440744"/>
            <a:ext cx="3525640" cy="4018967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EE9F12-DDFA-48BE-8DDD-ED69BC1B86D3}"/>
              </a:ext>
            </a:extLst>
          </p:cNvPr>
          <p:cNvGrpSpPr/>
          <p:nvPr/>
        </p:nvGrpSpPr>
        <p:grpSpPr>
          <a:xfrm>
            <a:off x="3211102" y="358246"/>
            <a:ext cx="11419298" cy="1846391"/>
            <a:chOff x="4393216" y="362734"/>
            <a:chExt cx="11419298" cy="1391475"/>
          </a:xfrm>
        </p:grpSpPr>
        <p:sp>
          <p:nvSpPr>
            <p:cNvPr id="8" name="Freeform 8"/>
            <p:cNvSpPr/>
            <p:nvPr/>
          </p:nvSpPr>
          <p:spPr>
            <a:xfrm>
              <a:off x="4393216" y="362734"/>
              <a:ext cx="11419298" cy="1391475"/>
            </a:xfrm>
            <a:custGeom>
              <a:avLst/>
              <a:gdLst/>
              <a:ahLst/>
              <a:cxnLst/>
              <a:rect l="l" t="t" r="r" b="b"/>
              <a:pathLst>
                <a:path w="6626070" h="1391475">
                  <a:moveTo>
                    <a:pt x="0" y="0"/>
                  </a:moveTo>
                  <a:lnTo>
                    <a:pt x="6626070" y="0"/>
                  </a:lnTo>
                  <a:lnTo>
                    <a:pt x="6626070" y="1391475"/>
                  </a:lnTo>
                  <a:lnTo>
                    <a:pt x="0" y="1391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544394" y="622177"/>
              <a:ext cx="10039520" cy="908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96"/>
                </a:lnSpc>
              </a:pPr>
              <a:r>
                <a:rPr lang="en-US" sz="8700" dirty="0">
                  <a:solidFill>
                    <a:srgbClr val="000000"/>
                  </a:solidFill>
                  <a:latin typeface="Luckiest Guy"/>
                </a:rPr>
                <a:t>Table of </a:t>
              </a:r>
              <a:r>
                <a:rPr lang="en-US" sz="8700" dirty="0" err="1">
                  <a:solidFill>
                    <a:srgbClr val="000000"/>
                  </a:solidFill>
                  <a:latin typeface="Luckiest Guy"/>
                </a:rPr>
                <a:t>contentS</a:t>
              </a:r>
              <a:endParaRPr lang="en-US" sz="8700" dirty="0">
                <a:solidFill>
                  <a:srgbClr val="000000"/>
                </a:solidFill>
                <a:latin typeface="Luckiest Guy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B73D90-8DDD-84A5-8D90-6B0317AB9E9C}"/>
              </a:ext>
            </a:extLst>
          </p:cNvPr>
          <p:cNvGrpSpPr/>
          <p:nvPr/>
        </p:nvGrpSpPr>
        <p:grpSpPr>
          <a:xfrm>
            <a:off x="3118010" y="2557646"/>
            <a:ext cx="12093781" cy="1219150"/>
            <a:chOff x="4125896" y="3729095"/>
            <a:chExt cx="6388686" cy="821420"/>
          </a:xfrm>
        </p:grpSpPr>
        <p:sp>
          <p:nvSpPr>
            <p:cNvPr id="4" name="Freeform 4"/>
            <p:cNvSpPr/>
            <p:nvPr/>
          </p:nvSpPr>
          <p:spPr>
            <a:xfrm>
              <a:off x="4125896" y="3729095"/>
              <a:ext cx="6388686" cy="821420"/>
            </a:xfrm>
            <a:custGeom>
              <a:avLst/>
              <a:gdLst/>
              <a:ahLst/>
              <a:cxnLst/>
              <a:rect l="l" t="t" r="r" b="b"/>
              <a:pathLst>
                <a:path w="4974042" h="1044549">
                  <a:moveTo>
                    <a:pt x="0" y="0"/>
                  </a:moveTo>
                  <a:lnTo>
                    <a:pt x="4974042" y="0"/>
                  </a:lnTo>
                  <a:lnTo>
                    <a:pt x="4974042" y="1044548"/>
                  </a:lnTo>
                  <a:lnTo>
                    <a:pt x="0" y="104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10741" y="3987989"/>
              <a:ext cx="4182125" cy="428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Warm-up and review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70947" y="3977486"/>
              <a:ext cx="767396" cy="428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 Semi-Bold"/>
                </a:rPr>
                <a:t>01.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FBD98C-8D0C-5246-CAF7-F924DF18F008}"/>
              </a:ext>
            </a:extLst>
          </p:cNvPr>
          <p:cNvGrpSpPr/>
          <p:nvPr/>
        </p:nvGrpSpPr>
        <p:grpSpPr>
          <a:xfrm>
            <a:off x="3025730" y="3958325"/>
            <a:ext cx="12224972" cy="1219150"/>
            <a:chOff x="4077148" y="3750145"/>
            <a:chExt cx="6457989" cy="821420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70B8C705-A7E1-8911-8C5C-C225CFF6E3EE}"/>
                </a:ext>
              </a:extLst>
            </p:cNvPr>
            <p:cNvSpPr/>
            <p:nvPr/>
          </p:nvSpPr>
          <p:spPr>
            <a:xfrm>
              <a:off x="4077148" y="3750145"/>
              <a:ext cx="6457989" cy="821420"/>
            </a:xfrm>
            <a:custGeom>
              <a:avLst/>
              <a:gdLst/>
              <a:ahLst/>
              <a:cxnLst/>
              <a:rect l="l" t="t" r="r" b="b"/>
              <a:pathLst>
                <a:path w="4974042" h="1044549">
                  <a:moveTo>
                    <a:pt x="0" y="0"/>
                  </a:moveTo>
                  <a:lnTo>
                    <a:pt x="4974042" y="0"/>
                  </a:lnTo>
                  <a:lnTo>
                    <a:pt x="4974042" y="1044548"/>
                  </a:lnTo>
                  <a:lnTo>
                    <a:pt x="0" y="104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013FBE2F-66DD-BD6B-1942-C887DACE9243}"/>
                </a:ext>
              </a:extLst>
            </p:cNvPr>
            <p:cNvSpPr txBox="1"/>
            <p:nvPr/>
          </p:nvSpPr>
          <p:spPr>
            <a:xfrm>
              <a:off x="5410741" y="3987989"/>
              <a:ext cx="2994034" cy="443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Let’s play.</a:t>
              </a: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1576244C-C47C-FDD4-BBDC-B15DFD385CEC}"/>
                </a:ext>
              </a:extLst>
            </p:cNvPr>
            <p:cNvSpPr txBox="1"/>
            <p:nvPr/>
          </p:nvSpPr>
          <p:spPr>
            <a:xfrm>
              <a:off x="4670947" y="3977486"/>
              <a:ext cx="767396" cy="428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 Semi-Bold"/>
                </a:rPr>
                <a:t>02.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D89F6A-EEE1-05A4-9500-6D16B6380D3E}"/>
              </a:ext>
            </a:extLst>
          </p:cNvPr>
          <p:cNvGrpSpPr/>
          <p:nvPr/>
        </p:nvGrpSpPr>
        <p:grpSpPr>
          <a:xfrm>
            <a:off x="3062739" y="5337838"/>
            <a:ext cx="12224974" cy="1219150"/>
            <a:chOff x="4077147" y="3750145"/>
            <a:chExt cx="6457990" cy="821420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E765ECAE-7893-46B7-0C4D-24DC2059A0D1}"/>
                </a:ext>
              </a:extLst>
            </p:cNvPr>
            <p:cNvSpPr/>
            <p:nvPr/>
          </p:nvSpPr>
          <p:spPr>
            <a:xfrm>
              <a:off x="4077147" y="3750145"/>
              <a:ext cx="6457990" cy="821420"/>
            </a:xfrm>
            <a:custGeom>
              <a:avLst/>
              <a:gdLst/>
              <a:ahLst/>
              <a:cxnLst/>
              <a:rect l="l" t="t" r="r" b="b"/>
              <a:pathLst>
                <a:path w="4974042" h="1044549">
                  <a:moveTo>
                    <a:pt x="0" y="0"/>
                  </a:moveTo>
                  <a:lnTo>
                    <a:pt x="4974042" y="0"/>
                  </a:lnTo>
                  <a:lnTo>
                    <a:pt x="4974042" y="1044548"/>
                  </a:lnTo>
                  <a:lnTo>
                    <a:pt x="0" y="104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D676914B-621A-8A17-5560-87652B5A2155}"/>
                </a:ext>
              </a:extLst>
            </p:cNvPr>
            <p:cNvSpPr txBox="1"/>
            <p:nvPr/>
          </p:nvSpPr>
          <p:spPr>
            <a:xfrm>
              <a:off x="5410741" y="3987989"/>
              <a:ext cx="3489048" cy="428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Listen and match.</a:t>
              </a: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BC884519-78FB-781C-D896-9F983F3A64B9}"/>
                </a:ext>
              </a:extLst>
            </p:cNvPr>
            <p:cNvSpPr txBox="1"/>
            <p:nvPr/>
          </p:nvSpPr>
          <p:spPr>
            <a:xfrm>
              <a:off x="4670947" y="3977486"/>
              <a:ext cx="767396" cy="428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 Semi-Bold"/>
                </a:rPr>
                <a:t>03.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192613-3FC0-E6F4-D081-BD7251234358}"/>
              </a:ext>
            </a:extLst>
          </p:cNvPr>
          <p:cNvGrpSpPr/>
          <p:nvPr/>
        </p:nvGrpSpPr>
        <p:grpSpPr>
          <a:xfrm>
            <a:off x="3134900" y="6778312"/>
            <a:ext cx="12224976" cy="1219150"/>
            <a:chOff x="4077147" y="3750145"/>
            <a:chExt cx="6457991" cy="821420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77E20BAA-5F34-A7F6-5998-FB42C41F376C}"/>
                </a:ext>
              </a:extLst>
            </p:cNvPr>
            <p:cNvSpPr/>
            <p:nvPr/>
          </p:nvSpPr>
          <p:spPr>
            <a:xfrm>
              <a:off x="4077147" y="3750145"/>
              <a:ext cx="6457991" cy="821420"/>
            </a:xfrm>
            <a:custGeom>
              <a:avLst/>
              <a:gdLst/>
              <a:ahLst/>
              <a:cxnLst/>
              <a:rect l="l" t="t" r="r" b="b"/>
              <a:pathLst>
                <a:path w="4974042" h="1044549">
                  <a:moveTo>
                    <a:pt x="0" y="0"/>
                  </a:moveTo>
                  <a:lnTo>
                    <a:pt x="4974042" y="0"/>
                  </a:lnTo>
                  <a:lnTo>
                    <a:pt x="4974042" y="1044548"/>
                  </a:lnTo>
                  <a:lnTo>
                    <a:pt x="0" y="104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18C7BBDD-DD50-AB1D-0CBF-74D84F0F2969}"/>
                </a:ext>
              </a:extLst>
            </p:cNvPr>
            <p:cNvSpPr txBox="1"/>
            <p:nvPr/>
          </p:nvSpPr>
          <p:spPr>
            <a:xfrm>
              <a:off x="5410740" y="3987989"/>
              <a:ext cx="3818863" cy="428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Let’s talk.</a:t>
              </a:r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7DC10B95-D558-C739-E3B8-1FD8CA256006}"/>
                </a:ext>
              </a:extLst>
            </p:cNvPr>
            <p:cNvSpPr txBox="1"/>
            <p:nvPr/>
          </p:nvSpPr>
          <p:spPr>
            <a:xfrm>
              <a:off x="4643344" y="4011134"/>
              <a:ext cx="767396" cy="428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 Semi-Bold"/>
                </a:rPr>
                <a:t>04.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477F5A-A71F-7E79-4646-111FCAF585FA}"/>
              </a:ext>
            </a:extLst>
          </p:cNvPr>
          <p:cNvGrpSpPr/>
          <p:nvPr/>
        </p:nvGrpSpPr>
        <p:grpSpPr>
          <a:xfrm>
            <a:off x="3211102" y="8154386"/>
            <a:ext cx="12224976" cy="1219150"/>
            <a:chOff x="4077148" y="3750145"/>
            <a:chExt cx="6457991" cy="821420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097B871F-4BB0-B3FD-D5EA-6E04002A6EC3}"/>
                </a:ext>
              </a:extLst>
            </p:cNvPr>
            <p:cNvSpPr/>
            <p:nvPr/>
          </p:nvSpPr>
          <p:spPr>
            <a:xfrm>
              <a:off x="4077148" y="3750145"/>
              <a:ext cx="6457991" cy="821420"/>
            </a:xfrm>
            <a:custGeom>
              <a:avLst/>
              <a:gdLst/>
              <a:ahLst/>
              <a:cxnLst/>
              <a:rect l="l" t="t" r="r" b="b"/>
              <a:pathLst>
                <a:path w="4974042" h="1044549">
                  <a:moveTo>
                    <a:pt x="0" y="0"/>
                  </a:moveTo>
                  <a:lnTo>
                    <a:pt x="4974042" y="0"/>
                  </a:lnTo>
                  <a:lnTo>
                    <a:pt x="4974042" y="1044548"/>
                  </a:lnTo>
                  <a:lnTo>
                    <a:pt x="0" y="104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50803E08-6B4A-62F3-3EB0-169B1E3D060B}"/>
                </a:ext>
              </a:extLst>
            </p:cNvPr>
            <p:cNvSpPr txBox="1"/>
            <p:nvPr/>
          </p:nvSpPr>
          <p:spPr>
            <a:xfrm>
              <a:off x="5410740" y="3987989"/>
              <a:ext cx="4784949" cy="428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Fun corner and wrap-up </a:t>
              </a:r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B0841730-CEE3-4C42-72B1-3E760FBF062B}"/>
                </a:ext>
              </a:extLst>
            </p:cNvPr>
            <p:cNvSpPr txBox="1"/>
            <p:nvPr/>
          </p:nvSpPr>
          <p:spPr>
            <a:xfrm>
              <a:off x="4612125" y="3987989"/>
              <a:ext cx="767396" cy="428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Poppins Semi-Bold"/>
                </a:rPr>
                <a:t>05.</a:t>
              </a:r>
            </a:p>
          </p:txBody>
        </p:sp>
      </p:grpSp>
      <p:sp>
        <p:nvSpPr>
          <p:cNvPr id="38" name="Freeform 15">
            <a:extLst>
              <a:ext uri="{FF2B5EF4-FFF2-40B4-BE49-F238E27FC236}">
                <a16:creationId xmlns:a16="http://schemas.microsoft.com/office/drawing/2014/main" id="{C905AD2F-4353-A9D5-EFAA-5B48587CDA73}"/>
              </a:ext>
            </a:extLst>
          </p:cNvPr>
          <p:cNvSpPr/>
          <p:nvPr/>
        </p:nvSpPr>
        <p:spPr>
          <a:xfrm>
            <a:off x="15992748" y="6549368"/>
            <a:ext cx="1891619" cy="2008734"/>
          </a:xfrm>
          <a:custGeom>
            <a:avLst/>
            <a:gdLst/>
            <a:ahLst/>
            <a:cxnLst/>
            <a:rect l="l" t="t" r="r" b="b"/>
            <a:pathLst>
              <a:path w="2779262" h="3222333">
                <a:moveTo>
                  <a:pt x="0" y="0"/>
                </a:moveTo>
                <a:lnTo>
                  <a:pt x="2779262" y="0"/>
                </a:lnTo>
                <a:lnTo>
                  <a:pt x="2779262" y="3222333"/>
                </a:lnTo>
                <a:lnTo>
                  <a:pt x="0" y="32223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WARM-UP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review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01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132970" y="-2970419"/>
            <a:ext cx="13530295" cy="11942634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3071C-FB66-C828-845B-C27967EB1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1022851"/>
            <a:ext cx="7119794" cy="5899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PLAY.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02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711707" y="-4015866"/>
            <a:ext cx="13601060" cy="13271527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026040-A7B5-3193-CC80-DB94D54473D0}"/>
              </a:ext>
            </a:extLst>
          </p:cNvPr>
          <p:cNvGrpSpPr/>
          <p:nvPr/>
        </p:nvGrpSpPr>
        <p:grpSpPr>
          <a:xfrm>
            <a:off x="9840585" y="952202"/>
            <a:ext cx="7780809" cy="6040766"/>
            <a:chOff x="11126629" y="2095500"/>
            <a:chExt cx="5208721" cy="4021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EF67FC-4243-15B8-3AA2-31645BA1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26629" y="2095500"/>
              <a:ext cx="5208721" cy="402155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8BD33E-3573-D103-CCC8-D8BA7B17B33E}"/>
                </a:ext>
              </a:extLst>
            </p:cNvPr>
            <p:cNvSpPr/>
            <p:nvPr/>
          </p:nvSpPr>
          <p:spPr>
            <a:xfrm>
              <a:off x="11476484" y="4610100"/>
              <a:ext cx="1629916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58F317E-8627-E923-9E7D-98F559BE332B}"/>
                </a:ext>
              </a:extLst>
            </p:cNvPr>
            <p:cNvSpPr/>
            <p:nvPr/>
          </p:nvSpPr>
          <p:spPr>
            <a:xfrm>
              <a:off x="13499643" y="5036318"/>
              <a:ext cx="1359359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8443" y="4572115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LISTEN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MATCH.</a:t>
            </a:r>
          </a:p>
        </p:txBody>
      </p:sp>
      <p:sp>
        <p:nvSpPr>
          <p:cNvPr id="3" name="Freeform 3"/>
          <p:cNvSpPr/>
          <p:nvPr/>
        </p:nvSpPr>
        <p:spPr>
          <a:xfrm>
            <a:off x="2689485" y="231896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10295" y="231448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03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897998" y="-3507678"/>
            <a:ext cx="13524021" cy="12591648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2750" y="685297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DD550-CCC0-56C7-D5E8-B2BC45935A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3576" y="286731"/>
            <a:ext cx="6801472" cy="6963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5118463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TALK.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1178" y="271862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213" y="271146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04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6357396" y="-3824384"/>
            <a:ext cx="14824456" cy="12826031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81800" y="6667500"/>
            <a:ext cx="3268191" cy="32132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30457-7854-25E3-EC82-BF8381FDCC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0632" y="195261"/>
            <a:ext cx="7963968" cy="68409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0" y="342900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ANSWER.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74F2B0-903B-40E4-80FE-6B1E03A82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227" y="2338196"/>
            <a:ext cx="16561487" cy="68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0" y="342900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Read.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D2BABF-8D36-63EE-49C3-FD86643F5860}"/>
              </a:ext>
            </a:extLst>
          </p:cNvPr>
          <p:cNvGrpSpPr/>
          <p:nvPr/>
        </p:nvGrpSpPr>
        <p:grpSpPr>
          <a:xfrm>
            <a:off x="2070206" y="1943396"/>
            <a:ext cx="14757107" cy="7543800"/>
            <a:chOff x="2070206" y="2019300"/>
            <a:chExt cx="14757107" cy="75438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A3BD4B-3AEB-8D91-B9EB-1A4682A5A1AA}"/>
                </a:ext>
              </a:extLst>
            </p:cNvPr>
            <p:cNvGrpSpPr/>
            <p:nvPr/>
          </p:nvGrpSpPr>
          <p:grpSpPr>
            <a:xfrm>
              <a:off x="2070206" y="2019300"/>
              <a:ext cx="14757107" cy="7543800"/>
              <a:chOff x="2070206" y="2019300"/>
              <a:chExt cx="14757107" cy="7543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F34137-C05A-C609-53A6-30C057281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0206" y="2019300"/>
                <a:ext cx="14757107" cy="75438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9A6731-1801-271A-BE08-18B42A292905}"/>
                  </a:ext>
                </a:extLst>
              </p:cNvPr>
              <p:cNvSpPr/>
              <p:nvPr/>
            </p:nvSpPr>
            <p:spPr>
              <a:xfrm>
                <a:off x="4114800" y="3162300"/>
                <a:ext cx="2743200" cy="838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F1AFC5F-B640-0538-DA26-448A94855E24}"/>
                  </a:ext>
                </a:extLst>
              </p:cNvPr>
              <p:cNvSpPr/>
              <p:nvPr/>
            </p:nvSpPr>
            <p:spPr>
              <a:xfrm>
                <a:off x="12788712" y="3215513"/>
                <a:ext cx="3746688" cy="838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DA9117B-2CF7-A14A-1154-8DD5E2599EB5}"/>
                  </a:ext>
                </a:extLst>
              </p:cNvPr>
              <p:cNvSpPr/>
              <p:nvPr/>
            </p:nvSpPr>
            <p:spPr>
              <a:xfrm>
                <a:off x="6705559" y="7353300"/>
                <a:ext cx="1905041" cy="6096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7218FE-7CFB-69E1-9734-83C61C7B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2182528"/>
              <a:ext cx="3505202" cy="9441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5FC873-EAB5-A7E8-E33E-CEEB2485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7758425"/>
              <a:ext cx="2438400" cy="6096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ECA0A0-D861-722F-652A-16C719DD9735}"/>
              </a:ext>
            </a:extLst>
          </p:cNvPr>
          <p:cNvGrpSpPr/>
          <p:nvPr/>
        </p:nvGrpSpPr>
        <p:grpSpPr>
          <a:xfrm>
            <a:off x="1816014" y="1887930"/>
            <a:ext cx="4876759" cy="1640952"/>
            <a:chOff x="1816014" y="1887930"/>
            <a:chExt cx="4876759" cy="1640952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208089C1-9AB2-64B5-B709-C1B408A9B3D7}"/>
                </a:ext>
              </a:extLst>
            </p:cNvPr>
            <p:cNvSpPr/>
            <p:nvPr/>
          </p:nvSpPr>
          <p:spPr>
            <a:xfrm>
              <a:off x="1816014" y="1891321"/>
              <a:ext cx="4876759" cy="1637561"/>
            </a:xfrm>
            <a:prstGeom prst="wedgeRoundRectCallout">
              <a:avLst>
                <a:gd name="adj1" fmla="val 19332"/>
                <a:gd name="adj2" fmla="val 94418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CCD40F-9359-A787-032F-F8CDE2CEFD41}"/>
                </a:ext>
              </a:extLst>
            </p:cNvPr>
            <p:cNvSpPr/>
            <p:nvPr/>
          </p:nvSpPr>
          <p:spPr>
            <a:xfrm>
              <a:off x="2208534" y="1887930"/>
              <a:ext cx="446942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Where were you </a:t>
              </a:r>
            </a:p>
            <a:p>
              <a:r>
                <a:rPr lang="en-US" sz="4800" b="0" cap="none" spc="0" dirty="0">
                  <a:ln w="0"/>
                </a:rPr>
                <a:t>last summer?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0CBBAB-BDF2-B31A-396C-5EAF5ADD19F0}"/>
              </a:ext>
            </a:extLst>
          </p:cNvPr>
          <p:cNvGrpSpPr/>
          <p:nvPr/>
        </p:nvGrpSpPr>
        <p:grpSpPr>
          <a:xfrm>
            <a:off x="11963400" y="2109811"/>
            <a:ext cx="6169221" cy="1569660"/>
            <a:chOff x="11963400" y="2109811"/>
            <a:chExt cx="6169221" cy="1569660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3BB0AA2D-DC65-F378-0245-C52374EFA8F2}"/>
                </a:ext>
              </a:extLst>
            </p:cNvPr>
            <p:cNvSpPr/>
            <p:nvPr/>
          </p:nvSpPr>
          <p:spPr>
            <a:xfrm>
              <a:off x="11963400" y="2125667"/>
              <a:ext cx="6096000" cy="1553804"/>
            </a:xfrm>
            <a:prstGeom prst="wedgeRoundRectCallout">
              <a:avLst>
                <a:gd name="adj1" fmla="val -25668"/>
                <a:gd name="adj2" fmla="val 8161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5FD181-FA4F-B290-4467-B8EFEF545A5B}"/>
                </a:ext>
              </a:extLst>
            </p:cNvPr>
            <p:cNvSpPr/>
            <p:nvPr/>
          </p:nvSpPr>
          <p:spPr>
            <a:xfrm>
              <a:off x="12133543" y="2109811"/>
              <a:ext cx="599907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What was the weather </a:t>
              </a:r>
            </a:p>
            <a:p>
              <a:r>
                <a:rPr lang="en-US" sz="4800" b="0" cap="none" spc="0" dirty="0">
                  <a:ln w="0"/>
                </a:rPr>
                <a:t>like there?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15EBBE-C72F-E47D-609B-48437C1F814C}"/>
              </a:ext>
            </a:extLst>
          </p:cNvPr>
          <p:cNvGrpSpPr/>
          <p:nvPr/>
        </p:nvGrpSpPr>
        <p:grpSpPr>
          <a:xfrm>
            <a:off x="6692773" y="7089627"/>
            <a:ext cx="3810000" cy="1025673"/>
            <a:chOff x="6692773" y="7089627"/>
            <a:chExt cx="3810000" cy="1025673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A12A445-3455-AB6C-9EF3-C279BB7B31B9}"/>
                </a:ext>
              </a:extLst>
            </p:cNvPr>
            <p:cNvSpPr/>
            <p:nvPr/>
          </p:nvSpPr>
          <p:spPr>
            <a:xfrm>
              <a:off x="6692773" y="7089627"/>
              <a:ext cx="3810000" cy="1025673"/>
            </a:xfrm>
            <a:prstGeom prst="wedgeRoundRectCallout">
              <a:avLst>
                <a:gd name="adj1" fmla="val -33635"/>
                <a:gd name="adj2" fmla="val -8320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E64A46-EDD8-2DD8-6430-08D9FAB32569}"/>
                </a:ext>
              </a:extLst>
            </p:cNvPr>
            <p:cNvSpPr/>
            <p:nvPr/>
          </p:nvSpPr>
          <p:spPr>
            <a:xfrm>
              <a:off x="7002622" y="7148017"/>
              <a:ext cx="299421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800" b="0" cap="none" spc="0" dirty="0">
                  <a:ln w="0"/>
                </a:rPr>
                <a:t>Was it fun</a:t>
              </a:r>
              <a:r>
                <a:rPr lang="en-US" sz="4800" dirty="0">
                  <a:ln w="0"/>
                </a:rPr>
                <a:t>?</a:t>
              </a:r>
              <a:endParaRPr lang="en-US" sz="4800" b="0" cap="none" spc="0" dirty="0">
                <a:ln w="0"/>
              </a:endParaRPr>
            </a:p>
          </p:txBody>
        </p:sp>
      </p:grpSp>
      <p:pic>
        <p:nvPicPr>
          <p:cNvPr id="40" name="Picture 39" descr="giphy">
            <a:extLst>
              <a:ext uri="{FF2B5EF4-FFF2-40B4-BE49-F238E27FC236}">
                <a16:creationId xmlns:a16="http://schemas.microsoft.com/office/drawing/2014/main" id="{F71CA0D2-1C8D-DDC7-4DCE-E780A15B6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056" y="2263402"/>
            <a:ext cx="1730478" cy="862146"/>
          </a:xfrm>
          <a:prstGeom prst="rect">
            <a:avLst/>
          </a:prstGeom>
        </p:spPr>
      </p:pic>
      <p:pic>
        <p:nvPicPr>
          <p:cNvPr id="41" name="Picture 40" descr="giphy">
            <a:extLst>
              <a:ext uri="{FF2B5EF4-FFF2-40B4-BE49-F238E27FC236}">
                <a16:creationId xmlns:a16="http://schemas.microsoft.com/office/drawing/2014/main" id="{5E9AACC9-B206-1125-1F89-CD9170A60D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0440" y="2471496"/>
            <a:ext cx="1730478" cy="862146"/>
          </a:xfrm>
          <a:prstGeom prst="rect">
            <a:avLst/>
          </a:prstGeom>
        </p:spPr>
      </p:pic>
      <p:pic>
        <p:nvPicPr>
          <p:cNvPr id="42" name="Picture 41" descr="giphy">
            <a:extLst>
              <a:ext uri="{FF2B5EF4-FFF2-40B4-BE49-F238E27FC236}">
                <a16:creationId xmlns:a16="http://schemas.microsoft.com/office/drawing/2014/main" id="{051CC470-62FD-E7BB-5D41-2B69CC808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9319" y="7116868"/>
            <a:ext cx="1730478" cy="8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184</Words>
  <Application>Microsoft Office PowerPoint</Application>
  <PresentationFormat>Custom</PresentationFormat>
  <Paragraphs>42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Poppins Medium</vt:lpstr>
      <vt:lpstr>Arial</vt:lpstr>
      <vt:lpstr>Poppins</vt:lpstr>
      <vt:lpstr>Poppins Semi-Bold</vt:lpstr>
      <vt:lpstr>Luckiest Guy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37</cp:revision>
  <dcterms:created xsi:type="dcterms:W3CDTF">2006-08-16T00:00:00Z</dcterms:created>
  <dcterms:modified xsi:type="dcterms:W3CDTF">2026-01-04T03:17:12Z</dcterms:modified>
  <dc:identifier>DAF0T6VNcfU</dc:identifier>
</cp:coreProperties>
</file>