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56" r:id="rId4"/>
    <p:sldId id="263" r:id="rId5"/>
    <p:sldId id="268" r:id="rId6"/>
    <p:sldId id="376" r:id="rId7"/>
    <p:sldId id="377" r:id="rId8"/>
    <p:sldId id="378" r:id="rId9"/>
    <p:sldId id="311" r:id="rId10"/>
  </p:sldIdLst>
  <p:sldSz cx="18288000" cy="10287000"/>
  <p:notesSz cx="6858000" cy="9144000"/>
  <p:embeddedFontLst>
    <p:embeddedFont>
      <p:font typeface="Luckiest Guy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Medium" panose="00000600000000000000" pitchFamily="2" charset="0"/>
      <p:regular r:id="rId17"/>
      <p:italic r:id="rId18"/>
    </p:embeddedFont>
    <p:embeddedFont>
      <p:font typeface="Poppins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  <a:srgbClr val="9933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340" autoAdjust="0"/>
  </p:normalViewPr>
  <p:slideViewPr>
    <p:cSldViewPr>
      <p:cViewPr varScale="1">
        <p:scale>
          <a:sx n="47" d="100"/>
          <a:sy n="47" d="100"/>
        </p:scale>
        <p:origin x="4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233B-4495-4F55-8993-CAF89804C83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835B-B277-4054-BB11-E097F832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1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8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1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 t="-39957" b="-39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62233" y="1573104"/>
            <a:ext cx="14163533" cy="6940131"/>
          </a:xfrm>
          <a:custGeom>
            <a:avLst/>
            <a:gdLst/>
            <a:ahLst/>
            <a:cxnLst/>
            <a:rect l="l" t="t" r="r" b="b"/>
            <a:pathLst>
              <a:path w="14163533" h="6940131">
                <a:moveTo>
                  <a:pt x="0" y="0"/>
                </a:moveTo>
                <a:lnTo>
                  <a:pt x="14163534" y="0"/>
                </a:lnTo>
                <a:lnTo>
                  <a:pt x="14163534" y="6940131"/>
                </a:lnTo>
                <a:lnTo>
                  <a:pt x="0" y="6940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35972" y="1673434"/>
            <a:ext cx="8816056" cy="3074600"/>
          </a:xfrm>
          <a:custGeom>
            <a:avLst/>
            <a:gdLst/>
            <a:ahLst/>
            <a:cxnLst/>
            <a:rect l="l" t="t" r="r" b="b"/>
            <a:pathLst>
              <a:path w="8816056" h="3074600">
                <a:moveTo>
                  <a:pt x="0" y="0"/>
                </a:moveTo>
                <a:lnTo>
                  <a:pt x="8816056" y="0"/>
                </a:lnTo>
                <a:lnTo>
                  <a:pt x="8816056" y="3074600"/>
                </a:lnTo>
                <a:lnTo>
                  <a:pt x="0" y="3074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877645" y="7519550"/>
            <a:ext cx="5305653" cy="4523070"/>
          </a:xfrm>
          <a:custGeom>
            <a:avLst/>
            <a:gdLst/>
            <a:ahLst/>
            <a:cxnLst/>
            <a:rect l="l" t="t" r="r" b="b"/>
            <a:pathLst>
              <a:path w="5305653" h="4523070">
                <a:moveTo>
                  <a:pt x="0" y="0"/>
                </a:moveTo>
                <a:lnTo>
                  <a:pt x="5305653" y="0"/>
                </a:lnTo>
                <a:lnTo>
                  <a:pt x="5305653" y="4523069"/>
                </a:lnTo>
                <a:lnTo>
                  <a:pt x="0" y="452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1582761" y="-1181388"/>
            <a:ext cx="5780296" cy="4927702"/>
          </a:xfrm>
          <a:custGeom>
            <a:avLst/>
            <a:gdLst/>
            <a:ahLst/>
            <a:cxnLst/>
            <a:rect l="l" t="t" r="r" b="b"/>
            <a:pathLst>
              <a:path w="5780296" h="4927702">
                <a:moveTo>
                  <a:pt x="5780296" y="4927702"/>
                </a:moveTo>
                <a:lnTo>
                  <a:pt x="0" y="4927702"/>
                </a:lnTo>
                <a:lnTo>
                  <a:pt x="0" y="0"/>
                </a:lnTo>
                <a:lnTo>
                  <a:pt x="5780296" y="0"/>
                </a:lnTo>
                <a:lnTo>
                  <a:pt x="5780296" y="49277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191037">
            <a:off x="12752989" y="448448"/>
            <a:ext cx="2249311" cy="2249311"/>
          </a:xfrm>
          <a:custGeom>
            <a:avLst/>
            <a:gdLst/>
            <a:ahLst/>
            <a:cxnLst/>
            <a:rect l="l" t="t" r="r" b="b"/>
            <a:pathLst>
              <a:path w="2249311" h="2249311">
                <a:moveTo>
                  <a:pt x="0" y="0"/>
                </a:moveTo>
                <a:lnTo>
                  <a:pt x="2249311" y="0"/>
                </a:lnTo>
                <a:lnTo>
                  <a:pt x="2249311" y="2249311"/>
                </a:lnTo>
                <a:lnTo>
                  <a:pt x="0" y="2249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02092" y="4565464"/>
            <a:ext cx="13283815" cy="180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8"/>
              </a:lnSpc>
            </a:pPr>
            <a:r>
              <a:rPr lang="en-US" sz="10491" dirty="0">
                <a:solidFill>
                  <a:srgbClr val="000000"/>
                </a:solidFill>
                <a:latin typeface="Luckiest Guy"/>
              </a:rPr>
              <a:t>starter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29200" y="6151799"/>
            <a:ext cx="8419305" cy="633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3726" dirty="0">
                <a:solidFill>
                  <a:srgbClr val="000000"/>
                </a:solidFill>
                <a:latin typeface="Poppins Medium"/>
              </a:rPr>
              <a:t>Period 3 – Classroom Instructions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4224" y="3746314"/>
            <a:ext cx="1986326" cy="2057400"/>
          </a:xfrm>
          <a:custGeom>
            <a:avLst/>
            <a:gdLst/>
            <a:ahLst/>
            <a:cxnLst/>
            <a:rect l="l" t="t" r="r" b="b"/>
            <a:pathLst>
              <a:path w="1986326" h="2057400">
                <a:moveTo>
                  <a:pt x="0" y="0"/>
                </a:moveTo>
                <a:lnTo>
                  <a:pt x="1986326" y="0"/>
                </a:lnTo>
                <a:lnTo>
                  <a:pt x="1986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457080" y="5803714"/>
            <a:ext cx="1604441" cy="1661850"/>
          </a:xfrm>
          <a:custGeom>
            <a:avLst/>
            <a:gdLst/>
            <a:ahLst/>
            <a:cxnLst/>
            <a:rect l="l" t="t" r="r" b="b"/>
            <a:pathLst>
              <a:path w="1604441" h="1661850">
                <a:moveTo>
                  <a:pt x="0" y="0"/>
                </a:moveTo>
                <a:lnTo>
                  <a:pt x="1604440" y="0"/>
                </a:lnTo>
                <a:lnTo>
                  <a:pt x="1604440" y="1661850"/>
                </a:lnTo>
                <a:lnTo>
                  <a:pt x="0" y="1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330612" y="-2879737"/>
            <a:ext cx="9391781" cy="7419893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 flipV="1">
            <a:off x="14554200" y="8115300"/>
            <a:ext cx="5715502" cy="4872466"/>
          </a:xfrm>
          <a:custGeom>
            <a:avLst/>
            <a:gdLst/>
            <a:ahLst/>
            <a:cxnLst/>
            <a:rect l="l" t="t" r="r" b="b"/>
            <a:pathLst>
              <a:path w="5715502" h="4872466">
                <a:moveTo>
                  <a:pt x="5715502" y="4872466"/>
                </a:moveTo>
                <a:lnTo>
                  <a:pt x="0" y="4872466"/>
                </a:lnTo>
                <a:lnTo>
                  <a:pt x="0" y="0"/>
                </a:lnTo>
                <a:lnTo>
                  <a:pt x="5715502" y="0"/>
                </a:lnTo>
                <a:lnTo>
                  <a:pt x="5715502" y="487246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957626" y="7154760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630400" y="-440744"/>
            <a:ext cx="3525640" cy="4018967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EE9F12-DDFA-48BE-8DDD-ED69BC1B86D3}"/>
              </a:ext>
            </a:extLst>
          </p:cNvPr>
          <p:cNvGrpSpPr/>
          <p:nvPr/>
        </p:nvGrpSpPr>
        <p:grpSpPr>
          <a:xfrm>
            <a:off x="3211102" y="358246"/>
            <a:ext cx="11419298" cy="1846391"/>
            <a:chOff x="4393216" y="362734"/>
            <a:chExt cx="11419298" cy="1391475"/>
          </a:xfrm>
        </p:grpSpPr>
        <p:sp>
          <p:nvSpPr>
            <p:cNvPr id="8" name="Freeform 8"/>
            <p:cNvSpPr/>
            <p:nvPr/>
          </p:nvSpPr>
          <p:spPr>
            <a:xfrm>
              <a:off x="4393216" y="362734"/>
              <a:ext cx="11419298" cy="1391475"/>
            </a:xfrm>
            <a:custGeom>
              <a:avLst/>
              <a:gdLst/>
              <a:ahLst/>
              <a:cxnLst/>
              <a:rect l="l" t="t" r="r" b="b"/>
              <a:pathLst>
                <a:path w="6626070" h="1391475">
                  <a:moveTo>
                    <a:pt x="0" y="0"/>
                  </a:moveTo>
                  <a:lnTo>
                    <a:pt x="6626070" y="0"/>
                  </a:lnTo>
                  <a:lnTo>
                    <a:pt x="6626070" y="1391475"/>
                  </a:lnTo>
                  <a:lnTo>
                    <a:pt x="0" y="1391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544394" y="622177"/>
              <a:ext cx="10191920" cy="9084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396"/>
                </a:lnSpc>
              </a:pPr>
              <a:r>
                <a:rPr lang="en-US" sz="8700" dirty="0">
                  <a:solidFill>
                    <a:srgbClr val="000000"/>
                  </a:solidFill>
                  <a:latin typeface="Luckiest Guy"/>
                </a:rPr>
                <a:t>Table of </a:t>
              </a:r>
              <a:r>
                <a:rPr lang="en-US" sz="8700" dirty="0" err="1">
                  <a:solidFill>
                    <a:srgbClr val="000000"/>
                  </a:solidFill>
                  <a:latin typeface="Luckiest Guy"/>
                </a:rPr>
                <a:t>contentS</a:t>
              </a:r>
              <a:endParaRPr lang="en-US" sz="8700" dirty="0">
                <a:solidFill>
                  <a:srgbClr val="000000"/>
                </a:solidFill>
                <a:latin typeface="Luckiest Guy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B73D90-8DDD-84A5-8D90-6B0317AB9E9C}"/>
              </a:ext>
            </a:extLst>
          </p:cNvPr>
          <p:cNvGrpSpPr/>
          <p:nvPr/>
        </p:nvGrpSpPr>
        <p:grpSpPr>
          <a:xfrm>
            <a:off x="3025728" y="2588888"/>
            <a:ext cx="12093781" cy="1219150"/>
            <a:chOff x="4077147" y="3750145"/>
            <a:chExt cx="6388686" cy="821420"/>
          </a:xfrm>
        </p:grpSpPr>
        <p:sp>
          <p:nvSpPr>
            <p:cNvPr id="4" name="Freeform 4"/>
            <p:cNvSpPr/>
            <p:nvPr/>
          </p:nvSpPr>
          <p:spPr>
            <a:xfrm>
              <a:off x="4077147" y="3750145"/>
              <a:ext cx="6388686" cy="821420"/>
            </a:xfrm>
            <a:custGeom>
              <a:avLst/>
              <a:gdLst/>
              <a:ahLst/>
              <a:cxnLst/>
              <a:rect l="l" t="t" r="r" b="b"/>
              <a:pathLst>
                <a:path w="4974042" h="1044549">
                  <a:moveTo>
                    <a:pt x="0" y="0"/>
                  </a:moveTo>
                  <a:lnTo>
                    <a:pt x="4974042" y="0"/>
                  </a:lnTo>
                  <a:lnTo>
                    <a:pt x="4974042" y="1044548"/>
                  </a:lnTo>
                  <a:lnTo>
                    <a:pt x="0" y="104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410741" y="3987989"/>
              <a:ext cx="4182125" cy="428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Warm-up and review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70947" y="3977486"/>
              <a:ext cx="767396" cy="42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 Semi-Bold"/>
                </a:rPr>
                <a:t>01.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FBD98C-8D0C-5246-CAF7-F924DF18F008}"/>
              </a:ext>
            </a:extLst>
          </p:cNvPr>
          <p:cNvGrpSpPr/>
          <p:nvPr/>
        </p:nvGrpSpPr>
        <p:grpSpPr>
          <a:xfrm>
            <a:off x="3025730" y="3958325"/>
            <a:ext cx="12224972" cy="1219150"/>
            <a:chOff x="4077148" y="3750145"/>
            <a:chExt cx="6457989" cy="821420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70B8C705-A7E1-8911-8C5C-C225CFF6E3EE}"/>
                </a:ext>
              </a:extLst>
            </p:cNvPr>
            <p:cNvSpPr/>
            <p:nvPr/>
          </p:nvSpPr>
          <p:spPr>
            <a:xfrm>
              <a:off x="4077148" y="3750145"/>
              <a:ext cx="6457989" cy="821420"/>
            </a:xfrm>
            <a:custGeom>
              <a:avLst/>
              <a:gdLst/>
              <a:ahLst/>
              <a:cxnLst/>
              <a:rect l="l" t="t" r="r" b="b"/>
              <a:pathLst>
                <a:path w="4974042" h="1044549">
                  <a:moveTo>
                    <a:pt x="0" y="0"/>
                  </a:moveTo>
                  <a:lnTo>
                    <a:pt x="4974042" y="0"/>
                  </a:lnTo>
                  <a:lnTo>
                    <a:pt x="4974042" y="1044548"/>
                  </a:lnTo>
                  <a:lnTo>
                    <a:pt x="0" y="104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013FBE2F-66DD-BD6B-1942-C887DACE9243}"/>
                </a:ext>
              </a:extLst>
            </p:cNvPr>
            <p:cNvSpPr txBox="1"/>
            <p:nvPr/>
          </p:nvSpPr>
          <p:spPr>
            <a:xfrm>
              <a:off x="5410741" y="3987989"/>
              <a:ext cx="2994034" cy="443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Let’s chant.</a:t>
              </a: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1576244C-C47C-FDD4-BBDC-B15DFD385CEC}"/>
                </a:ext>
              </a:extLst>
            </p:cNvPr>
            <p:cNvSpPr txBox="1"/>
            <p:nvPr/>
          </p:nvSpPr>
          <p:spPr>
            <a:xfrm>
              <a:off x="4670947" y="3977486"/>
              <a:ext cx="767396" cy="42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 Semi-Bold"/>
                </a:rPr>
                <a:t>02.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89F6A-EEE1-05A4-9500-6D16B6380D3E}"/>
              </a:ext>
            </a:extLst>
          </p:cNvPr>
          <p:cNvGrpSpPr/>
          <p:nvPr/>
        </p:nvGrpSpPr>
        <p:grpSpPr>
          <a:xfrm>
            <a:off x="3062739" y="5337838"/>
            <a:ext cx="12224974" cy="1219150"/>
            <a:chOff x="4077147" y="3750145"/>
            <a:chExt cx="6457990" cy="821420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E765ECAE-7893-46B7-0C4D-24DC2059A0D1}"/>
                </a:ext>
              </a:extLst>
            </p:cNvPr>
            <p:cNvSpPr/>
            <p:nvPr/>
          </p:nvSpPr>
          <p:spPr>
            <a:xfrm>
              <a:off x="4077147" y="3750145"/>
              <a:ext cx="6457990" cy="821420"/>
            </a:xfrm>
            <a:custGeom>
              <a:avLst/>
              <a:gdLst/>
              <a:ahLst/>
              <a:cxnLst/>
              <a:rect l="l" t="t" r="r" b="b"/>
              <a:pathLst>
                <a:path w="4974042" h="1044549">
                  <a:moveTo>
                    <a:pt x="0" y="0"/>
                  </a:moveTo>
                  <a:lnTo>
                    <a:pt x="4974042" y="0"/>
                  </a:lnTo>
                  <a:lnTo>
                    <a:pt x="4974042" y="1044548"/>
                  </a:lnTo>
                  <a:lnTo>
                    <a:pt x="0" y="104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D676914B-621A-8A17-5560-87652B5A2155}"/>
                </a:ext>
              </a:extLst>
            </p:cNvPr>
            <p:cNvSpPr txBox="1"/>
            <p:nvPr/>
          </p:nvSpPr>
          <p:spPr>
            <a:xfrm>
              <a:off x="5410741" y="3987989"/>
              <a:ext cx="3489048" cy="428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Listen and tick.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BC884519-78FB-781C-D896-9F983F3A64B9}"/>
                </a:ext>
              </a:extLst>
            </p:cNvPr>
            <p:cNvSpPr txBox="1"/>
            <p:nvPr/>
          </p:nvSpPr>
          <p:spPr>
            <a:xfrm>
              <a:off x="4670947" y="3977486"/>
              <a:ext cx="767396" cy="42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 Semi-Bold"/>
                </a:rPr>
                <a:t>03.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192613-3FC0-E6F4-D081-BD7251234358}"/>
              </a:ext>
            </a:extLst>
          </p:cNvPr>
          <p:cNvGrpSpPr/>
          <p:nvPr/>
        </p:nvGrpSpPr>
        <p:grpSpPr>
          <a:xfrm>
            <a:off x="3134900" y="6778312"/>
            <a:ext cx="12224976" cy="1219150"/>
            <a:chOff x="4077147" y="3750145"/>
            <a:chExt cx="6457991" cy="82142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77E20BAA-5F34-A7F6-5998-FB42C41F376C}"/>
                </a:ext>
              </a:extLst>
            </p:cNvPr>
            <p:cNvSpPr/>
            <p:nvPr/>
          </p:nvSpPr>
          <p:spPr>
            <a:xfrm>
              <a:off x="4077147" y="3750145"/>
              <a:ext cx="6457991" cy="821420"/>
            </a:xfrm>
            <a:custGeom>
              <a:avLst/>
              <a:gdLst/>
              <a:ahLst/>
              <a:cxnLst/>
              <a:rect l="l" t="t" r="r" b="b"/>
              <a:pathLst>
                <a:path w="4974042" h="1044549">
                  <a:moveTo>
                    <a:pt x="0" y="0"/>
                  </a:moveTo>
                  <a:lnTo>
                    <a:pt x="4974042" y="0"/>
                  </a:lnTo>
                  <a:lnTo>
                    <a:pt x="4974042" y="1044548"/>
                  </a:lnTo>
                  <a:lnTo>
                    <a:pt x="0" y="104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18C7BBDD-DD50-AB1D-0CBF-74D84F0F2969}"/>
                </a:ext>
              </a:extLst>
            </p:cNvPr>
            <p:cNvSpPr txBox="1"/>
            <p:nvPr/>
          </p:nvSpPr>
          <p:spPr>
            <a:xfrm>
              <a:off x="5410740" y="3987989"/>
              <a:ext cx="3818863" cy="428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Let’s play.</a:t>
              </a: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7DC10B95-D558-C739-E3B8-1FD8CA256006}"/>
                </a:ext>
              </a:extLst>
            </p:cNvPr>
            <p:cNvSpPr txBox="1"/>
            <p:nvPr/>
          </p:nvSpPr>
          <p:spPr>
            <a:xfrm>
              <a:off x="4643344" y="4011134"/>
              <a:ext cx="767396" cy="42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 Semi-Bold"/>
                </a:rPr>
                <a:t>04.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477F5A-A71F-7E79-4646-111FCAF585FA}"/>
              </a:ext>
            </a:extLst>
          </p:cNvPr>
          <p:cNvGrpSpPr/>
          <p:nvPr/>
        </p:nvGrpSpPr>
        <p:grpSpPr>
          <a:xfrm>
            <a:off x="3211102" y="8154386"/>
            <a:ext cx="12224976" cy="1219150"/>
            <a:chOff x="4077148" y="3750145"/>
            <a:chExt cx="6457991" cy="821420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097B871F-4BB0-B3FD-D5EA-6E04002A6EC3}"/>
                </a:ext>
              </a:extLst>
            </p:cNvPr>
            <p:cNvSpPr/>
            <p:nvPr/>
          </p:nvSpPr>
          <p:spPr>
            <a:xfrm>
              <a:off x="4077148" y="3750145"/>
              <a:ext cx="6457991" cy="821420"/>
            </a:xfrm>
            <a:custGeom>
              <a:avLst/>
              <a:gdLst/>
              <a:ahLst/>
              <a:cxnLst/>
              <a:rect l="l" t="t" r="r" b="b"/>
              <a:pathLst>
                <a:path w="4974042" h="1044549">
                  <a:moveTo>
                    <a:pt x="0" y="0"/>
                  </a:moveTo>
                  <a:lnTo>
                    <a:pt x="4974042" y="0"/>
                  </a:lnTo>
                  <a:lnTo>
                    <a:pt x="4974042" y="1044548"/>
                  </a:lnTo>
                  <a:lnTo>
                    <a:pt x="0" y="104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50803E08-6B4A-62F3-3EB0-169B1E3D060B}"/>
                </a:ext>
              </a:extLst>
            </p:cNvPr>
            <p:cNvSpPr txBox="1"/>
            <p:nvPr/>
          </p:nvSpPr>
          <p:spPr>
            <a:xfrm>
              <a:off x="5410740" y="3987989"/>
              <a:ext cx="4784949" cy="428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Fun corner and wrap-up 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B0841730-CEE3-4C42-72B1-3E760FBF062B}"/>
                </a:ext>
              </a:extLst>
            </p:cNvPr>
            <p:cNvSpPr txBox="1"/>
            <p:nvPr/>
          </p:nvSpPr>
          <p:spPr>
            <a:xfrm>
              <a:off x="4612125" y="3987989"/>
              <a:ext cx="767396" cy="42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5400" dirty="0">
                  <a:solidFill>
                    <a:srgbClr val="000000"/>
                  </a:solidFill>
                  <a:latin typeface="Poppins Semi-Bold"/>
                </a:rPr>
                <a:t>05.</a:t>
              </a:r>
            </a:p>
          </p:txBody>
        </p:sp>
      </p:grpSp>
      <p:sp>
        <p:nvSpPr>
          <p:cNvPr id="38" name="Freeform 15">
            <a:extLst>
              <a:ext uri="{FF2B5EF4-FFF2-40B4-BE49-F238E27FC236}">
                <a16:creationId xmlns:a16="http://schemas.microsoft.com/office/drawing/2014/main" id="{C905AD2F-4353-A9D5-EFAA-5B48587CDA73}"/>
              </a:ext>
            </a:extLst>
          </p:cNvPr>
          <p:cNvSpPr/>
          <p:nvPr/>
        </p:nvSpPr>
        <p:spPr>
          <a:xfrm>
            <a:off x="15992748" y="6549368"/>
            <a:ext cx="1891619" cy="2008734"/>
          </a:xfrm>
          <a:custGeom>
            <a:avLst/>
            <a:gdLst/>
            <a:ahLst/>
            <a:cxnLst/>
            <a:rect l="l" t="t" r="r" b="b"/>
            <a:pathLst>
              <a:path w="2779262" h="3222333">
                <a:moveTo>
                  <a:pt x="0" y="0"/>
                </a:moveTo>
                <a:lnTo>
                  <a:pt x="2779262" y="0"/>
                </a:lnTo>
                <a:lnTo>
                  <a:pt x="2779262" y="3222333"/>
                </a:lnTo>
                <a:lnTo>
                  <a:pt x="0" y="32223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7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6427" y="4777084"/>
            <a:ext cx="9753520" cy="2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WARM-UP </a:t>
            </a:r>
          </a:p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and review</a:t>
            </a:r>
          </a:p>
        </p:txBody>
      </p:sp>
      <p:sp>
        <p:nvSpPr>
          <p:cNvPr id="3" name="Freeform 3"/>
          <p:cNvSpPr/>
          <p:nvPr/>
        </p:nvSpPr>
        <p:spPr>
          <a:xfrm>
            <a:off x="2537988" y="2343481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08140" y="2261820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01</a:t>
            </a:r>
          </a:p>
        </p:txBody>
      </p:sp>
      <p:sp>
        <p:nvSpPr>
          <p:cNvPr id="6" name="Freeform 6"/>
          <p:cNvSpPr/>
          <p:nvPr/>
        </p:nvSpPr>
        <p:spPr>
          <a:xfrm rot="-9199345" flipH="1" flipV="1">
            <a:off x="8132970" y="-2970419"/>
            <a:ext cx="13530295" cy="11942634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522652" y="7262950"/>
            <a:ext cx="2527339" cy="261777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53071C-FB66-C828-845B-C27967EB15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4200" y="1022851"/>
            <a:ext cx="7119794" cy="5899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8443" y="4572115"/>
            <a:ext cx="9753520" cy="2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LISTEN </a:t>
            </a:r>
          </a:p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AND tick.</a:t>
            </a:r>
          </a:p>
        </p:txBody>
      </p:sp>
      <p:sp>
        <p:nvSpPr>
          <p:cNvPr id="3" name="Freeform 3"/>
          <p:cNvSpPr/>
          <p:nvPr/>
        </p:nvSpPr>
        <p:spPr>
          <a:xfrm>
            <a:off x="2689485" y="2318963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10295" y="2314483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03</a:t>
            </a:r>
          </a:p>
        </p:txBody>
      </p:sp>
      <p:sp>
        <p:nvSpPr>
          <p:cNvPr id="6" name="Freeform 6"/>
          <p:cNvSpPr/>
          <p:nvPr/>
        </p:nvSpPr>
        <p:spPr>
          <a:xfrm rot="-9199345" flipH="1" flipV="1">
            <a:off x="7897998" y="-3507678"/>
            <a:ext cx="13524021" cy="12591648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142750" y="6852976"/>
            <a:ext cx="3191991" cy="3268455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DD550-CCC0-56C7-D5E8-B2BC45935A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93576" y="286731"/>
            <a:ext cx="6801472" cy="69636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86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5118463"/>
            <a:ext cx="9753520" cy="125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LET’S play.</a:t>
            </a:r>
          </a:p>
        </p:txBody>
      </p:sp>
      <p:sp>
        <p:nvSpPr>
          <p:cNvPr id="3" name="Freeform 3"/>
          <p:cNvSpPr/>
          <p:nvPr/>
        </p:nvSpPr>
        <p:spPr>
          <a:xfrm>
            <a:off x="1271178" y="2718623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9213" y="2711463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04</a:t>
            </a:r>
          </a:p>
        </p:txBody>
      </p:sp>
      <p:sp>
        <p:nvSpPr>
          <p:cNvPr id="6" name="Freeform 6"/>
          <p:cNvSpPr/>
          <p:nvPr/>
        </p:nvSpPr>
        <p:spPr>
          <a:xfrm rot="-9199345" flipH="1" flipV="1">
            <a:off x="6357396" y="-3824384"/>
            <a:ext cx="14824456" cy="12826031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781800" y="6667500"/>
            <a:ext cx="3268191" cy="321322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ED954-3F02-A866-D760-1F13E8B233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91" y="133874"/>
            <a:ext cx="7700957" cy="708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31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6427" y="4777084"/>
            <a:ext cx="9753520" cy="246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6"/>
              </a:lnSpc>
            </a:pPr>
            <a:r>
              <a:rPr lang="en-US" sz="11500" dirty="0">
                <a:solidFill>
                  <a:srgbClr val="0070C0"/>
                </a:solidFill>
                <a:latin typeface="Luckiest Guy"/>
              </a:rPr>
              <a:t>Fun corner and wrap-up</a:t>
            </a:r>
          </a:p>
        </p:txBody>
      </p:sp>
      <p:sp>
        <p:nvSpPr>
          <p:cNvPr id="3" name="Freeform 3"/>
          <p:cNvSpPr/>
          <p:nvPr/>
        </p:nvSpPr>
        <p:spPr>
          <a:xfrm>
            <a:off x="2537988" y="2343481"/>
            <a:ext cx="3200400" cy="1700192"/>
          </a:xfrm>
          <a:custGeom>
            <a:avLst/>
            <a:gdLst/>
            <a:ahLst/>
            <a:cxnLst/>
            <a:rect l="l" t="t" r="r" b="b"/>
            <a:pathLst>
              <a:path w="4974042" h="1044549">
                <a:moveTo>
                  <a:pt x="0" y="0"/>
                </a:moveTo>
                <a:lnTo>
                  <a:pt x="4974042" y="0"/>
                </a:lnTo>
                <a:lnTo>
                  <a:pt x="4974042" y="1044549"/>
                </a:lnTo>
                <a:lnTo>
                  <a:pt x="0" y="1044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08140" y="2261820"/>
            <a:ext cx="426009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Luckiest Guy"/>
              </a:rPr>
              <a:t>05</a:t>
            </a:r>
          </a:p>
        </p:txBody>
      </p:sp>
      <p:sp>
        <p:nvSpPr>
          <p:cNvPr id="6" name="Freeform 6"/>
          <p:cNvSpPr/>
          <p:nvPr/>
        </p:nvSpPr>
        <p:spPr>
          <a:xfrm rot="-9199345" flipH="1" flipV="1">
            <a:off x="8532622" y="-3705048"/>
            <a:ext cx="13405980" cy="12335693"/>
          </a:xfrm>
          <a:custGeom>
            <a:avLst/>
            <a:gdLst/>
            <a:ahLst/>
            <a:cxnLst/>
            <a:rect l="l" t="t" r="r" b="b"/>
            <a:pathLst>
              <a:path w="12339947" h="10519805">
                <a:moveTo>
                  <a:pt x="12339948" y="10519805"/>
                </a:moveTo>
                <a:lnTo>
                  <a:pt x="0" y="10519805"/>
                </a:lnTo>
                <a:lnTo>
                  <a:pt x="0" y="0"/>
                </a:lnTo>
                <a:lnTo>
                  <a:pt x="12339948" y="0"/>
                </a:lnTo>
                <a:lnTo>
                  <a:pt x="12339948" y="1051980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186865">
            <a:off x="-5689325" y="6199344"/>
            <a:ext cx="10421494" cy="8884324"/>
          </a:xfrm>
          <a:custGeom>
            <a:avLst/>
            <a:gdLst/>
            <a:ahLst/>
            <a:cxnLst/>
            <a:rect l="l" t="t" r="r" b="b"/>
            <a:pathLst>
              <a:path w="10421494" h="8884324">
                <a:moveTo>
                  <a:pt x="0" y="0"/>
                </a:moveTo>
                <a:lnTo>
                  <a:pt x="10421494" y="0"/>
                </a:lnTo>
                <a:lnTo>
                  <a:pt x="10421494" y="8884324"/>
                </a:lnTo>
                <a:lnTo>
                  <a:pt x="0" y="8884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478578" y="-666611"/>
            <a:ext cx="3335411" cy="3454757"/>
          </a:xfrm>
          <a:custGeom>
            <a:avLst/>
            <a:gdLst/>
            <a:ahLst/>
            <a:cxnLst/>
            <a:rect l="l" t="t" r="r" b="b"/>
            <a:pathLst>
              <a:path w="3335411" h="3454757">
                <a:moveTo>
                  <a:pt x="0" y="0"/>
                </a:moveTo>
                <a:lnTo>
                  <a:pt x="3335411" y="0"/>
                </a:lnTo>
                <a:lnTo>
                  <a:pt x="3335411" y="3454757"/>
                </a:lnTo>
                <a:lnTo>
                  <a:pt x="0" y="3454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522652" y="7262950"/>
            <a:ext cx="2527339" cy="2617771"/>
          </a:xfrm>
          <a:custGeom>
            <a:avLst/>
            <a:gdLst/>
            <a:ahLst/>
            <a:cxnLst/>
            <a:rect l="l" t="t" r="r" b="b"/>
            <a:pathLst>
              <a:path w="2527339" h="2617771">
                <a:moveTo>
                  <a:pt x="0" y="0"/>
                </a:moveTo>
                <a:lnTo>
                  <a:pt x="2527339" y="0"/>
                </a:lnTo>
                <a:lnTo>
                  <a:pt x="2527339" y="2617771"/>
                </a:lnTo>
                <a:lnTo>
                  <a:pt x="0" y="2617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57D66-0351-FDB0-9315-B23C7CA5CF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6200" y="571500"/>
            <a:ext cx="6629400" cy="6319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150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73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Luckiest Guy</vt:lpstr>
      <vt:lpstr>Poppins</vt:lpstr>
      <vt:lpstr>Poppins Semi-Bold</vt:lpstr>
      <vt:lpstr>Poppins Medium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31</cp:revision>
  <dcterms:created xsi:type="dcterms:W3CDTF">2006-08-16T00:00:00Z</dcterms:created>
  <dcterms:modified xsi:type="dcterms:W3CDTF">2026-01-04T03:24:48Z</dcterms:modified>
  <dc:identifier>DAF0T6VNcfU</dc:identifier>
</cp:coreProperties>
</file>