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702" r:id="rId2"/>
  </p:sldMasterIdLst>
  <p:notesMasterIdLst>
    <p:notesMasterId r:id="rId21"/>
  </p:notesMasterIdLst>
  <p:sldIdLst>
    <p:sldId id="256" r:id="rId3"/>
    <p:sldId id="258" r:id="rId4"/>
    <p:sldId id="302" r:id="rId5"/>
    <p:sldId id="336" r:id="rId6"/>
    <p:sldId id="293" r:id="rId7"/>
    <p:sldId id="339" r:id="rId8"/>
    <p:sldId id="340" r:id="rId9"/>
    <p:sldId id="341" r:id="rId10"/>
    <p:sldId id="342" r:id="rId11"/>
    <p:sldId id="343" r:id="rId12"/>
    <p:sldId id="374" r:id="rId13"/>
    <p:sldId id="368" r:id="rId14"/>
    <p:sldId id="369" r:id="rId15"/>
    <p:sldId id="370" r:id="rId16"/>
    <p:sldId id="371" r:id="rId17"/>
    <p:sldId id="415" r:id="rId18"/>
    <p:sldId id="373" r:id="rId19"/>
    <p:sldId id="375" r:id="rId20"/>
  </p:sldIdLst>
  <p:sldSz cx="9144000" cy="5143500" type="screen16x9"/>
  <p:notesSz cx="6858000" cy="9144000"/>
  <p:embeddedFontLst>
    <p:embeddedFont>
      <p:font typeface="#9Slide03 Cabin SemiBold" panose="020B0604020202020204" charset="0"/>
      <p:bold r:id="rId22"/>
    </p:embeddedFont>
    <p:embeddedFont>
      <p:font typeface="#9Slide07 SVNAppleberry" panose="0204060305050602020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Sport D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35"/>
    <a:srgbClr val="0E5366"/>
    <a:srgbClr val="F5FAE8"/>
    <a:srgbClr val="FE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B3FEA2-2FB1-48A4-A807-CD5D5D667422}">
  <a:tblStyle styleId="{80B3FEA2-2FB1-48A4-A807-CD5D5D6674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2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37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27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1: Set the rule for the challenge. Ss greet 5 strangers at their school and introduce themselves, ask for the stranger's name. Then say Nice to see you.</a:t>
            </a:r>
          </a:p>
          <a:p>
            <a:pPr marL="158750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2: Give points to the Ss that complete the challenge.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2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8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1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056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323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243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7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342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5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668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74E40070-CC1F-4A1E-91E2-AB2D751B5C8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9" r:id="rId4"/>
    <p:sldLayoutId id="2147483667" r:id="rId5"/>
    <p:sldLayoutId id="2147483678" r:id="rId6"/>
    <p:sldLayoutId id="214748369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41F1E02C-7D78-4BFC-8A51-5169356E0E9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913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875122" y="2923966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STARTER</a:t>
            </a:r>
            <a:br>
              <a:rPr lang="en-US" dirty="0"/>
            </a:br>
            <a:r>
              <a:rPr lang="en-US" sz="3400" dirty="0"/>
              <a:t>A. HELLO AGAIN! </a:t>
            </a:r>
            <a:endParaRPr sz="34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837A2-79A4-4336-B7CF-FE999C3F5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2" y="1682750"/>
            <a:ext cx="7988267" cy="2443963"/>
          </a:xfrm>
          <a:prstGeom prst="rect">
            <a:avLst/>
          </a:prstGeom>
        </p:spPr>
      </p:pic>
      <p:pic>
        <p:nvPicPr>
          <p:cNvPr id="2" name="Track 2">
            <a:hlinkClick r:id="" action="ppaction://media"/>
            <a:extLst>
              <a:ext uri="{FF2B5EF4-FFF2-40B4-BE49-F238E27FC236}">
                <a16:creationId xmlns:a16="http://schemas.microsoft.com/office/drawing/2014/main" id="{25E7F104-EA55-4154-8DF2-611589F090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7307" y="351958"/>
            <a:ext cx="600231" cy="600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01AC1-30DE-9FE7-FF8B-FCFCE491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65" y="351958"/>
            <a:ext cx="2500142" cy="6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4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93;p69">
            <a:extLst>
              <a:ext uri="{FF2B5EF4-FFF2-40B4-BE49-F238E27FC236}">
                <a16:creationId xmlns:a16="http://schemas.microsoft.com/office/drawing/2014/main" id="{1EA3FBA8-0CF6-43F4-BA4B-94EB91D0736E}"/>
              </a:ext>
            </a:extLst>
          </p:cNvPr>
          <p:cNvSpPr/>
          <p:nvPr/>
        </p:nvSpPr>
        <p:spPr>
          <a:xfrm>
            <a:off x="1343025" y="963385"/>
            <a:ext cx="6217103" cy="3976008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09BB65-823E-4AA1-8A5B-CC109E49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4742"/>
            <a:ext cx="7704000" cy="477600"/>
          </a:xfrm>
        </p:spPr>
        <p:txBody>
          <a:bodyPr/>
          <a:lstStyle/>
          <a:p>
            <a:r>
              <a:rPr lang="en-US" sz="3600">
                <a:latin typeface="Comic Sans MS" panose="030F0702030302020204" pitchFamily="66" charset="0"/>
              </a:rPr>
              <a:t>Greet 5 strangers challenge!!!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780AA-1647-49AB-8409-DED8395F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481" y="403542"/>
            <a:ext cx="2239382" cy="1918606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4AC057D-4063-405D-A47A-F437A8F29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75776"/>
              </p:ext>
            </p:extLst>
          </p:nvPr>
        </p:nvGraphicFramePr>
        <p:xfrm>
          <a:off x="1431820" y="1011350"/>
          <a:ext cx="6030337" cy="3961758"/>
        </p:xfrm>
        <a:graphic>
          <a:graphicData uri="http://schemas.openxmlformats.org/drawingml/2006/table">
            <a:tbl>
              <a:tblPr firstRow="1" bandRow="1"/>
              <a:tblGrid>
                <a:gridCol w="2684839">
                  <a:extLst>
                    <a:ext uri="{9D8B030D-6E8A-4147-A177-3AD203B41FA5}">
                      <a16:colId xmlns:a16="http://schemas.microsoft.com/office/drawing/2014/main" val="2377903942"/>
                    </a:ext>
                  </a:extLst>
                </a:gridCol>
                <a:gridCol w="3345498">
                  <a:extLst>
                    <a:ext uri="{9D8B030D-6E8A-4147-A177-3AD203B41FA5}">
                      <a16:colId xmlns:a16="http://schemas.microsoft.com/office/drawing/2014/main" val="332194648"/>
                    </a:ext>
                  </a:extLst>
                </a:gridCol>
              </a:tblGrid>
              <a:tr h="52951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>
                          <a:solidFill>
                            <a:srgbClr val="9900CC"/>
                          </a:solidFill>
                          <a:latin typeface="#9Slide07 SVNAppleberry" panose="02040603050506020204" pitchFamily="18" charset="0"/>
                        </a:rPr>
                        <a:t>What’s your name?</a:t>
                      </a:r>
                      <a:endParaRPr lang="zh-CN" altLang="en-US" sz="3000" dirty="0">
                        <a:solidFill>
                          <a:srgbClr val="9900CC"/>
                        </a:solidFill>
                        <a:latin typeface="#9Slide07 SVNAppleberry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90786"/>
                  </a:ext>
                </a:extLst>
              </a:tr>
              <a:tr h="706014">
                <a:tc>
                  <a:txBody>
                    <a:bodyPr/>
                    <a:lstStyle/>
                    <a:p>
                      <a:endParaRPr lang="en-US" altLang="zh-CN" sz="6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  <a:p>
                      <a:r>
                        <a:rPr lang="en-US" altLang="zh-CN" sz="1800">
                          <a:solidFill>
                            <a:srgbClr val="0070C0"/>
                          </a:solidFill>
                          <a:latin typeface="#9Slide03 Cabin SemiBold" panose="00000700000000000000" pitchFamily="2" charset="0"/>
                        </a:rPr>
                        <a:t>Stranger 1</a:t>
                      </a:r>
                    </a:p>
                    <a:p>
                      <a:endParaRPr lang="zh-CN" altLang="en-US" sz="18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500" dirty="0">
                        <a:latin typeface="Sport Day" pitchFamily="50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Sport Day" pitchFamily="50" charset="0"/>
                        </a:rPr>
                        <a:t>NGUYÊN</a:t>
                      </a:r>
                      <a:endParaRPr lang="zh-CN" altLang="en-US" dirty="0">
                        <a:latin typeface="Sport Da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2145"/>
                  </a:ext>
                </a:extLst>
              </a:tr>
              <a:tr h="706014">
                <a:tc>
                  <a:txBody>
                    <a:bodyPr/>
                    <a:lstStyle/>
                    <a:p>
                      <a:endParaRPr lang="en-US" altLang="zh-CN" sz="6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  <a:p>
                      <a:r>
                        <a:rPr lang="en-US" altLang="zh-CN" sz="1800">
                          <a:solidFill>
                            <a:srgbClr val="0070C0"/>
                          </a:solidFill>
                          <a:latin typeface="#9Slide03 Cabin SemiBold" panose="00000700000000000000" pitchFamily="2" charset="0"/>
                        </a:rPr>
                        <a:t>Stranger 2</a:t>
                      </a:r>
                    </a:p>
                    <a:p>
                      <a:endParaRPr lang="zh-CN" altLang="en-US" sz="18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500" dirty="0">
                        <a:latin typeface="Sport Day" pitchFamily="50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Sport Day" pitchFamily="50" charset="0"/>
                        </a:rPr>
                        <a:t>……………………………………</a:t>
                      </a:r>
                      <a:endParaRPr lang="zh-CN" altLang="en-US" dirty="0">
                        <a:latin typeface="Sport Da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26692"/>
                  </a:ext>
                </a:extLst>
              </a:tr>
              <a:tr h="677859">
                <a:tc>
                  <a:txBody>
                    <a:bodyPr/>
                    <a:lstStyle/>
                    <a:p>
                      <a:endParaRPr lang="en-US" altLang="zh-CN" sz="6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  <a:p>
                      <a:r>
                        <a:rPr lang="en-US" altLang="zh-CN" sz="1800">
                          <a:solidFill>
                            <a:srgbClr val="0070C0"/>
                          </a:solidFill>
                          <a:latin typeface="#9Slide03 Cabin SemiBold" panose="00000700000000000000" pitchFamily="2" charset="0"/>
                        </a:rPr>
                        <a:t>Stranger 3</a:t>
                      </a:r>
                      <a:endParaRPr lang="zh-CN" altLang="en-US" sz="18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CN" sz="500" dirty="0">
                        <a:latin typeface="Sport Day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>
                          <a:latin typeface="Sport Day" pitchFamily="50" charset="0"/>
                        </a:rPr>
                        <a:t>……………………………………</a:t>
                      </a:r>
                      <a:endParaRPr lang="zh-CN" altLang="en-US" dirty="0">
                        <a:latin typeface="Sport Day" pitchFamily="50" charset="0"/>
                      </a:endParaRPr>
                    </a:p>
                    <a:p>
                      <a:pPr algn="ctr"/>
                      <a:endParaRPr lang="zh-CN" altLang="en-US" dirty="0">
                        <a:latin typeface="Sport Da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55713"/>
                  </a:ext>
                </a:extLst>
              </a:tr>
              <a:tr h="573636">
                <a:tc>
                  <a:txBody>
                    <a:bodyPr/>
                    <a:lstStyle/>
                    <a:p>
                      <a:endParaRPr lang="en-US" altLang="zh-CN" sz="6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  <a:p>
                      <a:r>
                        <a:rPr lang="en-US" altLang="zh-CN" sz="1800">
                          <a:solidFill>
                            <a:srgbClr val="0070C0"/>
                          </a:solidFill>
                          <a:latin typeface="#9Slide03 Cabin SemiBold" panose="00000700000000000000" pitchFamily="2" charset="0"/>
                        </a:rPr>
                        <a:t>Stranger 4</a:t>
                      </a:r>
                      <a:endParaRPr lang="zh-CN" altLang="en-US" sz="18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CN" sz="500" dirty="0">
                        <a:latin typeface="Sport Day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>
                          <a:latin typeface="Sport Day" pitchFamily="50" charset="0"/>
                        </a:rPr>
                        <a:t>……………………………………</a:t>
                      </a:r>
                      <a:endParaRPr lang="zh-CN" altLang="en-US" dirty="0">
                        <a:latin typeface="Sport Day" pitchFamily="50" charset="0"/>
                      </a:endParaRPr>
                    </a:p>
                    <a:p>
                      <a:pPr algn="ctr"/>
                      <a:endParaRPr lang="zh-CN" altLang="en-US" dirty="0">
                        <a:latin typeface="Sport Da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60336"/>
                  </a:ext>
                </a:extLst>
              </a:tr>
              <a:tr h="677859">
                <a:tc>
                  <a:txBody>
                    <a:bodyPr/>
                    <a:lstStyle/>
                    <a:p>
                      <a:endParaRPr lang="en-US" altLang="zh-CN" sz="6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  <a:p>
                      <a:r>
                        <a:rPr lang="en-US" altLang="zh-CN" sz="1800">
                          <a:solidFill>
                            <a:srgbClr val="0070C0"/>
                          </a:solidFill>
                          <a:latin typeface="#9Slide03 Cabin SemiBold" panose="00000700000000000000" pitchFamily="2" charset="0"/>
                        </a:rPr>
                        <a:t>Stranger 5</a:t>
                      </a:r>
                      <a:endParaRPr lang="zh-CN" altLang="en-US" sz="1800" dirty="0">
                        <a:solidFill>
                          <a:srgbClr val="0070C0"/>
                        </a:solidFill>
                        <a:latin typeface="#9Slide03 Cabin SemiBold" panose="000007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CN" sz="500" dirty="0">
                        <a:latin typeface="Sport Day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Sport Day" pitchFamily="50" charset="0"/>
                        </a:rPr>
                        <a:t>……………………………………</a:t>
                      </a:r>
                      <a:endParaRPr lang="zh-CN" altLang="en-US" dirty="0">
                        <a:latin typeface="Sport Day" pitchFamily="50" charset="0"/>
                      </a:endParaRPr>
                    </a:p>
                    <a:p>
                      <a:pPr algn="ctr"/>
                      <a:endParaRPr lang="zh-CN" altLang="en-US" dirty="0">
                        <a:latin typeface="Sport Da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70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3676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tick.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>
                <a:ln>
                  <a:noFill/>
                </a:ln>
                <a:solidFill>
                  <a:srgbClr val="B0BFC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03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6663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1EEFD1-8F15-44BD-A196-CD24CD160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0" b="99073" l="2801" r="28254">
                        <a14:foregroundMark x1="12932" y1="44503" x2="13262" y2="47152"/>
                        <a14:foregroundMark x1="8155" y1="44901" x2="6096" y2="61325"/>
                        <a14:foregroundMark x1="6096" y1="61325" x2="6343" y2="62252"/>
                        <a14:foregroundMark x1="5766" y1="51258" x2="9226" y2="74437"/>
                        <a14:foregroundMark x1="5354" y1="51258" x2="8402" y2="85166"/>
                        <a14:foregroundMark x1="8402" y1="85166" x2="8567" y2="85563"/>
                        <a14:foregroundMark x1="6178" y1="73907" x2="7743" y2="85695"/>
                        <a14:foregroundMark x1="7743" y1="85695" x2="11120" y2="91258"/>
                        <a14:foregroundMark x1="16474" y1="70464" x2="21582" y2="90728"/>
                        <a14:foregroundMark x1="21417" y1="72318" x2="22241" y2="86623"/>
                        <a14:foregroundMark x1="26936" y1="68212" x2="27677" y2="72185"/>
                        <a14:foregroundMark x1="28336" y1="69007" x2="28336" y2="69007"/>
                        <a14:foregroundMark x1="21911" y1="78013" x2="18863" y2="88212"/>
                        <a14:foregroundMark x1="25288" y1="74967" x2="22735" y2="86093"/>
                        <a14:foregroundMark x1="22076" y1="74040" x2="22076" y2="94305"/>
                        <a14:foregroundMark x1="16310" y1="47417" x2="19110" y2="71391"/>
                        <a14:foregroundMark x1="13756" y1="56954" x2="14662" y2="62781"/>
                        <a14:foregroundMark x1="14498" y1="57086" x2="15239" y2="61457"/>
                        <a14:foregroundMark x1="27265" y1="72715" x2="27100" y2="75629"/>
                        <a14:foregroundMark x1="28007" y1="67682" x2="28007" y2="67682"/>
                        <a14:foregroundMark x1="8896" y1="78013" x2="9967" y2="83311"/>
                        <a14:foregroundMark x1="10379" y1="75232" x2="11120" y2="83311"/>
                        <a14:foregroundMark x1="6837" y1="76821" x2="6178" y2="86623"/>
                        <a14:foregroundMark x1="6178" y1="84768" x2="6013" y2="93377"/>
                        <a14:foregroundMark x1="3213" y1="94702" x2="12109" y2="97483"/>
                        <a14:foregroundMark x1="12109" y1="97483" x2="15321" y2="96689"/>
                        <a14:foregroundMark x1="4778" y1="96026" x2="11367" y2="96291"/>
                        <a14:foregroundMark x1="5601" y1="94967" x2="6755" y2="98675"/>
                        <a14:foregroundMark x1="4201" y1="94437" x2="6178" y2="98543"/>
                        <a14:foregroundMark x1="6755" y1="60927" x2="10626" y2="62649"/>
                        <a14:foregroundMark x1="11285" y1="49934" x2="13839" y2="58146"/>
                        <a14:foregroundMark x1="15404" y1="50861" x2="17381" y2="58675"/>
                        <a14:foregroundMark x1="6343" y1="50464" x2="12603" y2="43576"/>
                        <a14:foregroundMark x1="12603" y1="43576" x2="14909" y2="45563"/>
                        <a14:foregroundMark x1="16063" y1="42649" x2="7743" y2="45298"/>
                        <a14:foregroundMark x1="7743" y1="45298" x2="7578" y2="45430"/>
                        <a14:foregroundMark x1="16063" y1="44503" x2="8814" y2="46623"/>
                        <a14:foregroundMark x1="8814" y1="46623" x2="8484" y2="47285"/>
                        <a14:foregroundMark x1="12356" y1="41457" x2="12356" y2="50861"/>
                        <a14:foregroundMark x1="7825" y1="41060" x2="18781" y2="48477"/>
                        <a14:foregroundMark x1="12356" y1="43444" x2="4613" y2="50331"/>
                        <a14:foregroundMark x1="4613" y1="50331" x2="4613" y2="52450"/>
                        <a14:foregroundMark x1="8320" y1="45563" x2="7084" y2="51126"/>
                        <a14:foregroundMark x1="7084" y1="48609" x2="7414" y2="46755"/>
                        <a14:foregroundMark x1="7908" y1="45033" x2="13262" y2="41457"/>
                        <a14:foregroundMark x1="13262" y1="41457" x2="13262" y2="41457"/>
                        <a14:foregroundMark x1="13097" y1="41987" x2="6425" y2="46755"/>
                        <a14:foregroundMark x1="16474" y1="60265" x2="16474" y2="63841"/>
                        <a14:foregroundMark x1="19769" y1="74702" x2="21087" y2="78543"/>
                        <a14:foregroundMark x1="9638" y1="79205" x2="10379" y2="81987"/>
                        <a14:foregroundMark x1="7578" y1="98411" x2="16227" y2="99073"/>
                        <a14:foregroundMark x1="11285" y1="98543" x2="20675" y2="98940"/>
                        <a14:foregroundMark x1="20675" y1="98940" x2="23394" y2="98543"/>
                        <a14:foregroundMark x1="21993" y1="89007" x2="23147" y2="97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34" r="70823"/>
          <a:stretch/>
        </p:blipFill>
        <p:spPr bwMode="auto">
          <a:xfrm>
            <a:off x="-183381" y="2095130"/>
            <a:ext cx="2413169" cy="30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E131C-57D7-45F5-B87F-AC14176B9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01" y="191036"/>
            <a:ext cx="7704000" cy="246006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2F15D6-84A2-4831-A301-BDDB897DF384}"/>
              </a:ext>
            </a:extLst>
          </p:cNvPr>
          <p:cNvSpPr/>
          <p:nvPr/>
        </p:nvSpPr>
        <p:spPr>
          <a:xfrm>
            <a:off x="2054594" y="4325791"/>
            <a:ext cx="2215566" cy="632485"/>
          </a:xfrm>
          <a:prstGeom prst="wedgeRoundRectCallout">
            <a:avLst>
              <a:gd name="adj1" fmla="val -41206"/>
              <a:gd name="adj2" fmla="val -88785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Ms Hoa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9EA3FE1-0546-428D-8049-0B06BCA0B2E1}"/>
              </a:ext>
            </a:extLst>
          </p:cNvPr>
          <p:cNvSpPr/>
          <p:nvPr/>
        </p:nvSpPr>
        <p:spPr>
          <a:xfrm>
            <a:off x="4456590" y="2948800"/>
            <a:ext cx="2218509" cy="632485"/>
          </a:xfrm>
          <a:prstGeom prst="wedgeRoundRectCallout">
            <a:avLst>
              <a:gd name="adj1" fmla="val -18624"/>
              <a:gd name="adj2" fmla="val -4948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students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33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E131C-57D7-45F5-B87F-AC14176B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3262"/>
            <a:ext cx="9144000" cy="294263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9EA3FE1-0546-428D-8049-0B06BCA0B2E1}"/>
              </a:ext>
            </a:extLst>
          </p:cNvPr>
          <p:cNvSpPr/>
          <p:nvPr/>
        </p:nvSpPr>
        <p:spPr>
          <a:xfrm>
            <a:off x="2977527" y="77245"/>
            <a:ext cx="3870982" cy="632485"/>
          </a:xfrm>
          <a:prstGeom prst="wedgeRoundRectCallout">
            <a:avLst>
              <a:gd name="adj1" fmla="val -18624"/>
              <a:gd name="adj2" fmla="val -4948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Who is she/ he?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ED2A74-4899-4AD8-BBA6-7CEDF3767557}"/>
              </a:ext>
            </a:extLst>
          </p:cNvPr>
          <p:cNvSpPr/>
          <p:nvPr/>
        </p:nvSpPr>
        <p:spPr>
          <a:xfrm>
            <a:off x="1042123" y="1785782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6A1AE-A35F-4113-BFAB-58FAEC288044}"/>
              </a:ext>
            </a:extLst>
          </p:cNvPr>
          <p:cNvSpPr/>
          <p:nvPr/>
        </p:nvSpPr>
        <p:spPr>
          <a:xfrm>
            <a:off x="2098351" y="1256399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765E20-7E26-454E-8507-844E3F782E72}"/>
              </a:ext>
            </a:extLst>
          </p:cNvPr>
          <p:cNvSpPr/>
          <p:nvPr/>
        </p:nvSpPr>
        <p:spPr>
          <a:xfrm>
            <a:off x="3352800" y="984250"/>
            <a:ext cx="879005" cy="820062"/>
          </a:xfrm>
          <a:custGeom>
            <a:avLst/>
            <a:gdLst>
              <a:gd name="connsiteX0" fmla="*/ 0 w 879005"/>
              <a:gd name="connsiteY0" fmla="*/ 410031 h 820062"/>
              <a:gd name="connsiteX1" fmla="*/ 439503 w 879005"/>
              <a:gd name="connsiteY1" fmla="*/ 0 h 820062"/>
              <a:gd name="connsiteX2" fmla="*/ 879006 w 879005"/>
              <a:gd name="connsiteY2" fmla="*/ 410031 h 820062"/>
              <a:gd name="connsiteX3" fmla="*/ 439503 w 879005"/>
              <a:gd name="connsiteY3" fmla="*/ 820062 h 820062"/>
              <a:gd name="connsiteX4" fmla="*/ 0 w 879005"/>
              <a:gd name="connsiteY4" fmla="*/ 410031 h 8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05" h="820062" extrusionOk="0">
                <a:moveTo>
                  <a:pt x="0" y="410031"/>
                </a:moveTo>
                <a:cubicBezTo>
                  <a:pt x="-31176" y="146917"/>
                  <a:pt x="224194" y="-9956"/>
                  <a:pt x="439503" y="0"/>
                </a:cubicBezTo>
                <a:cubicBezTo>
                  <a:pt x="664493" y="9968"/>
                  <a:pt x="910972" y="174038"/>
                  <a:pt x="879006" y="410031"/>
                </a:cubicBezTo>
                <a:cubicBezTo>
                  <a:pt x="875746" y="629986"/>
                  <a:pt x="671327" y="854001"/>
                  <a:pt x="439503" y="820062"/>
                </a:cubicBezTo>
                <a:cubicBezTo>
                  <a:pt x="220315" y="787584"/>
                  <a:pt x="44011" y="632863"/>
                  <a:pt x="0" y="41003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ADAFA6-292B-4E46-B4D5-201FDB81878E}"/>
              </a:ext>
            </a:extLst>
          </p:cNvPr>
          <p:cNvSpPr/>
          <p:nvPr/>
        </p:nvSpPr>
        <p:spPr>
          <a:xfrm>
            <a:off x="4490006" y="933262"/>
            <a:ext cx="852104" cy="794146"/>
          </a:xfrm>
          <a:custGeom>
            <a:avLst/>
            <a:gdLst>
              <a:gd name="connsiteX0" fmla="*/ 0 w 852104"/>
              <a:gd name="connsiteY0" fmla="*/ 397073 h 794146"/>
              <a:gd name="connsiteX1" fmla="*/ 426052 w 852104"/>
              <a:gd name="connsiteY1" fmla="*/ 0 h 794146"/>
              <a:gd name="connsiteX2" fmla="*/ 852104 w 852104"/>
              <a:gd name="connsiteY2" fmla="*/ 397073 h 794146"/>
              <a:gd name="connsiteX3" fmla="*/ 426052 w 852104"/>
              <a:gd name="connsiteY3" fmla="*/ 794146 h 794146"/>
              <a:gd name="connsiteX4" fmla="*/ 0 w 852104"/>
              <a:gd name="connsiteY4" fmla="*/ 397073 h 7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104" h="794146" extrusionOk="0">
                <a:moveTo>
                  <a:pt x="0" y="397073"/>
                </a:moveTo>
                <a:cubicBezTo>
                  <a:pt x="-9226" y="166927"/>
                  <a:pt x="217254" y="-9623"/>
                  <a:pt x="426052" y="0"/>
                </a:cubicBezTo>
                <a:cubicBezTo>
                  <a:pt x="632697" y="16101"/>
                  <a:pt x="884848" y="168005"/>
                  <a:pt x="852104" y="397073"/>
                </a:cubicBezTo>
                <a:cubicBezTo>
                  <a:pt x="828162" y="568637"/>
                  <a:pt x="647361" y="837687"/>
                  <a:pt x="426052" y="794146"/>
                </a:cubicBezTo>
                <a:cubicBezTo>
                  <a:pt x="205967" y="773154"/>
                  <a:pt x="13497" y="615259"/>
                  <a:pt x="0" y="39707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CACECF-2453-4754-8BD9-3D87B8A2CB5A}"/>
              </a:ext>
            </a:extLst>
          </p:cNvPr>
          <p:cNvSpPr/>
          <p:nvPr/>
        </p:nvSpPr>
        <p:spPr>
          <a:xfrm>
            <a:off x="5691025" y="955051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8792E0-407D-4E0B-BB0B-B23C80F9632C}"/>
              </a:ext>
            </a:extLst>
          </p:cNvPr>
          <p:cNvSpPr/>
          <p:nvPr/>
        </p:nvSpPr>
        <p:spPr>
          <a:xfrm>
            <a:off x="6982115" y="1346552"/>
            <a:ext cx="906422" cy="878459"/>
          </a:xfrm>
          <a:custGeom>
            <a:avLst/>
            <a:gdLst>
              <a:gd name="connsiteX0" fmla="*/ 0 w 906422"/>
              <a:gd name="connsiteY0" fmla="*/ 439230 h 878459"/>
              <a:gd name="connsiteX1" fmla="*/ 453211 w 906422"/>
              <a:gd name="connsiteY1" fmla="*/ 0 h 878459"/>
              <a:gd name="connsiteX2" fmla="*/ 906422 w 906422"/>
              <a:gd name="connsiteY2" fmla="*/ 439230 h 878459"/>
              <a:gd name="connsiteX3" fmla="*/ 453211 w 906422"/>
              <a:gd name="connsiteY3" fmla="*/ 878460 h 878459"/>
              <a:gd name="connsiteX4" fmla="*/ 0 w 906422"/>
              <a:gd name="connsiteY4" fmla="*/ 439230 h 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22" h="878459" extrusionOk="0">
                <a:moveTo>
                  <a:pt x="0" y="439230"/>
                </a:moveTo>
                <a:cubicBezTo>
                  <a:pt x="-9678" y="185270"/>
                  <a:pt x="210298" y="-2683"/>
                  <a:pt x="453211" y="0"/>
                </a:cubicBezTo>
                <a:cubicBezTo>
                  <a:pt x="686817" y="9381"/>
                  <a:pt x="925838" y="190856"/>
                  <a:pt x="906422" y="439230"/>
                </a:cubicBezTo>
                <a:cubicBezTo>
                  <a:pt x="883721" y="636550"/>
                  <a:pt x="688930" y="923837"/>
                  <a:pt x="453211" y="878460"/>
                </a:cubicBezTo>
                <a:cubicBezTo>
                  <a:pt x="219012" y="856245"/>
                  <a:pt x="52546" y="677486"/>
                  <a:pt x="0" y="439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4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B96E5-59B5-1C0C-4E88-C3F409AC7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" y="1128437"/>
            <a:ext cx="8468008" cy="3098427"/>
          </a:xfrm>
          <a:prstGeom prst="rect">
            <a:avLst/>
          </a:prstGeom>
        </p:spPr>
      </p:pic>
      <p:pic>
        <p:nvPicPr>
          <p:cNvPr id="6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82844486-DBE1-4702-5103-4BE1D1EFE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7870881" y="3692932"/>
            <a:ext cx="638120" cy="4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CE8AF89E-B622-479D-021F-47FB6A819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2716441" y="3797300"/>
            <a:ext cx="601390" cy="4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FA8FACFE-6371-822B-02A7-712A8393C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1215073" y="3728498"/>
            <a:ext cx="588327" cy="4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Mark Icon Red Tick Symbol: Vector có sẵn (miễn phí bản quyền)  1462036736 | Shutterstock">
            <a:extLst>
              <a:ext uri="{FF2B5EF4-FFF2-40B4-BE49-F238E27FC236}">
                <a16:creationId xmlns:a16="http://schemas.microsoft.com/office/drawing/2014/main" id="{46419C0D-47D0-9C71-6688-BECEC0BAC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2778"/>
          <a:stretch/>
        </p:blipFill>
        <p:spPr bwMode="auto">
          <a:xfrm>
            <a:off x="3848563" y="3320614"/>
            <a:ext cx="571037" cy="4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rack 3">
            <a:hlinkClick r:id="" action="ppaction://media"/>
            <a:extLst>
              <a:ext uri="{FF2B5EF4-FFF2-40B4-BE49-F238E27FC236}">
                <a16:creationId xmlns:a16="http://schemas.microsoft.com/office/drawing/2014/main" id="{0207E487-76D0-3B75-39F9-B81DBA0B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9382" y="1128437"/>
            <a:ext cx="537936" cy="5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9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8905E9-5498-4961-B0D3-6C0A2B9A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EEFD1-8F15-44BD-A196-CD24CD160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0" b="99073" l="2801" r="28254">
                        <a14:foregroundMark x1="12932" y1="44503" x2="13262" y2="47152"/>
                        <a14:foregroundMark x1="8155" y1="44901" x2="6096" y2="61325"/>
                        <a14:foregroundMark x1="6096" y1="61325" x2="6343" y2="62252"/>
                        <a14:foregroundMark x1="5766" y1="51258" x2="9226" y2="74437"/>
                        <a14:foregroundMark x1="5354" y1="51258" x2="8402" y2="85166"/>
                        <a14:foregroundMark x1="8402" y1="85166" x2="8567" y2="85563"/>
                        <a14:foregroundMark x1="6178" y1="73907" x2="7743" y2="85695"/>
                        <a14:foregroundMark x1="7743" y1="85695" x2="11120" y2="91258"/>
                        <a14:foregroundMark x1="16474" y1="70464" x2="21582" y2="90728"/>
                        <a14:foregroundMark x1="21417" y1="72318" x2="22241" y2="86623"/>
                        <a14:foregroundMark x1="26936" y1="68212" x2="27677" y2="72185"/>
                        <a14:foregroundMark x1="28336" y1="69007" x2="28336" y2="69007"/>
                        <a14:foregroundMark x1="21911" y1="78013" x2="18863" y2="88212"/>
                        <a14:foregroundMark x1="25288" y1="74967" x2="22735" y2="86093"/>
                        <a14:foregroundMark x1="22076" y1="74040" x2="22076" y2="94305"/>
                        <a14:foregroundMark x1="16310" y1="47417" x2="19110" y2="71391"/>
                        <a14:foregroundMark x1="13756" y1="56954" x2="14662" y2="62781"/>
                        <a14:foregroundMark x1="14498" y1="57086" x2="15239" y2="61457"/>
                        <a14:foregroundMark x1="27265" y1="72715" x2="27100" y2="75629"/>
                        <a14:foregroundMark x1="28007" y1="67682" x2="28007" y2="67682"/>
                        <a14:foregroundMark x1="8896" y1="78013" x2="9967" y2="83311"/>
                        <a14:foregroundMark x1="10379" y1="75232" x2="11120" y2="83311"/>
                        <a14:foregroundMark x1="6837" y1="76821" x2="6178" y2="86623"/>
                        <a14:foregroundMark x1="6178" y1="84768" x2="6013" y2="93377"/>
                        <a14:foregroundMark x1="3213" y1="94702" x2="12109" y2="97483"/>
                        <a14:foregroundMark x1="12109" y1="97483" x2="15321" y2="96689"/>
                        <a14:foregroundMark x1="4778" y1="96026" x2="11367" y2="96291"/>
                        <a14:foregroundMark x1="5601" y1="94967" x2="6755" y2="98675"/>
                        <a14:foregroundMark x1="4201" y1="94437" x2="6178" y2="98543"/>
                        <a14:foregroundMark x1="6755" y1="60927" x2="10626" y2="62649"/>
                        <a14:foregroundMark x1="11285" y1="49934" x2="13839" y2="58146"/>
                        <a14:foregroundMark x1="15404" y1="50861" x2="17381" y2="58675"/>
                        <a14:foregroundMark x1="6343" y1="50464" x2="12603" y2="43576"/>
                        <a14:foregroundMark x1="12603" y1="43576" x2="14909" y2="45563"/>
                        <a14:foregroundMark x1="16063" y1="42649" x2="7743" y2="45298"/>
                        <a14:foregroundMark x1="7743" y1="45298" x2="7578" y2="45430"/>
                        <a14:foregroundMark x1="16063" y1="44503" x2="8814" y2="46623"/>
                        <a14:foregroundMark x1="8814" y1="46623" x2="8484" y2="47285"/>
                        <a14:foregroundMark x1="12356" y1="41457" x2="12356" y2="50861"/>
                        <a14:foregroundMark x1="7825" y1="41060" x2="18781" y2="48477"/>
                        <a14:foregroundMark x1="12356" y1="43444" x2="4613" y2="50331"/>
                        <a14:foregroundMark x1="4613" y1="50331" x2="4613" y2="52450"/>
                        <a14:foregroundMark x1="8320" y1="45563" x2="7084" y2="51126"/>
                        <a14:foregroundMark x1="7084" y1="48609" x2="7414" y2="46755"/>
                        <a14:foregroundMark x1="7908" y1="45033" x2="13262" y2="41457"/>
                        <a14:foregroundMark x1="13262" y1="41457" x2="13262" y2="41457"/>
                        <a14:foregroundMark x1="13097" y1="41987" x2="6425" y2="46755"/>
                        <a14:foregroundMark x1="16474" y1="60265" x2="16474" y2="63841"/>
                        <a14:foregroundMark x1="19769" y1="74702" x2="21087" y2="78543"/>
                        <a14:foregroundMark x1="9638" y1="79205" x2="10379" y2="81987"/>
                        <a14:foregroundMark x1="7578" y1="98411" x2="16227" y2="99073"/>
                        <a14:foregroundMark x1="11285" y1="98543" x2="20675" y2="98940"/>
                        <a14:foregroundMark x1="20675" y1="98940" x2="23394" y2="98543"/>
                        <a14:foregroundMark x1="21993" y1="89007" x2="23147" y2="97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34" r="70823"/>
          <a:stretch/>
        </p:blipFill>
        <p:spPr bwMode="auto">
          <a:xfrm>
            <a:off x="-255981" y="2677738"/>
            <a:ext cx="1951961" cy="24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E131C-57D7-45F5-B87F-AC14176B9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21" y="416195"/>
            <a:ext cx="7908107" cy="252523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2F15D6-84A2-4831-A301-BDDB897DF384}"/>
              </a:ext>
            </a:extLst>
          </p:cNvPr>
          <p:cNvSpPr/>
          <p:nvPr/>
        </p:nvSpPr>
        <p:spPr>
          <a:xfrm>
            <a:off x="2218158" y="4197222"/>
            <a:ext cx="2990935" cy="632485"/>
          </a:xfrm>
          <a:prstGeom prst="wedgeRoundRectCallout">
            <a:avLst>
              <a:gd name="adj1" fmla="val -58130"/>
              <a:gd name="adj2" fmla="val -10040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B0BFC2">
                    <a:lumMod val="50000"/>
                  </a:srgbClr>
                </a:solidFill>
                <a:latin typeface="Comic Sans MS" panose="030F0702030302020204" pitchFamily="66" charset="0"/>
              </a:rPr>
              <a:t>This is Minh.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2F80BB-F8D7-4F43-B69F-BB5287137BED}"/>
              </a:ext>
            </a:extLst>
          </p:cNvPr>
          <p:cNvSpPr/>
          <p:nvPr/>
        </p:nvSpPr>
        <p:spPr>
          <a:xfrm>
            <a:off x="7214322" y="682020"/>
            <a:ext cx="837478" cy="811642"/>
          </a:xfrm>
          <a:custGeom>
            <a:avLst/>
            <a:gdLst>
              <a:gd name="connsiteX0" fmla="*/ 0 w 837478"/>
              <a:gd name="connsiteY0" fmla="*/ 405821 h 811642"/>
              <a:gd name="connsiteX1" fmla="*/ 418739 w 837478"/>
              <a:gd name="connsiteY1" fmla="*/ 0 h 811642"/>
              <a:gd name="connsiteX2" fmla="*/ 837478 w 837478"/>
              <a:gd name="connsiteY2" fmla="*/ 405821 h 811642"/>
              <a:gd name="connsiteX3" fmla="*/ 418739 w 837478"/>
              <a:gd name="connsiteY3" fmla="*/ 811642 h 811642"/>
              <a:gd name="connsiteX4" fmla="*/ 0 w 837478"/>
              <a:gd name="connsiteY4" fmla="*/ 405821 h 8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478" h="811642" extrusionOk="0">
                <a:moveTo>
                  <a:pt x="0" y="405821"/>
                </a:moveTo>
                <a:cubicBezTo>
                  <a:pt x="-5749" y="174931"/>
                  <a:pt x="237275" y="-18081"/>
                  <a:pt x="418739" y="0"/>
                </a:cubicBezTo>
                <a:cubicBezTo>
                  <a:pt x="617988" y="17987"/>
                  <a:pt x="890315" y="165925"/>
                  <a:pt x="837478" y="405821"/>
                </a:cubicBezTo>
                <a:cubicBezTo>
                  <a:pt x="811593" y="578341"/>
                  <a:pt x="635417" y="857026"/>
                  <a:pt x="418739" y="811642"/>
                </a:cubicBezTo>
                <a:cubicBezTo>
                  <a:pt x="203207" y="789940"/>
                  <a:pt x="40110" y="626649"/>
                  <a:pt x="0" y="40582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10F0F1-CB8D-4BAB-B0FC-BFEDDAC7E94A}"/>
              </a:ext>
            </a:extLst>
          </p:cNvPr>
          <p:cNvSpPr/>
          <p:nvPr/>
        </p:nvSpPr>
        <p:spPr>
          <a:xfrm>
            <a:off x="3071315" y="690514"/>
            <a:ext cx="741177" cy="718312"/>
          </a:xfrm>
          <a:custGeom>
            <a:avLst/>
            <a:gdLst>
              <a:gd name="connsiteX0" fmla="*/ 0 w 741177"/>
              <a:gd name="connsiteY0" fmla="*/ 359156 h 718312"/>
              <a:gd name="connsiteX1" fmla="*/ 370589 w 741177"/>
              <a:gd name="connsiteY1" fmla="*/ 0 h 718312"/>
              <a:gd name="connsiteX2" fmla="*/ 741178 w 741177"/>
              <a:gd name="connsiteY2" fmla="*/ 359156 h 718312"/>
              <a:gd name="connsiteX3" fmla="*/ 370589 w 741177"/>
              <a:gd name="connsiteY3" fmla="*/ 718312 h 718312"/>
              <a:gd name="connsiteX4" fmla="*/ 0 w 741177"/>
              <a:gd name="connsiteY4" fmla="*/ 359156 h 71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177" h="718312" extrusionOk="0">
                <a:moveTo>
                  <a:pt x="0" y="359156"/>
                </a:moveTo>
                <a:cubicBezTo>
                  <a:pt x="-13865" y="144495"/>
                  <a:pt x="212387" y="-16872"/>
                  <a:pt x="370589" y="0"/>
                </a:cubicBezTo>
                <a:cubicBezTo>
                  <a:pt x="534658" y="22813"/>
                  <a:pt x="787677" y="146925"/>
                  <a:pt x="741178" y="359156"/>
                </a:cubicBezTo>
                <a:cubicBezTo>
                  <a:pt x="731260" y="537739"/>
                  <a:pt x="566551" y="745412"/>
                  <a:pt x="370589" y="718312"/>
                </a:cubicBezTo>
                <a:cubicBezTo>
                  <a:pt x="192998" y="680955"/>
                  <a:pt x="44046" y="553887"/>
                  <a:pt x="0" y="35915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E57F7F2-5680-4E29-8CA4-6271E74C4195}"/>
              </a:ext>
            </a:extLst>
          </p:cNvPr>
          <p:cNvSpPr/>
          <p:nvPr/>
        </p:nvSpPr>
        <p:spPr>
          <a:xfrm>
            <a:off x="2218158" y="4197222"/>
            <a:ext cx="2990935" cy="632485"/>
          </a:xfrm>
          <a:prstGeom prst="wedgeRoundRectCallout">
            <a:avLst>
              <a:gd name="adj1" fmla="val -58130"/>
              <a:gd name="adj2" fmla="val -10040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>
                <a:solidFill>
                  <a:srgbClr val="B0BFC2">
                    <a:lumMod val="50000"/>
                  </a:srgbClr>
                </a:solidFill>
                <a:latin typeface="Comic Sans MS" panose="030F0702030302020204" pitchFamily="66" charset="0"/>
              </a:rPr>
              <a:t>This is Ben.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BFD4213-D9F9-4152-9242-CA27FDEB671B}"/>
              </a:ext>
            </a:extLst>
          </p:cNvPr>
          <p:cNvSpPr/>
          <p:nvPr/>
        </p:nvSpPr>
        <p:spPr>
          <a:xfrm>
            <a:off x="2218158" y="4197222"/>
            <a:ext cx="2990935" cy="632485"/>
          </a:xfrm>
          <a:prstGeom prst="wedgeRoundRectCallout">
            <a:avLst>
              <a:gd name="adj1" fmla="val -58130"/>
              <a:gd name="adj2" fmla="val -10040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>
                <a:solidFill>
                  <a:srgbClr val="B0BFC2">
                    <a:lumMod val="50000"/>
                  </a:srgbClr>
                </a:solidFill>
                <a:latin typeface="Comic Sans MS" panose="030F0702030302020204" pitchFamily="66" charset="0"/>
              </a:rPr>
              <a:t>This is Linh.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2B823C-A65F-4032-93F3-70DE0EEB206D}"/>
              </a:ext>
            </a:extLst>
          </p:cNvPr>
          <p:cNvSpPr/>
          <p:nvPr/>
        </p:nvSpPr>
        <p:spPr>
          <a:xfrm>
            <a:off x="2064512" y="1141405"/>
            <a:ext cx="753711" cy="730459"/>
          </a:xfrm>
          <a:custGeom>
            <a:avLst/>
            <a:gdLst>
              <a:gd name="connsiteX0" fmla="*/ 0 w 753711"/>
              <a:gd name="connsiteY0" fmla="*/ 365230 h 730459"/>
              <a:gd name="connsiteX1" fmla="*/ 376856 w 753711"/>
              <a:gd name="connsiteY1" fmla="*/ 0 h 730459"/>
              <a:gd name="connsiteX2" fmla="*/ 753712 w 753711"/>
              <a:gd name="connsiteY2" fmla="*/ 365230 h 730459"/>
              <a:gd name="connsiteX3" fmla="*/ 376856 w 753711"/>
              <a:gd name="connsiteY3" fmla="*/ 730460 h 730459"/>
              <a:gd name="connsiteX4" fmla="*/ 0 w 753711"/>
              <a:gd name="connsiteY4" fmla="*/ 365230 h 7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711" h="730459" extrusionOk="0">
                <a:moveTo>
                  <a:pt x="0" y="365230"/>
                </a:moveTo>
                <a:cubicBezTo>
                  <a:pt x="-23400" y="136003"/>
                  <a:pt x="215656" y="-17040"/>
                  <a:pt x="376856" y="0"/>
                </a:cubicBezTo>
                <a:cubicBezTo>
                  <a:pt x="559303" y="14431"/>
                  <a:pt x="789971" y="152699"/>
                  <a:pt x="753712" y="365230"/>
                </a:cubicBezTo>
                <a:cubicBezTo>
                  <a:pt x="740077" y="539756"/>
                  <a:pt x="576484" y="756923"/>
                  <a:pt x="376856" y="730460"/>
                </a:cubicBezTo>
                <a:cubicBezTo>
                  <a:pt x="177328" y="718590"/>
                  <a:pt x="31258" y="564369"/>
                  <a:pt x="0" y="36523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691D799-B8CB-4824-8C9E-0850FFE4AB6A}"/>
              </a:ext>
            </a:extLst>
          </p:cNvPr>
          <p:cNvSpPr/>
          <p:nvPr/>
        </p:nvSpPr>
        <p:spPr>
          <a:xfrm>
            <a:off x="2218158" y="4196807"/>
            <a:ext cx="2990935" cy="632485"/>
          </a:xfrm>
          <a:prstGeom prst="wedgeRoundRectCallout">
            <a:avLst>
              <a:gd name="adj1" fmla="val -58130"/>
              <a:gd name="adj2" fmla="val -10040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B0BFC2">
                    <a:lumMod val="50000"/>
                  </a:srgbClr>
                </a:solidFill>
                <a:latin typeface="Comic Sans MS" panose="030F0702030302020204" pitchFamily="66" charset="0"/>
              </a:rPr>
              <a:t>This is Lucy.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8775B3-A5D9-470D-9A60-78BAA1D331ED}"/>
              </a:ext>
            </a:extLst>
          </p:cNvPr>
          <p:cNvSpPr/>
          <p:nvPr/>
        </p:nvSpPr>
        <p:spPr>
          <a:xfrm>
            <a:off x="4076700" y="491520"/>
            <a:ext cx="745942" cy="722930"/>
          </a:xfrm>
          <a:custGeom>
            <a:avLst/>
            <a:gdLst>
              <a:gd name="connsiteX0" fmla="*/ 0 w 745942"/>
              <a:gd name="connsiteY0" fmla="*/ 361465 h 722930"/>
              <a:gd name="connsiteX1" fmla="*/ 372971 w 745942"/>
              <a:gd name="connsiteY1" fmla="*/ 0 h 722930"/>
              <a:gd name="connsiteX2" fmla="*/ 745942 w 745942"/>
              <a:gd name="connsiteY2" fmla="*/ 361465 h 722930"/>
              <a:gd name="connsiteX3" fmla="*/ 372971 w 745942"/>
              <a:gd name="connsiteY3" fmla="*/ 722930 h 722930"/>
              <a:gd name="connsiteX4" fmla="*/ 0 w 745942"/>
              <a:gd name="connsiteY4" fmla="*/ 361465 h 72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942" h="722930" extrusionOk="0">
                <a:moveTo>
                  <a:pt x="0" y="361465"/>
                </a:moveTo>
                <a:cubicBezTo>
                  <a:pt x="-18934" y="139568"/>
                  <a:pt x="179030" y="-4373"/>
                  <a:pt x="372971" y="0"/>
                </a:cubicBezTo>
                <a:cubicBezTo>
                  <a:pt x="573531" y="3049"/>
                  <a:pt x="754916" y="159155"/>
                  <a:pt x="745942" y="361465"/>
                </a:cubicBezTo>
                <a:cubicBezTo>
                  <a:pt x="731146" y="531597"/>
                  <a:pt x="568536" y="755357"/>
                  <a:pt x="372971" y="722930"/>
                </a:cubicBezTo>
                <a:cubicBezTo>
                  <a:pt x="189931" y="691276"/>
                  <a:pt x="44864" y="557405"/>
                  <a:pt x="0" y="36146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3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Let's play.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>
                <a:ln>
                  <a:noFill/>
                </a:ln>
                <a:solidFill>
                  <a:srgbClr val="B0BFC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03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rgbClr val="B0BFC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9800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ee learn to spell animals">
            <a:extLst>
              <a:ext uri="{FF2B5EF4-FFF2-40B4-BE49-F238E27FC236}">
                <a16:creationId xmlns:a16="http://schemas.microsoft.com/office/drawing/2014/main" id="{FD1A833A-C5A7-4AA2-A3E7-5D8CCBDB8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/>
          <a:stretch/>
        </p:blipFill>
        <p:spPr bwMode="auto">
          <a:xfrm>
            <a:off x="40820" y="93889"/>
            <a:ext cx="5143500" cy="49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D579FC-9DB9-476B-9E17-F5A2C615FB10}"/>
              </a:ext>
            </a:extLst>
          </p:cNvPr>
          <p:cNvSpPr txBox="1"/>
          <p:nvPr/>
        </p:nvSpPr>
        <p:spPr>
          <a:xfrm>
            <a:off x="942973" y="224802"/>
            <a:ext cx="3339193" cy="553998"/>
          </a:xfrm>
          <a:prstGeom prst="rect">
            <a:avLst/>
          </a:prstGeom>
          <a:solidFill>
            <a:srgbClr val="FBC2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>
                <a:latin typeface="Comic Sans MS" panose="030F0702030302020204" pitchFamily="66" charset="0"/>
              </a:rPr>
              <a:t>Spelling bee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D17A44A-21FC-457B-8450-28F8503A6A85}"/>
              </a:ext>
            </a:extLst>
          </p:cNvPr>
          <p:cNvSpPr/>
          <p:nvPr/>
        </p:nvSpPr>
        <p:spPr>
          <a:xfrm>
            <a:off x="5048519" y="1554150"/>
            <a:ext cx="3387144" cy="632485"/>
          </a:xfrm>
          <a:prstGeom prst="wedgeRoundRectCallout">
            <a:avLst>
              <a:gd name="adj1" fmla="val -18624"/>
              <a:gd name="adj2" fmla="val -4948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1.Say the words.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A243FB4-0392-4A7B-8D54-68FAF63436AF}"/>
              </a:ext>
            </a:extLst>
          </p:cNvPr>
          <p:cNvSpPr/>
          <p:nvPr/>
        </p:nvSpPr>
        <p:spPr>
          <a:xfrm>
            <a:off x="5048519" y="2818172"/>
            <a:ext cx="3496614" cy="632485"/>
          </a:xfrm>
          <a:prstGeom prst="wedgeRoundRectCallout">
            <a:avLst>
              <a:gd name="adj1" fmla="val -18624"/>
              <a:gd name="adj2" fmla="val -4948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2.Spell the words.</a:t>
            </a:r>
          </a:p>
        </p:txBody>
      </p:sp>
    </p:spTree>
    <p:extLst>
      <p:ext uri="{BB962C8B-B14F-4D97-AF65-F5344CB8AC3E}">
        <p14:creationId xmlns:p14="http://schemas.microsoft.com/office/powerpoint/2010/main" val="28499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5" name="Google Shape;3535;p39"/>
          <p:cNvGrpSpPr/>
          <p:nvPr/>
        </p:nvGrpSpPr>
        <p:grpSpPr>
          <a:xfrm>
            <a:off x="4082075" y="1278482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2888277" y="2711790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1768489" y="1296665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537821" y="234789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omic Sans MS" panose="030F0702030302020204" pitchFamily="66" charset="0"/>
              </a:rPr>
              <a:t>Table of contents</a:t>
            </a:r>
            <a:endParaRPr sz="4000" dirty="0">
              <a:latin typeface="Comic Sans MS" panose="030F0702030302020204" pitchFamily="66" charset="0"/>
            </a:endParaRPr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1041659" y="2100367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Warm-up</a:t>
            </a:r>
            <a:endParaRPr sz="2400" dirty="0"/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1041659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3318623" y="2162344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Let's sing.</a:t>
            </a:r>
            <a:endParaRPr sz="2400" dirty="0"/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3290916" y="1447937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52" name="Google Shape;3552;p39"/>
          <p:cNvSpPr txBox="1">
            <a:spLocks noGrp="1"/>
          </p:cNvSpPr>
          <p:nvPr>
            <p:ph type="title" idx="8"/>
          </p:nvPr>
        </p:nvSpPr>
        <p:spPr>
          <a:xfrm>
            <a:off x="4539740" y="376901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Fun time</a:t>
            </a:r>
            <a:endParaRPr sz="2400" dirty="0"/>
          </a:p>
        </p:txBody>
      </p:sp>
      <p:grpSp>
        <p:nvGrpSpPr>
          <p:cNvPr id="29" name="Google Shape;3538;p39">
            <a:extLst>
              <a:ext uri="{FF2B5EF4-FFF2-40B4-BE49-F238E27FC236}">
                <a16:creationId xmlns:a16="http://schemas.microsoft.com/office/drawing/2014/main" id="{AD8C0C8A-C820-4315-AB50-21520F94A628}"/>
              </a:ext>
            </a:extLst>
          </p:cNvPr>
          <p:cNvGrpSpPr/>
          <p:nvPr/>
        </p:nvGrpSpPr>
        <p:grpSpPr>
          <a:xfrm>
            <a:off x="6305686" y="1341763"/>
            <a:ext cx="772365" cy="763632"/>
            <a:chOff x="496256" y="1136537"/>
            <a:chExt cx="747040" cy="738736"/>
          </a:xfrm>
        </p:grpSpPr>
        <p:sp>
          <p:nvSpPr>
            <p:cNvPr id="30" name="Google Shape;3539;p39">
              <a:extLst>
                <a:ext uri="{FF2B5EF4-FFF2-40B4-BE49-F238E27FC236}">
                  <a16:creationId xmlns:a16="http://schemas.microsoft.com/office/drawing/2014/main" id="{1E91DE93-4D6F-452B-8A0D-AF3254E5CB83}"/>
                </a:ext>
              </a:extLst>
            </p:cNvPr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40;p39">
              <a:extLst>
                <a:ext uri="{FF2B5EF4-FFF2-40B4-BE49-F238E27FC236}">
                  <a16:creationId xmlns:a16="http://schemas.microsoft.com/office/drawing/2014/main" id="{6660F9FB-E817-40B3-941E-826625FC0F23}"/>
                </a:ext>
              </a:extLst>
            </p:cNvPr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33ED139-BDFF-47C6-A09E-A188E86BE2AE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2064147" y="2939955"/>
            <a:ext cx="2316000" cy="439500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34" name="Google Shape;3553;p39">
            <a:extLst>
              <a:ext uri="{FF2B5EF4-FFF2-40B4-BE49-F238E27FC236}">
                <a16:creationId xmlns:a16="http://schemas.microsoft.com/office/drawing/2014/main" id="{3B1C6E01-7C8B-406B-BF9E-8D963F2B5FD2}"/>
              </a:ext>
            </a:extLst>
          </p:cNvPr>
          <p:cNvSpPr txBox="1">
            <a:spLocks/>
          </p:cNvSpPr>
          <p:nvPr/>
        </p:nvSpPr>
        <p:spPr>
          <a:xfrm>
            <a:off x="5555624" y="1541537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/>
              <a:t>03</a:t>
            </a:r>
            <a:endParaRPr lang="en" dirty="0"/>
          </a:p>
        </p:txBody>
      </p:sp>
      <p:grpSp>
        <p:nvGrpSpPr>
          <p:cNvPr id="35" name="Google Shape;3532;p39">
            <a:extLst>
              <a:ext uri="{FF2B5EF4-FFF2-40B4-BE49-F238E27FC236}">
                <a16:creationId xmlns:a16="http://schemas.microsoft.com/office/drawing/2014/main" id="{DB019EBC-E36F-4076-896E-192B6F914421}"/>
              </a:ext>
            </a:extLst>
          </p:cNvPr>
          <p:cNvGrpSpPr/>
          <p:nvPr/>
        </p:nvGrpSpPr>
        <p:grpSpPr>
          <a:xfrm>
            <a:off x="5293428" y="2740015"/>
            <a:ext cx="772365" cy="763632"/>
            <a:chOff x="496256" y="1136537"/>
            <a:chExt cx="747040" cy="738736"/>
          </a:xfrm>
        </p:grpSpPr>
        <p:sp>
          <p:nvSpPr>
            <p:cNvPr id="36" name="Google Shape;3533;p39">
              <a:extLst>
                <a:ext uri="{FF2B5EF4-FFF2-40B4-BE49-F238E27FC236}">
                  <a16:creationId xmlns:a16="http://schemas.microsoft.com/office/drawing/2014/main" id="{E4C761BB-C11D-4540-B6A3-474CC10F1E87}"/>
                </a:ext>
              </a:extLst>
            </p:cNvPr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4;p39">
              <a:extLst>
                <a:ext uri="{FF2B5EF4-FFF2-40B4-BE49-F238E27FC236}">
                  <a16:creationId xmlns:a16="http://schemas.microsoft.com/office/drawing/2014/main" id="{66BDC7D6-639E-4280-AE0D-B3A1DF885D7D}"/>
                </a:ext>
              </a:extLst>
            </p:cNvPr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556;p39">
            <a:extLst>
              <a:ext uri="{FF2B5EF4-FFF2-40B4-BE49-F238E27FC236}">
                <a16:creationId xmlns:a16="http://schemas.microsoft.com/office/drawing/2014/main" id="{863647C2-3C8E-4331-A16A-6612EB79E9FB}"/>
              </a:ext>
            </a:extLst>
          </p:cNvPr>
          <p:cNvSpPr txBox="1">
            <a:spLocks/>
          </p:cNvSpPr>
          <p:nvPr/>
        </p:nvSpPr>
        <p:spPr>
          <a:xfrm>
            <a:off x="4513245" y="2894549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41" name="Google Shape;3549;p39">
            <a:extLst>
              <a:ext uri="{FF2B5EF4-FFF2-40B4-BE49-F238E27FC236}">
                <a16:creationId xmlns:a16="http://schemas.microsoft.com/office/drawing/2014/main" id="{E494AEB9-168B-49C3-9AEA-CDECF372DFBC}"/>
              </a:ext>
            </a:extLst>
          </p:cNvPr>
          <p:cNvSpPr txBox="1">
            <a:spLocks/>
          </p:cNvSpPr>
          <p:nvPr/>
        </p:nvSpPr>
        <p:spPr>
          <a:xfrm>
            <a:off x="5697740" y="2162344"/>
            <a:ext cx="23160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dirty="0"/>
              <a:t>Listen and tick.</a:t>
            </a:r>
          </a:p>
        </p:txBody>
      </p:sp>
      <p:sp>
        <p:nvSpPr>
          <p:cNvPr id="46" name="Google Shape;3552;p39">
            <a:extLst>
              <a:ext uri="{FF2B5EF4-FFF2-40B4-BE49-F238E27FC236}">
                <a16:creationId xmlns:a16="http://schemas.microsoft.com/office/drawing/2014/main" id="{EAD55176-92D0-4EE1-BA8D-8CFD077492CD}"/>
              </a:ext>
            </a:extLst>
          </p:cNvPr>
          <p:cNvSpPr txBox="1">
            <a:spLocks/>
          </p:cNvSpPr>
          <p:nvPr/>
        </p:nvSpPr>
        <p:spPr>
          <a:xfrm>
            <a:off x="2197245" y="3751565"/>
            <a:ext cx="23160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dirty="0"/>
              <a:t>Let's play.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495987" y="16761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br>
              <a:rPr lang="en-US"/>
            </a:br>
            <a:r>
              <a:rPr lang="en-US" sz="3200"/>
              <a:t>Let's meet new friends!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523163" y="-130629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79337" y="573013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06232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65BED5-8E89-4A23-944F-61BF85181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11" r="23917"/>
          <a:stretch/>
        </p:blipFill>
        <p:spPr>
          <a:xfrm>
            <a:off x="-3339484" y="3020282"/>
            <a:ext cx="2289617" cy="2464343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1BD78-36AE-43D8-A4A0-EFF85D22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733" y="3020283"/>
            <a:ext cx="1944916" cy="1919325"/>
          </a:xfrm>
          <a:prstGeom prst="ellipse">
            <a:avLst/>
          </a:prstGeom>
        </p:spPr>
      </p:pic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5216FE95-4156-41BA-95F1-9BE36036FE73}"/>
              </a:ext>
            </a:extLst>
          </p:cNvPr>
          <p:cNvSpPr/>
          <p:nvPr/>
        </p:nvSpPr>
        <p:spPr>
          <a:xfrm>
            <a:off x="72797" y="70526"/>
            <a:ext cx="4559832" cy="2294348"/>
          </a:xfrm>
          <a:prstGeom prst="wedgeRoundRectCallout">
            <a:avLst>
              <a:gd name="adj1" fmla="val -2880"/>
              <a:gd name="adj2" fmla="val 6391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5FE81-1963-448C-836A-D36D3776896C}"/>
              </a:ext>
            </a:extLst>
          </p:cNvPr>
          <p:cNvSpPr txBox="1"/>
          <p:nvPr/>
        </p:nvSpPr>
        <p:spPr>
          <a:xfrm>
            <a:off x="72797" y="29437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Hello.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86AAD-3CEF-4EE0-8C2B-068D53E3D43C}"/>
              </a:ext>
            </a:extLst>
          </p:cNvPr>
          <p:cNvSpPr txBox="1"/>
          <p:nvPr/>
        </p:nvSpPr>
        <p:spPr>
          <a:xfrm>
            <a:off x="72797" y="756035"/>
            <a:ext cx="468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I’m Pikachu. What’s </a:t>
            </a:r>
            <a:r>
              <a:rPr lang="en-US" sz="24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your name?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AA189-2207-45AA-9FB1-1E13F1250375}"/>
              </a:ext>
            </a:extLst>
          </p:cNvPr>
          <p:cNvSpPr txBox="1"/>
          <p:nvPr/>
        </p:nvSpPr>
        <p:spPr>
          <a:xfrm>
            <a:off x="72797" y="1349211"/>
            <a:ext cx="301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I'm fine, thank you.</a:t>
            </a:r>
          </a:p>
          <a:p>
            <a:pPr>
              <a:buClrTx/>
              <a:buFontTx/>
              <a:buNone/>
            </a:pPr>
            <a:r>
              <a:rPr lang="en-US" sz="2400" kern="120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How about you?</a:t>
            </a:r>
            <a:endParaRPr lang="en-US" sz="2400" kern="1200" dirty="0">
              <a:solidFill>
                <a:srgbClr val="0070C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ounded Rectangular Callout 5">
            <a:extLst>
              <a:ext uri="{FF2B5EF4-FFF2-40B4-BE49-F238E27FC236}">
                <a16:creationId xmlns:a16="http://schemas.microsoft.com/office/drawing/2014/main" id="{E20A9AEE-CDBA-4975-B88A-B15896E7EE4A}"/>
              </a:ext>
            </a:extLst>
          </p:cNvPr>
          <p:cNvSpPr/>
          <p:nvPr/>
        </p:nvSpPr>
        <p:spPr>
          <a:xfrm>
            <a:off x="4856463" y="70526"/>
            <a:ext cx="4152070" cy="2294348"/>
          </a:xfrm>
          <a:prstGeom prst="wedgeRoundRectCallout">
            <a:avLst>
              <a:gd name="adj1" fmla="val -2880"/>
              <a:gd name="adj2" fmla="val 6391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29E49E-F307-4D75-87D6-BD74292CF253}"/>
              </a:ext>
            </a:extLst>
          </p:cNvPr>
          <p:cNvSpPr txBox="1"/>
          <p:nvPr/>
        </p:nvSpPr>
        <p:spPr>
          <a:xfrm>
            <a:off x="4856463" y="294370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Hi.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3F128-441D-4ED7-B183-F5FB47DD1D42}"/>
              </a:ext>
            </a:extLst>
          </p:cNvPr>
          <p:cNvSpPr txBox="1"/>
          <p:nvPr/>
        </p:nvSpPr>
        <p:spPr>
          <a:xfrm>
            <a:off x="4856463" y="756035"/>
            <a:ext cx="468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I’m Doraemon.</a:t>
            </a:r>
            <a:endParaRPr lang="en-US" sz="2400" kern="1200" dirty="0">
              <a:solidFill>
                <a:srgbClr val="00B05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E0359-DD7D-46C1-A5D1-F2AE7BD7F9A6}"/>
              </a:ext>
            </a:extLst>
          </p:cNvPr>
          <p:cNvSpPr txBox="1"/>
          <p:nvPr/>
        </p:nvSpPr>
        <p:spPr>
          <a:xfrm>
            <a:off x="4856463" y="1349211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How are you?</a:t>
            </a:r>
          </a:p>
          <a:p>
            <a:pPr>
              <a:buClrTx/>
              <a:buFontTx/>
              <a:buNone/>
            </a:pPr>
            <a:endParaRPr lang="en-US" sz="2400" kern="1200" dirty="0">
              <a:solidFill>
                <a:srgbClr val="0070C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2D11AF-CBDD-4B33-98D1-18699EE6AFDB}"/>
              </a:ext>
            </a:extLst>
          </p:cNvPr>
          <p:cNvSpPr txBox="1"/>
          <p:nvPr/>
        </p:nvSpPr>
        <p:spPr>
          <a:xfrm>
            <a:off x="4856463" y="1764709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I'm fine, thank you.</a:t>
            </a:r>
            <a:endParaRPr lang="en-US" sz="2400" kern="1200" dirty="0">
              <a:solidFill>
                <a:srgbClr val="0070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448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117 L 0.40017 -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-5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81 0.02561 L -0.42326 -0.01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594613" y="1720827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sing.</a:t>
            </a:r>
            <a:endParaRPr dirty="0"/>
          </a:p>
        </p:txBody>
      </p:sp>
      <p:grpSp>
        <p:nvGrpSpPr>
          <p:cNvPr id="3" name="Google Shape;3576;p42">
            <a:extLst>
              <a:ext uri="{FF2B5EF4-FFF2-40B4-BE49-F238E27FC236}">
                <a16:creationId xmlns:a16="http://schemas.microsoft.com/office/drawing/2014/main" id="{81E75744-9B91-4347-A629-ECA9F6DA60A0}"/>
              </a:ext>
            </a:extLst>
          </p:cNvPr>
          <p:cNvGrpSpPr/>
          <p:nvPr/>
        </p:nvGrpSpPr>
        <p:grpSpPr>
          <a:xfrm>
            <a:off x="3434151" y="0"/>
            <a:ext cx="2097674" cy="2085907"/>
            <a:chOff x="4080729" y="838311"/>
            <a:chExt cx="2097674" cy="2085907"/>
          </a:xfrm>
        </p:grpSpPr>
        <p:sp>
          <p:nvSpPr>
            <p:cNvPr id="4" name="Google Shape;3577;p42">
              <a:extLst>
                <a:ext uri="{FF2B5EF4-FFF2-40B4-BE49-F238E27FC236}">
                  <a16:creationId xmlns:a16="http://schemas.microsoft.com/office/drawing/2014/main" id="{FD15BC7F-E7D8-4775-89ED-1D08AD3B873E}"/>
                </a:ext>
              </a:extLst>
            </p:cNvPr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8;p42">
              <a:extLst>
                <a:ext uri="{FF2B5EF4-FFF2-40B4-BE49-F238E27FC236}">
                  <a16:creationId xmlns:a16="http://schemas.microsoft.com/office/drawing/2014/main" id="{85706EE1-E405-4DA3-8066-2B3616BB5DD9}"/>
                </a:ext>
              </a:extLst>
            </p:cNvPr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1;p42">
            <a:extLst>
              <a:ext uri="{FF2B5EF4-FFF2-40B4-BE49-F238E27FC236}">
                <a16:creationId xmlns:a16="http://schemas.microsoft.com/office/drawing/2014/main" id="{AB2D4229-7D3D-4002-BBDF-444FBB5D296F}"/>
              </a:ext>
            </a:extLst>
          </p:cNvPr>
          <p:cNvSpPr txBox="1">
            <a:spLocks/>
          </p:cNvSpPr>
          <p:nvPr/>
        </p:nvSpPr>
        <p:spPr>
          <a:xfrm>
            <a:off x="3288951" y="703642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740211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27D7AB-595B-4DC3-B23E-29A99876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32" y="44049"/>
            <a:ext cx="7704000" cy="477600"/>
          </a:xfrm>
        </p:spPr>
        <p:txBody>
          <a:bodyPr/>
          <a:lstStyle/>
          <a:p>
            <a:r>
              <a:rPr lang="en-US" sz="3200">
                <a:latin typeface="Comic Sans MS" panose="030F0702030302020204" pitchFamily="66" charset="0"/>
              </a:rPr>
              <a:t>Where are they?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F9E3222-B871-402B-AB56-8177A6DB3B89}"/>
              </a:ext>
            </a:extLst>
          </p:cNvPr>
          <p:cNvSpPr txBox="1">
            <a:spLocks/>
          </p:cNvSpPr>
          <p:nvPr/>
        </p:nvSpPr>
        <p:spPr>
          <a:xfrm>
            <a:off x="714432" y="4371834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They are at school.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B5E33-41F0-42E4-9829-AA473A481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50" y="887099"/>
            <a:ext cx="7140136" cy="3412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B6B6D-3059-478E-9D2F-D570C4069B35}"/>
              </a:ext>
            </a:extLst>
          </p:cNvPr>
          <p:cNvSpPr txBox="1"/>
          <p:nvPr/>
        </p:nvSpPr>
        <p:spPr>
          <a:xfrm>
            <a:off x="1260250" y="594658"/>
            <a:ext cx="2441800" cy="2026610"/>
          </a:xfrm>
          <a:prstGeom prst="rect">
            <a:avLst/>
          </a:prstGeom>
          <a:solidFill>
            <a:srgbClr val="FEFAF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97840-E0BA-482C-AF71-ED6F3EE40812}"/>
              </a:ext>
            </a:extLst>
          </p:cNvPr>
          <p:cNvSpPr txBox="1"/>
          <p:nvPr/>
        </p:nvSpPr>
        <p:spPr>
          <a:xfrm>
            <a:off x="6197598" y="2629258"/>
            <a:ext cx="2202787" cy="1729558"/>
          </a:xfrm>
          <a:prstGeom prst="rect">
            <a:avLst/>
          </a:prstGeom>
          <a:solidFill>
            <a:srgbClr val="FEFAF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07BDAC8-68BE-449A-8DE2-30C71006EF52}"/>
              </a:ext>
            </a:extLst>
          </p:cNvPr>
          <p:cNvSpPr txBox="1">
            <a:spLocks/>
          </p:cNvSpPr>
          <p:nvPr/>
        </p:nvSpPr>
        <p:spPr>
          <a:xfrm>
            <a:off x="852978" y="117058"/>
            <a:ext cx="7704000" cy="56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>
                <a:latin typeface="Comic Sans MS" panose="030F0702030302020204" pitchFamily="66" charset="0"/>
              </a:rPr>
              <a:t>What are they doing?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BCAAD60-985F-4E88-854B-9B856878DB04}"/>
              </a:ext>
            </a:extLst>
          </p:cNvPr>
          <p:cNvSpPr txBox="1">
            <a:spLocks/>
          </p:cNvSpPr>
          <p:nvPr/>
        </p:nvSpPr>
        <p:spPr>
          <a:xfrm>
            <a:off x="725568" y="4412695"/>
            <a:ext cx="7704000" cy="67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They are greeting.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A92ECC5-F7DD-407B-862A-D91BFC319E40}"/>
              </a:ext>
            </a:extLst>
          </p:cNvPr>
          <p:cNvSpPr txBox="1">
            <a:spLocks/>
          </p:cNvSpPr>
          <p:nvPr/>
        </p:nvSpPr>
        <p:spPr>
          <a:xfrm>
            <a:off x="1082591" y="189050"/>
            <a:ext cx="7704000" cy="56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Comic Sans MS" panose="030F0702030302020204" pitchFamily="66" charset="0"/>
              </a:rPr>
              <a:t>Who are they?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534615C-7805-4530-8330-D9C92A813775}"/>
              </a:ext>
            </a:extLst>
          </p:cNvPr>
          <p:cNvSpPr txBox="1">
            <a:spLocks/>
          </p:cNvSpPr>
          <p:nvPr/>
        </p:nvSpPr>
        <p:spPr>
          <a:xfrm>
            <a:off x="1137064" y="4358816"/>
            <a:ext cx="7704000" cy="67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They are new friends.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2C7C0E-F66E-432A-973E-A2E647434D7B}"/>
              </a:ext>
            </a:extLst>
          </p:cNvPr>
          <p:cNvSpPr/>
          <p:nvPr/>
        </p:nvSpPr>
        <p:spPr>
          <a:xfrm>
            <a:off x="5486400" y="1133275"/>
            <a:ext cx="895350" cy="625676"/>
          </a:xfrm>
          <a:custGeom>
            <a:avLst/>
            <a:gdLst>
              <a:gd name="connsiteX0" fmla="*/ 0 w 895350"/>
              <a:gd name="connsiteY0" fmla="*/ 312838 h 625676"/>
              <a:gd name="connsiteX1" fmla="*/ 447675 w 895350"/>
              <a:gd name="connsiteY1" fmla="*/ 0 h 625676"/>
              <a:gd name="connsiteX2" fmla="*/ 895350 w 895350"/>
              <a:gd name="connsiteY2" fmla="*/ 312838 h 625676"/>
              <a:gd name="connsiteX3" fmla="*/ 447675 w 895350"/>
              <a:gd name="connsiteY3" fmla="*/ 625676 h 625676"/>
              <a:gd name="connsiteX4" fmla="*/ 0 w 895350"/>
              <a:gd name="connsiteY4" fmla="*/ 312838 h 6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625676" extrusionOk="0">
                <a:moveTo>
                  <a:pt x="0" y="312838"/>
                </a:moveTo>
                <a:cubicBezTo>
                  <a:pt x="-4914" y="134283"/>
                  <a:pt x="255913" y="-20144"/>
                  <a:pt x="447675" y="0"/>
                </a:cubicBezTo>
                <a:cubicBezTo>
                  <a:pt x="677556" y="9755"/>
                  <a:pt x="929203" y="129960"/>
                  <a:pt x="895350" y="312838"/>
                </a:cubicBezTo>
                <a:cubicBezTo>
                  <a:pt x="890326" y="475598"/>
                  <a:pt x="680464" y="670654"/>
                  <a:pt x="447675" y="625676"/>
                </a:cubicBezTo>
                <a:cubicBezTo>
                  <a:pt x="207815" y="615489"/>
                  <a:pt x="20382" y="483937"/>
                  <a:pt x="0" y="3128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810C96-3F51-4198-B4FC-15D6B46BEC7E}"/>
              </a:ext>
            </a:extLst>
          </p:cNvPr>
          <p:cNvSpPr/>
          <p:nvPr/>
        </p:nvSpPr>
        <p:spPr>
          <a:xfrm>
            <a:off x="3155950" y="3326149"/>
            <a:ext cx="912486" cy="566401"/>
          </a:xfrm>
          <a:custGeom>
            <a:avLst/>
            <a:gdLst>
              <a:gd name="connsiteX0" fmla="*/ 0 w 912486"/>
              <a:gd name="connsiteY0" fmla="*/ 283201 h 566401"/>
              <a:gd name="connsiteX1" fmla="*/ 456243 w 912486"/>
              <a:gd name="connsiteY1" fmla="*/ 0 h 566401"/>
              <a:gd name="connsiteX2" fmla="*/ 912486 w 912486"/>
              <a:gd name="connsiteY2" fmla="*/ 283201 h 566401"/>
              <a:gd name="connsiteX3" fmla="*/ 456243 w 912486"/>
              <a:gd name="connsiteY3" fmla="*/ 566402 h 566401"/>
              <a:gd name="connsiteX4" fmla="*/ 0 w 912486"/>
              <a:gd name="connsiteY4" fmla="*/ 283201 h 56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86" h="566401" extrusionOk="0">
                <a:moveTo>
                  <a:pt x="0" y="283201"/>
                </a:moveTo>
                <a:cubicBezTo>
                  <a:pt x="-20692" y="102461"/>
                  <a:pt x="251328" y="-17086"/>
                  <a:pt x="456243" y="0"/>
                </a:cubicBezTo>
                <a:cubicBezTo>
                  <a:pt x="694302" y="7819"/>
                  <a:pt x="926088" y="122734"/>
                  <a:pt x="912486" y="283201"/>
                </a:cubicBezTo>
                <a:cubicBezTo>
                  <a:pt x="895299" y="405343"/>
                  <a:pt x="703784" y="580201"/>
                  <a:pt x="456243" y="566402"/>
                </a:cubicBezTo>
                <a:cubicBezTo>
                  <a:pt x="209741" y="558850"/>
                  <a:pt x="4617" y="439229"/>
                  <a:pt x="0" y="28320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4" descr="First day of school Vectors &amp; Illustrations for Free Download | Freepik">
            <a:extLst>
              <a:ext uri="{FF2B5EF4-FFF2-40B4-BE49-F238E27FC236}">
                <a16:creationId xmlns:a16="http://schemas.microsoft.com/office/drawing/2014/main" id="{F1CD0440-5D45-4FF6-9586-6A86768F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64" y="5172359"/>
            <a:ext cx="3074772" cy="17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4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B1B4F0-B69E-4C62-8FBB-10B6DB9E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irst day of school Vectors &amp; Illustrations for Free Download | Freepik">
            <a:extLst>
              <a:ext uri="{FF2B5EF4-FFF2-40B4-BE49-F238E27FC236}">
                <a16:creationId xmlns:a16="http://schemas.microsoft.com/office/drawing/2014/main" id="{30328168-6A4F-4482-BDAB-9F66E86B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4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642BC-FE98-FE3E-759E-263A44E41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116" r="1639" b="772"/>
          <a:stretch/>
        </p:blipFill>
        <p:spPr>
          <a:xfrm>
            <a:off x="977901" y="603250"/>
            <a:ext cx="6946900" cy="39941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C1F479-3474-E5C1-1C7D-A42524AF9F9F}"/>
              </a:ext>
            </a:extLst>
          </p:cNvPr>
          <p:cNvSpPr/>
          <p:nvPr/>
        </p:nvSpPr>
        <p:spPr>
          <a:xfrm>
            <a:off x="3766269" y="2256503"/>
            <a:ext cx="1111928" cy="520547"/>
          </a:xfrm>
          <a:prstGeom prst="wedgeRoundRectCallout">
            <a:avLst>
              <a:gd name="adj1" fmla="val 1394"/>
              <a:gd name="adj2" fmla="val 3852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>
                <a:solidFill>
                  <a:srgbClr val="0E5366"/>
                </a:solidFill>
                <a:latin typeface="Comic Sans MS" panose="030F0702030302020204" pitchFamily="66" charset="0"/>
              </a:rPr>
              <a:t>Minh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E53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228A0C-5B24-1D1F-9EDF-493D73B1D328}"/>
              </a:ext>
            </a:extLst>
          </p:cNvPr>
          <p:cNvSpPr/>
          <p:nvPr/>
        </p:nvSpPr>
        <p:spPr>
          <a:xfrm>
            <a:off x="6444445" y="2383133"/>
            <a:ext cx="1044034" cy="520547"/>
          </a:xfrm>
          <a:prstGeom prst="wedgeRoundRectCallout">
            <a:avLst>
              <a:gd name="adj1" fmla="val 1394"/>
              <a:gd name="adj2" fmla="val 3852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E53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Luc</a:t>
            </a:r>
            <a:r>
              <a:rPr lang="en-US" sz="2800" b="1" dirty="0">
                <a:solidFill>
                  <a:srgbClr val="0E5366"/>
                </a:solidFill>
                <a:latin typeface="Comic Sans MS" panose="030F0702030302020204" pitchFamily="66" charset="0"/>
              </a:rPr>
              <a:t>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E53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11" name="Track 2">
            <a:hlinkClick r:id="" action="ppaction://media"/>
            <a:extLst>
              <a:ext uri="{FF2B5EF4-FFF2-40B4-BE49-F238E27FC236}">
                <a16:creationId xmlns:a16="http://schemas.microsoft.com/office/drawing/2014/main" id="{A9733331-CC9D-88E0-0829-2113226F7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6372" y="603250"/>
            <a:ext cx="520547" cy="5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2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5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6388B6-463E-4867-B2CF-66C769DA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3030C-FB16-4B09-8C38-92FE3394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2829"/>
          <a:stretch/>
        </p:blipFill>
        <p:spPr>
          <a:xfrm>
            <a:off x="4861775" y="1564783"/>
            <a:ext cx="3351922" cy="2212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06165-5FAB-4CF5-9DE3-9F7F1D961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943" y="1677749"/>
            <a:ext cx="1668397" cy="23398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1F2043-4C27-47DA-AC85-F61C6A603F18}"/>
              </a:ext>
            </a:extLst>
          </p:cNvPr>
          <p:cNvSpPr/>
          <p:nvPr/>
        </p:nvSpPr>
        <p:spPr>
          <a:xfrm>
            <a:off x="2524311" y="4325791"/>
            <a:ext cx="1891042" cy="632485"/>
          </a:xfrm>
          <a:prstGeom prst="wedgeRoundRectCallout">
            <a:avLst>
              <a:gd name="adj1" fmla="val -53031"/>
              <a:gd name="adj2" fmla="val -10830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Hello!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4C3FB07-29FA-4579-845F-2DC10B5EEDB4}"/>
              </a:ext>
            </a:extLst>
          </p:cNvPr>
          <p:cNvSpPr/>
          <p:nvPr/>
        </p:nvSpPr>
        <p:spPr>
          <a:xfrm>
            <a:off x="5896154" y="279414"/>
            <a:ext cx="1891042" cy="632485"/>
          </a:xfrm>
          <a:prstGeom prst="wedgeRoundRectCallout">
            <a:avLst>
              <a:gd name="adj1" fmla="val -4382"/>
              <a:gd name="adj2" fmla="val 9774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Hi!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F640924-A23C-4598-9037-F5471CBD413A}"/>
              </a:ext>
            </a:extLst>
          </p:cNvPr>
          <p:cNvSpPr/>
          <p:nvPr/>
        </p:nvSpPr>
        <p:spPr>
          <a:xfrm>
            <a:off x="1812873" y="279414"/>
            <a:ext cx="2990408" cy="632485"/>
          </a:xfrm>
          <a:prstGeom prst="wedgeRoundRectCallout">
            <a:avLst>
              <a:gd name="adj1" fmla="val 42221"/>
              <a:gd name="adj2" fmla="val 83987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This is Mary.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3812C0F-900E-4BAB-A694-6AF29F183F80}"/>
              </a:ext>
            </a:extLst>
          </p:cNvPr>
          <p:cNvSpPr/>
          <p:nvPr/>
        </p:nvSpPr>
        <p:spPr>
          <a:xfrm>
            <a:off x="5721626" y="279413"/>
            <a:ext cx="2846436" cy="632485"/>
          </a:xfrm>
          <a:prstGeom prst="wedgeRoundRectCallout">
            <a:avLst>
              <a:gd name="adj1" fmla="val -37467"/>
              <a:gd name="adj2" fmla="val 9859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This is Mai!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735FDA9-A373-4D09-AB44-9A726AA3E0E0}"/>
              </a:ext>
            </a:extLst>
          </p:cNvPr>
          <p:cNvSpPr/>
          <p:nvPr/>
        </p:nvSpPr>
        <p:spPr>
          <a:xfrm>
            <a:off x="2054593" y="4325791"/>
            <a:ext cx="3667033" cy="632485"/>
          </a:xfrm>
          <a:prstGeom prst="wedgeRoundRectCallout">
            <a:avLst>
              <a:gd name="adj1" fmla="val -39937"/>
              <a:gd name="adj2" fmla="val -10001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Nice to see you.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5DC531-8822-45DC-9044-32416412D9D9}"/>
              </a:ext>
            </a:extLst>
          </p:cNvPr>
          <p:cNvSpPr/>
          <p:nvPr/>
        </p:nvSpPr>
        <p:spPr>
          <a:xfrm>
            <a:off x="5346470" y="279412"/>
            <a:ext cx="3612803" cy="632485"/>
          </a:xfrm>
          <a:prstGeom prst="wedgeRoundRectCallout">
            <a:avLst>
              <a:gd name="adj1" fmla="val -5324"/>
              <a:gd name="adj2" fmla="val 9567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Nice to see you.</a:t>
            </a:r>
          </a:p>
        </p:txBody>
      </p:sp>
    </p:spTree>
    <p:extLst>
      <p:ext uri="{BB962C8B-B14F-4D97-AF65-F5344CB8AC3E}">
        <p14:creationId xmlns:p14="http://schemas.microsoft.com/office/powerpoint/2010/main" val="1458242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1 -0.05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928</TotalTime>
  <Words>244</Words>
  <Application>Microsoft Office PowerPoint</Application>
  <PresentationFormat>On-screen Show (16:9)</PresentationFormat>
  <Paragraphs>76</Paragraphs>
  <Slides>18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Open Sans</vt:lpstr>
      <vt:lpstr>#9Slide07 SVNAppleberry</vt:lpstr>
      <vt:lpstr>Patrick Hand</vt:lpstr>
      <vt:lpstr>Arial</vt:lpstr>
      <vt:lpstr>Comic Sans MS</vt:lpstr>
      <vt:lpstr>#9Slide03 Cabin SemiBold</vt:lpstr>
      <vt:lpstr>Roboto</vt:lpstr>
      <vt:lpstr>Sport Day</vt:lpstr>
      <vt:lpstr>Cool Doody Thesis by Slidesgo</vt:lpstr>
      <vt:lpstr>1_Cool Doody Thesis by Slidesgo</vt:lpstr>
      <vt:lpstr>STARTER A. HELLO AGAIN! </vt:lpstr>
      <vt:lpstr>Table of contents</vt:lpstr>
      <vt:lpstr>Warm-up Let's meet new friends!</vt:lpstr>
      <vt:lpstr>PowerPoint Presentation</vt:lpstr>
      <vt:lpstr>Let’s sing.</vt:lpstr>
      <vt:lpstr>Where are they?</vt:lpstr>
      <vt:lpstr>PowerPoint Presentation</vt:lpstr>
      <vt:lpstr>PowerPoint Presentation</vt:lpstr>
      <vt:lpstr>PowerPoint Presentation</vt:lpstr>
      <vt:lpstr>PowerPoint Presentation</vt:lpstr>
      <vt:lpstr>Greet 5 strangers challenge!!!</vt:lpstr>
      <vt:lpstr>Listen and tick.</vt:lpstr>
      <vt:lpstr>PowerPoint Presentation</vt:lpstr>
      <vt:lpstr>PowerPoint Presentation</vt:lpstr>
      <vt:lpstr>PowerPoint Presentation</vt:lpstr>
      <vt:lpstr>PowerPoint Presentation</vt:lpstr>
      <vt:lpstr>Let's play.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</dc:title>
  <dc:subject>9Slide.vn</dc:subject>
  <dc:creator>DELL</dc:creator>
  <dc:description>9Slide.vn</dc:description>
  <cp:lastModifiedBy>Do Tra Giang</cp:lastModifiedBy>
  <cp:revision>57</cp:revision>
  <dcterms:modified xsi:type="dcterms:W3CDTF">2026-01-04T02:02:26Z</dcterms:modified>
  <cp:category>9Slide.vn</cp:category>
</cp:coreProperties>
</file>