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5"/>
  </p:notesMasterIdLst>
  <p:sldIdLst>
    <p:sldId id="256" r:id="rId2"/>
    <p:sldId id="258" r:id="rId3"/>
    <p:sldId id="302" r:id="rId4"/>
    <p:sldId id="291" r:id="rId5"/>
    <p:sldId id="288" r:id="rId6"/>
    <p:sldId id="289" r:id="rId7"/>
    <p:sldId id="290" r:id="rId8"/>
    <p:sldId id="297" r:id="rId9"/>
    <p:sldId id="298" r:id="rId10"/>
    <p:sldId id="299" r:id="rId11"/>
    <p:sldId id="307" r:id="rId12"/>
    <p:sldId id="293" r:id="rId13"/>
    <p:sldId id="300" r:id="rId14"/>
    <p:sldId id="314" r:id="rId15"/>
    <p:sldId id="309" r:id="rId16"/>
    <p:sldId id="310" r:id="rId17"/>
    <p:sldId id="311" r:id="rId18"/>
    <p:sldId id="312" r:id="rId19"/>
    <p:sldId id="296" r:id="rId20"/>
    <p:sldId id="301" r:id="rId21"/>
    <p:sldId id="295" r:id="rId22"/>
    <p:sldId id="371" r:id="rId23"/>
    <p:sldId id="305" r:id="rId2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Patrick Hand" panose="020B0604020202020204" charset="0"/>
      <p:regular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929"/>
    <a:srgbClr val="00CC99"/>
    <a:srgbClr val="259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B3FEA2-2FB1-48A4-A807-CD5D5D667422}">
  <a:tblStyle styleId="{80B3FEA2-2FB1-48A4-A807-CD5D5D6674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32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937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27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27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She’s reading ………….</a:t>
            </a:r>
          </a:p>
        </p:txBody>
      </p:sp>
    </p:spTree>
    <p:extLst>
      <p:ext uri="{BB962C8B-B14F-4D97-AF65-F5344CB8AC3E}">
        <p14:creationId xmlns:p14="http://schemas.microsoft.com/office/powerpoint/2010/main" val="315140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He’s listening to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61970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He’s is writing</a:t>
            </a:r>
          </a:p>
        </p:txBody>
      </p:sp>
    </p:spTree>
    <p:extLst>
      <p:ext uri="{BB962C8B-B14F-4D97-AF65-F5344CB8AC3E}">
        <p14:creationId xmlns:p14="http://schemas.microsoft.com/office/powerpoint/2010/main" val="247097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She’s doing a puzzle</a:t>
            </a:r>
          </a:p>
        </p:txBody>
      </p:sp>
    </p:spTree>
    <p:extLst>
      <p:ext uri="{BB962C8B-B14F-4D97-AF65-F5344CB8AC3E}">
        <p14:creationId xmlns:p14="http://schemas.microsoft.com/office/powerpoint/2010/main" val="302956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9" r:id="rId4"/>
    <p:sldLayoutId id="214748366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627011" y="2641492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Comic Sans MS" panose="030F0702030302020204" pitchFamily="66" charset="0"/>
              </a:rPr>
              <a:t>Starter</a:t>
            </a:r>
            <a:r>
              <a:rPr lang="en-US" sz="6000" dirty="0"/>
              <a:t> </a:t>
            </a:r>
            <a:endParaRPr sz="6000" dirty="0"/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2D19DDBC-A17A-4B83-BB34-526143EF045A}"/>
              </a:ext>
            </a:extLst>
          </p:cNvPr>
          <p:cNvSpPr/>
          <p:nvPr/>
        </p:nvSpPr>
        <p:spPr>
          <a:xfrm>
            <a:off x="2130190" y="3259968"/>
            <a:ext cx="4697642" cy="836909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B. Classroom </a:t>
            </a:r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activites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5B46EE-4C7C-4848-B2F7-3A8D35049E57}"/>
              </a:ext>
            </a:extLst>
          </p:cNvPr>
          <p:cNvSpPr txBox="1">
            <a:spLocks/>
          </p:cNvSpPr>
          <p:nvPr/>
        </p:nvSpPr>
        <p:spPr>
          <a:xfrm>
            <a:off x="817971" y="131273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0" dirty="0">
                <a:latin typeface="Comic Sans MS" panose="030F0702030302020204" pitchFamily="66" charset="0"/>
              </a:rPr>
              <a:t>B</a:t>
            </a:r>
            <a:r>
              <a:rPr lang="en-US" sz="6000" dirty="0">
                <a:latin typeface="Comic Sans MS" panose="030F0702030302020204" pitchFamily="66" charset="0"/>
              </a:rPr>
              <a:t>e </a:t>
            </a:r>
            <a:r>
              <a:rPr lang="vi-VN" sz="6000" dirty="0">
                <a:latin typeface="Comic Sans MS" panose="030F0702030302020204" pitchFamily="66" charset="0"/>
              </a:rPr>
              <a:t>quiet.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Flyers 1 Unit 6: You must be quiet in the library - Tiếng Anh trẻ em lớp 5  unit 6">
            <a:extLst>
              <a:ext uri="{FF2B5EF4-FFF2-40B4-BE49-F238E27FC236}">
                <a16:creationId xmlns:a16="http://schemas.microsoft.com/office/drawing/2014/main" id="{EB128CFB-E3B6-4327-912A-3F2E80632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0" y="1240972"/>
            <a:ext cx="3733039" cy="35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lyers 1 Unit 6: You must be quiet in the library - Tiếng Anh trẻ em lớp 5  unit 6">
            <a:extLst>
              <a:ext uri="{FF2B5EF4-FFF2-40B4-BE49-F238E27FC236}">
                <a16:creationId xmlns:a16="http://schemas.microsoft.com/office/drawing/2014/main" id="{91C592CB-6F3D-4FCF-A2D4-1703F977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0" y="1240972"/>
            <a:ext cx="3733039" cy="35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2,450 Cartoon Of A Crossword Puzzle Illustrations &amp; Clip Art - iStock">
            <a:extLst>
              <a:ext uri="{FF2B5EF4-FFF2-40B4-BE49-F238E27FC236}">
                <a16:creationId xmlns:a16="http://schemas.microsoft.com/office/drawing/2014/main" id="{869F688F-63CB-45E8-8FAE-91453EDBF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70" y="1678301"/>
            <a:ext cx="4809260" cy="24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,450 Cartoon Of A Crossword Puzzle Illustrations &amp; Clip Art - iStock">
            <a:extLst>
              <a:ext uri="{FF2B5EF4-FFF2-40B4-BE49-F238E27FC236}">
                <a16:creationId xmlns:a16="http://schemas.microsoft.com/office/drawing/2014/main" id="{4BF6AC98-93B7-404F-A1B2-FB42C111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70" y="1678301"/>
            <a:ext cx="4809260" cy="24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E2CDD6-AFBA-40CB-8B1F-AC3A9C6510EB}"/>
              </a:ext>
            </a:extLst>
          </p:cNvPr>
          <p:cNvSpPr txBox="1">
            <a:spLocks/>
          </p:cNvSpPr>
          <p:nvPr/>
        </p:nvSpPr>
        <p:spPr>
          <a:xfrm>
            <a:off x="720000" y="206786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0" dirty="0">
                <a:latin typeface="Comic Sans MS" panose="030F0702030302020204" pitchFamily="66" charset="0"/>
              </a:rPr>
              <a:t>D</a:t>
            </a:r>
            <a:r>
              <a:rPr lang="en-US" sz="6000" dirty="0">
                <a:latin typeface="Comic Sans MS" panose="030F0702030302020204" pitchFamily="66" charset="0"/>
              </a:rPr>
              <a:t>o a </a:t>
            </a:r>
            <a:r>
              <a:rPr lang="vi-VN" sz="6000" dirty="0">
                <a:latin typeface="Comic Sans MS" panose="030F0702030302020204" pitchFamily="66" charset="0"/>
              </a:rPr>
              <a:t>puzzle.</a:t>
            </a:r>
            <a:endParaRPr lang="en-US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0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648474" y="1644970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CC99"/>
                </a:solidFill>
                <a:latin typeface="Comic Sans MS" panose="030F0702030302020204" pitchFamily="66" charset="0"/>
              </a:rPr>
              <a:t>Activity 1</a:t>
            </a:r>
            <a:br>
              <a:rPr lang="en-US" sz="6000" dirty="0"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Let’s </a:t>
            </a:r>
            <a:r>
              <a:rPr lang="vi-VN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chant.</a:t>
            </a:r>
            <a:endParaRPr sz="4000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 rot="16568509">
            <a:off x="3381614" y="-387071"/>
            <a:ext cx="2340348" cy="2327220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381038" y="450574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75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27402111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25499" y="1539724"/>
            <a:ext cx="8893001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CC99"/>
                </a:solidFill>
                <a:latin typeface="Comic Sans MS" panose="030F0702030302020204" pitchFamily="66" charset="0"/>
              </a:rPr>
              <a:t>Activity 2</a:t>
            </a:r>
            <a:br>
              <a:rPr lang="en-US" sz="6000" dirty="0"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Listen and </a:t>
            </a:r>
            <a:r>
              <a:rPr lang="vi-VN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number.</a:t>
            </a:r>
            <a:endParaRPr sz="4000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 rot="3555036">
            <a:off x="3504878" y="-290070"/>
            <a:ext cx="2309607" cy="2296651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401249" y="371776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75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4828921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32;p62">
            <a:extLst>
              <a:ext uri="{FF2B5EF4-FFF2-40B4-BE49-F238E27FC236}">
                <a16:creationId xmlns:a16="http://schemas.microsoft.com/office/drawing/2014/main" id="{6C1B4BC2-0721-4574-A134-37D2E278F17F}"/>
              </a:ext>
            </a:extLst>
          </p:cNvPr>
          <p:cNvSpPr txBox="1">
            <a:spLocks/>
          </p:cNvSpPr>
          <p:nvPr/>
        </p:nvSpPr>
        <p:spPr>
          <a:xfrm>
            <a:off x="132873" y="1946779"/>
            <a:ext cx="8893001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</a:t>
            </a:r>
            <a:r>
              <a:rPr lang="vi-VN" sz="6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say.</a:t>
            </a:r>
            <a:endParaRPr lang="en-US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1106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9B8F4-9269-486E-8485-22DF7A21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77267"/>
            <a:ext cx="7704000" cy="4776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What is she doing?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4306" y="1396438"/>
            <a:ext cx="3242542" cy="328405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0856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BDEA-B215-44C0-9D23-B69C9E2F1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59379"/>
            <a:ext cx="7704000" cy="4776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What is he doing?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2262" y="1645785"/>
            <a:ext cx="2651990" cy="3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2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F83A92-922E-47D6-A599-A3B4C911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85011"/>
            <a:ext cx="7704000" cy="4776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What is he doing?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210" y="1264770"/>
            <a:ext cx="2499577" cy="34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F36F578-FBBF-404C-BC92-8E213BF2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77267"/>
            <a:ext cx="7704000" cy="4776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What is she doing?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4709" y="1337238"/>
            <a:ext cx="2034580" cy="29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2D90B4-DD33-42C1-89F3-7B9D3482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2799"/>
            <a:ext cx="7704000" cy="477600"/>
          </a:xfrm>
        </p:spPr>
        <p:txBody>
          <a:bodyPr/>
          <a:lstStyle/>
          <a:p>
            <a:r>
              <a:rPr lang="en-US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Listen and </a:t>
            </a:r>
            <a:r>
              <a:rPr lang="vi-VN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number.</a:t>
            </a:r>
            <a:endParaRPr lang="en-US" sz="4000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29" y="1216324"/>
            <a:ext cx="8436071" cy="3871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242"/>
          <a:stretch/>
        </p:blipFill>
        <p:spPr>
          <a:xfrm>
            <a:off x="720000" y="861963"/>
            <a:ext cx="4907007" cy="708721"/>
          </a:xfrm>
          <a:prstGeom prst="rect">
            <a:avLst/>
          </a:prstGeom>
        </p:spPr>
      </p:pic>
      <p:pic>
        <p:nvPicPr>
          <p:cNvPr id="12" name="Track 5">
            <a:hlinkClick r:id="" action="ppaction://media"/>
            <a:extLst>
              <a:ext uri="{FF2B5EF4-FFF2-40B4-BE49-F238E27FC236}">
                <a16:creationId xmlns:a16="http://schemas.microsoft.com/office/drawing/2014/main" id="{EDCC1A47-43AF-3D51-67EC-53A1FC12F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2081" y="972641"/>
            <a:ext cx="487363" cy="487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16747" y="2490029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9582" y="3915103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9819" y="3915103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3282" y="2490029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336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5" name="Google Shape;3535;p39"/>
          <p:cNvGrpSpPr/>
          <p:nvPr/>
        </p:nvGrpSpPr>
        <p:grpSpPr>
          <a:xfrm>
            <a:off x="1611289" y="2513025"/>
            <a:ext cx="772365" cy="763632"/>
            <a:chOff x="496256" y="1136537"/>
            <a:chExt cx="747040" cy="738736"/>
          </a:xfrm>
        </p:grpSpPr>
        <p:sp>
          <p:nvSpPr>
            <p:cNvPr id="3536" name="Google Shape;3536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38" name="Google Shape;3538;p39"/>
          <p:cNvGrpSpPr/>
          <p:nvPr/>
        </p:nvGrpSpPr>
        <p:grpSpPr>
          <a:xfrm>
            <a:off x="5535183" y="1957916"/>
            <a:ext cx="772365" cy="763632"/>
            <a:chOff x="496256" y="1136537"/>
            <a:chExt cx="747040" cy="738736"/>
          </a:xfrm>
        </p:grpSpPr>
        <p:sp>
          <p:nvSpPr>
            <p:cNvPr id="3539" name="Google Shape;3539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41" name="Google Shape;3541;p39"/>
          <p:cNvGrpSpPr/>
          <p:nvPr/>
        </p:nvGrpSpPr>
        <p:grpSpPr>
          <a:xfrm>
            <a:off x="1581061" y="1443511"/>
            <a:ext cx="772365" cy="763632"/>
            <a:chOff x="496256" y="1136537"/>
            <a:chExt cx="747040" cy="738736"/>
          </a:xfrm>
        </p:grpSpPr>
        <p:sp>
          <p:nvSpPr>
            <p:cNvPr id="3542" name="Google Shape;3542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434329" y="482026"/>
            <a:ext cx="5403601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259F7F"/>
                </a:solidFill>
                <a:latin typeface="Comic Sans MS" panose="030F0702030302020204" pitchFamily="66" charset="0"/>
              </a:rPr>
              <a:t>Table of contents</a:t>
            </a:r>
            <a:endParaRPr sz="3600" dirty="0">
              <a:solidFill>
                <a:srgbClr val="259F7F"/>
              </a:solidFill>
              <a:latin typeface="Comic Sans MS" panose="030F0702030302020204" pitchFamily="66" charset="0"/>
            </a:endParaRPr>
          </a:p>
        </p:txBody>
      </p:sp>
      <p:sp>
        <p:nvSpPr>
          <p:cNvPr id="3546" name="Google Shape;3546;p39"/>
          <p:cNvSpPr txBox="1">
            <a:spLocks noGrp="1"/>
          </p:cNvSpPr>
          <p:nvPr>
            <p:ph type="title" idx="2"/>
          </p:nvPr>
        </p:nvSpPr>
        <p:spPr>
          <a:xfrm>
            <a:off x="2468512" y="1707747"/>
            <a:ext cx="2560687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221929"/>
                </a:solidFill>
                <a:latin typeface="Comic Sans MS" panose="030F0702030302020204" pitchFamily="66" charset="0"/>
              </a:rPr>
              <a:t>Warm-up and Review</a:t>
            </a:r>
            <a:endParaRPr sz="3200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sp>
        <p:nvSpPr>
          <p:cNvPr id="3547" name="Google Shape;3547;p39"/>
          <p:cNvSpPr txBox="1">
            <a:spLocks noGrp="1"/>
          </p:cNvSpPr>
          <p:nvPr>
            <p:ph type="title" idx="3"/>
          </p:nvPr>
        </p:nvSpPr>
        <p:spPr>
          <a:xfrm>
            <a:off x="862176" y="15912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21929"/>
                </a:solidFill>
                <a:latin typeface="Comic Sans MS" panose="030F0702030302020204" pitchFamily="66" charset="0"/>
              </a:rPr>
              <a:t>01</a:t>
            </a:r>
            <a:endParaRPr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sp>
        <p:nvSpPr>
          <p:cNvPr id="3549" name="Google Shape;3549;p39"/>
          <p:cNvSpPr txBox="1">
            <a:spLocks noGrp="1"/>
          </p:cNvSpPr>
          <p:nvPr>
            <p:ph type="title" idx="5"/>
          </p:nvPr>
        </p:nvSpPr>
        <p:spPr>
          <a:xfrm>
            <a:off x="2423183" y="2807158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221929"/>
                </a:solidFill>
                <a:latin typeface="Comic Sans MS" panose="030F0702030302020204" pitchFamily="66" charset="0"/>
              </a:rPr>
              <a:t>Activity 1</a:t>
            </a:r>
            <a:endParaRPr sz="2400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sp>
        <p:nvSpPr>
          <p:cNvPr id="3550" name="Google Shape;3550;p39"/>
          <p:cNvSpPr txBox="1">
            <a:spLocks noGrp="1"/>
          </p:cNvSpPr>
          <p:nvPr>
            <p:ph type="title" idx="6"/>
          </p:nvPr>
        </p:nvSpPr>
        <p:spPr>
          <a:xfrm>
            <a:off x="820130" y="2682480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21929"/>
                </a:solidFill>
                <a:latin typeface="Comic Sans MS" panose="030F0702030302020204" pitchFamily="66" charset="0"/>
              </a:rPr>
              <a:t>02</a:t>
            </a:r>
            <a:endParaRPr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sp>
        <p:nvSpPr>
          <p:cNvPr id="3552" name="Google Shape;3552;p39"/>
          <p:cNvSpPr txBox="1">
            <a:spLocks noGrp="1"/>
          </p:cNvSpPr>
          <p:nvPr>
            <p:ph type="title" idx="8"/>
          </p:nvPr>
        </p:nvSpPr>
        <p:spPr>
          <a:xfrm>
            <a:off x="6096295" y="325310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21929"/>
                </a:solidFill>
                <a:latin typeface="Comic Sans MS" panose="030F0702030302020204" pitchFamily="66" charset="0"/>
              </a:rPr>
              <a:t>Games </a:t>
            </a:r>
            <a:endParaRPr sz="3000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9" name="Google Shape;3538;p39">
            <a:extLst>
              <a:ext uri="{FF2B5EF4-FFF2-40B4-BE49-F238E27FC236}">
                <a16:creationId xmlns:a16="http://schemas.microsoft.com/office/drawing/2014/main" id="{AD8C0C8A-C820-4315-AB50-21520F94A628}"/>
              </a:ext>
            </a:extLst>
          </p:cNvPr>
          <p:cNvGrpSpPr/>
          <p:nvPr/>
        </p:nvGrpSpPr>
        <p:grpSpPr>
          <a:xfrm>
            <a:off x="1581650" y="3633530"/>
            <a:ext cx="772365" cy="763632"/>
            <a:chOff x="496256" y="1136537"/>
            <a:chExt cx="747040" cy="738736"/>
          </a:xfrm>
        </p:grpSpPr>
        <p:sp>
          <p:nvSpPr>
            <p:cNvPr id="30" name="Google Shape;3539;p39">
              <a:extLst>
                <a:ext uri="{FF2B5EF4-FFF2-40B4-BE49-F238E27FC236}">
                  <a16:creationId xmlns:a16="http://schemas.microsoft.com/office/drawing/2014/main" id="{1E91DE93-4D6F-452B-8A0D-AF3254E5CB83}"/>
                </a:ext>
              </a:extLst>
            </p:cNvPr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" name="Google Shape;3540;p39">
              <a:extLst>
                <a:ext uri="{FF2B5EF4-FFF2-40B4-BE49-F238E27FC236}">
                  <a16:creationId xmlns:a16="http://schemas.microsoft.com/office/drawing/2014/main" id="{6660F9FB-E817-40B3-941E-826625FC0F23}"/>
                </a:ext>
              </a:extLst>
            </p:cNvPr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33ED139-BDFF-47C6-A09E-A188E86BE2AE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4785386" y="2156263"/>
            <a:ext cx="2316000" cy="439500"/>
          </a:xfrm>
        </p:spPr>
        <p:txBody>
          <a:bodyPr/>
          <a:lstStyle/>
          <a:p>
            <a:r>
              <a:rPr lang="en-US" dirty="0">
                <a:solidFill>
                  <a:srgbClr val="221929"/>
                </a:solidFill>
                <a:latin typeface="Comic Sans MS" panose="030F0702030302020204" pitchFamily="66" charset="0"/>
              </a:rPr>
              <a:t>04</a:t>
            </a:r>
          </a:p>
        </p:txBody>
      </p:sp>
      <p:sp>
        <p:nvSpPr>
          <p:cNvPr id="34" name="Google Shape;3553;p39">
            <a:extLst>
              <a:ext uri="{FF2B5EF4-FFF2-40B4-BE49-F238E27FC236}">
                <a16:creationId xmlns:a16="http://schemas.microsoft.com/office/drawing/2014/main" id="{3B1C6E01-7C8B-406B-BF9E-8D963F2B5FD2}"/>
              </a:ext>
            </a:extLst>
          </p:cNvPr>
          <p:cNvSpPr txBox="1">
            <a:spLocks/>
          </p:cNvSpPr>
          <p:nvPr/>
        </p:nvSpPr>
        <p:spPr>
          <a:xfrm>
            <a:off x="831588" y="3833304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3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>
                <a:solidFill>
                  <a:srgbClr val="221929"/>
                </a:solidFill>
                <a:latin typeface="Comic Sans MS" panose="030F0702030302020204" pitchFamily="66" charset="0"/>
              </a:rPr>
              <a:t>03</a:t>
            </a:r>
            <a:endParaRPr lang="en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5" name="Google Shape;3532;p39">
            <a:extLst>
              <a:ext uri="{FF2B5EF4-FFF2-40B4-BE49-F238E27FC236}">
                <a16:creationId xmlns:a16="http://schemas.microsoft.com/office/drawing/2014/main" id="{DB019EBC-E36F-4076-896E-192B6F914421}"/>
              </a:ext>
            </a:extLst>
          </p:cNvPr>
          <p:cNvGrpSpPr/>
          <p:nvPr/>
        </p:nvGrpSpPr>
        <p:grpSpPr>
          <a:xfrm>
            <a:off x="5565569" y="2993709"/>
            <a:ext cx="772365" cy="763632"/>
            <a:chOff x="496256" y="1136537"/>
            <a:chExt cx="747040" cy="738736"/>
          </a:xfrm>
        </p:grpSpPr>
        <p:sp>
          <p:nvSpPr>
            <p:cNvPr id="36" name="Google Shape;3533;p39">
              <a:extLst>
                <a:ext uri="{FF2B5EF4-FFF2-40B4-BE49-F238E27FC236}">
                  <a16:creationId xmlns:a16="http://schemas.microsoft.com/office/drawing/2014/main" id="{E4C761BB-C11D-4540-B6A3-474CC10F1E87}"/>
                </a:ext>
              </a:extLst>
            </p:cNvPr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7" name="Google Shape;3534;p39">
              <a:extLst>
                <a:ext uri="{FF2B5EF4-FFF2-40B4-BE49-F238E27FC236}">
                  <a16:creationId xmlns:a16="http://schemas.microsoft.com/office/drawing/2014/main" id="{66BDC7D6-639E-4280-AE0D-B3A1DF885D7D}"/>
                </a:ext>
              </a:extLst>
            </p:cNvPr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221929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8" name="Google Shape;3556;p39">
            <a:extLst>
              <a:ext uri="{FF2B5EF4-FFF2-40B4-BE49-F238E27FC236}">
                <a16:creationId xmlns:a16="http://schemas.microsoft.com/office/drawing/2014/main" id="{863647C2-3C8E-4331-A16A-6612EB79E9FB}"/>
              </a:ext>
            </a:extLst>
          </p:cNvPr>
          <p:cNvSpPr txBox="1">
            <a:spLocks/>
          </p:cNvSpPr>
          <p:nvPr/>
        </p:nvSpPr>
        <p:spPr>
          <a:xfrm>
            <a:off x="4785386" y="3168706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3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rgbClr val="221929"/>
                </a:solidFill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41" name="Google Shape;3549;p39">
            <a:extLst>
              <a:ext uri="{FF2B5EF4-FFF2-40B4-BE49-F238E27FC236}">
                <a16:creationId xmlns:a16="http://schemas.microsoft.com/office/drawing/2014/main" id="{E494AEB9-168B-49C3-9AEA-CDECF372DFBC}"/>
              </a:ext>
            </a:extLst>
          </p:cNvPr>
          <p:cNvSpPr txBox="1">
            <a:spLocks/>
          </p:cNvSpPr>
          <p:nvPr/>
        </p:nvSpPr>
        <p:spPr>
          <a:xfrm>
            <a:off x="1999045" y="3897100"/>
            <a:ext cx="3164276" cy="13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3200" dirty="0">
                <a:solidFill>
                  <a:srgbClr val="221929"/>
                </a:solidFill>
                <a:latin typeface="Comic Sans MS" panose="030F0702030302020204" pitchFamily="66" charset="0"/>
              </a:rPr>
              <a:t>Activity 2</a:t>
            </a:r>
          </a:p>
        </p:txBody>
      </p:sp>
      <p:sp>
        <p:nvSpPr>
          <p:cNvPr id="46" name="Google Shape;3552;p39">
            <a:extLst>
              <a:ext uri="{FF2B5EF4-FFF2-40B4-BE49-F238E27FC236}">
                <a16:creationId xmlns:a16="http://schemas.microsoft.com/office/drawing/2014/main" id="{EAD55176-92D0-4EE1-BA8D-8CFD077492CD}"/>
              </a:ext>
            </a:extLst>
          </p:cNvPr>
          <p:cNvSpPr txBox="1">
            <a:spLocks/>
          </p:cNvSpPr>
          <p:nvPr/>
        </p:nvSpPr>
        <p:spPr>
          <a:xfrm>
            <a:off x="6146683" y="2240935"/>
            <a:ext cx="2726461" cy="15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3000" dirty="0">
                <a:solidFill>
                  <a:srgbClr val="221929"/>
                </a:solidFill>
                <a:latin typeface="Comic Sans MS" panose="030F0702030302020204" pitchFamily="66" charset="0"/>
              </a:rPr>
              <a:t>Activity 3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241163" y="1579050"/>
            <a:ext cx="8530501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CC99"/>
                </a:solidFill>
                <a:latin typeface="Comic Sans MS" panose="030F0702030302020204" pitchFamily="66" charset="0"/>
              </a:rPr>
              <a:t>Activity 3</a:t>
            </a:r>
            <a:br>
              <a:rPr lang="en-US" sz="6000" dirty="0"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Listen and act </a:t>
            </a:r>
            <a:r>
              <a:rPr lang="vi-VN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out.</a:t>
            </a:r>
            <a:endParaRPr sz="6000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 rot="17100000">
            <a:off x="3253404" y="-491490"/>
            <a:ext cx="2412592" cy="2399058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88950" y="478174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75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87657249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56" y="623264"/>
            <a:ext cx="8365216" cy="4352527"/>
          </a:xfrm>
          <a:prstGeom prst="rect">
            <a:avLst/>
          </a:prstGeom>
        </p:spPr>
      </p:pic>
      <p:pic>
        <p:nvPicPr>
          <p:cNvPr id="6" name="Track 6">
            <a:hlinkClick r:id="" action="ppaction://media"/>
            <a:extLst>
              <a:ext uri="{FF2B5EF4-FFF2-40B4-BE49-F238E27FC236}">
                <a16:creationId xmlns:a16="http://schemas.microsoft.com/office/drawing/2014/main" id="{95A88B89-03E1-EB7A-ECC0-C441518E9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5437" y="663967"/>
            <a:ext cx="487363" cy="4873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2ABDDC-3243-4E91-B0E7-7CCBDF9371C1}"/>
              </a:ext>
            </a:extLst>
          </p:cNvPr>
          <p:cNvSpPr txBox="1">
            <a:spLocks/>
          </p:cNvSpPr>
          <p:nvPr/>
        </p:nvSpPr>
        <p:spPr>
          <a:xfrm>
            <a:off x="573437" y="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Look, point and </a:t>
            </a:r>
            <a:r>
              <a:rPr lang="vi-VN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say.</a:t>
            </a:r>
            <a:endParaRPr lang="en-US" sz="4000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08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56" y="623264"/>
            <a:ext cx="8365216" cy="4352527"/>
          </a:xfrm>
          <a:prstGeom prst="rect">
            <a:avLst/>
          </a:prstGeom>
        </p:spPr>
      </p:pic>
      <p:pic>
        <p:nvPicPr>
          <p:cNvPr id="6" name="Track 6">
            <a:hlinkClick r:id="" action="ppaction://media"/>
            <a:extLst>
              <a:ext uri="{FF2B5EF4-FFF2-40B4-BE49-F238E27FC236}">
                <a16:creationId xmlns:a16="http://schemas.microsoft.com/office/drawing/2014/main" id="{95A88B89-03E1-EB7A-ECC0-C441518E9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5437" y="663967"/>
            <a:ext cx="487363" cy="4873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2ABDDC-3243-4E91-B0E7-7CCBDF9371C1}"/>
              </a:ext>
            </a:extLst>
          </p:cNvPr>
          <p:cNvSpPr txBox="1">
            <a:spLocks/>
          </p:cNvSpPr>
          <p:nvPr/>
        </p:nvSpPr>
        <p:spPr>
          <a:xfrm>
            <a:off x="573437" y="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Listen and act </a:t>
            </a:r>
            <a:r>
              <a:rPr lang="vi-VN" sz="4000" dirty="0">
                <a:solidFill>
                  <a:srgbClr val="221929"/>
                </a:solidFill>
                <a:latin typeface="Comic Sans MS" panose="030F0702030302020204" pitchFamily="66" charset="0"/>
              </a:rPr>
              <a:t>out.</a:t>
            </a:r>
            <a:endParaRPr lang="en-US" sz="4000" dirty="0">
              <a:solidFill>
                <a:srgbClr val="22192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00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32;p62">
            <a:extLst>
              <a:ext uri="{FF2B5EF4-FFF2-40B4-BE49-F238E27FC236}">
                <a16:creationId xmlns:a16="http://schemas.microsoft.com/office/drawing/2014/main" id="{E9BD1879-BDAD-4371-A510-3FB2841C72F0}"/>
              </a:ext>
            </a:extLst>
          </p:cNvPr>
          <p:cNvSpPr txBox="1">
            <a:spLocks/>
          </p:cNvSpPr>
          <p:nvPr/>
        </p:nvSpPr>
        <p:spPr>
          <a:xfrm>
            <a:off x="1744882" y="1599762"/>
            <a:ext cx="59082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72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latin typeface="Comic Sans MS" panose="030F0702030302020204" pitchFamily="66" charset="0"/>
              </a:rPr>
              <a:t>Games</a:t>
            </a:r>
          </a:p>
        </p:txBody>
      </p:sp>
      <p:grpSp>
        <p:nvGrpSpPr>
          <p:cNvPr id="4" name="Google Shape;3576;p42">
            <a:extLst>
              <a:ext uri="{FF2B5EF4-FFF2-40B4-BE49-F238E27FC236}">
                <a16:creationId xmlns:a16="http://schemas.microsoft.com/office/drawing/2014/main" id="{730D5194-AA5C-4826-A58B-6D5FE50B19A1}"/>
              </a:ext>
            </a:extLst>
          </p:cNvPr>
          <p:cNvGrpSpPr/>
          <p:nvPr/>
        </p:nvGrpSpPr>
        <p:grpSpPr>
          <a:xfrm rot="15998711">
            <a:off x="3434151" y="-316046"/>
            <a:ext cx="2415504" cy="2401954"/>
            <a:chOff x="4080729" y="838311"/>
            <a:chExt cx="2097674" cy="2085907"/>
          </a:xfrm>
        </p:grpSpPr>
        <p:sp>
          <p:nvSpPr>
            <p:cNvPr id="5" name="Google Shape;3577;p42">
              <a:extLst>
                <a:ext uri="{FF2B5EF4-FFF2-40B4-BE49-F238E27FC236}">
                  <a16:creationId xmlns:a16="http://schemas.microsoft.com/office/drawing/2014/main" id="{C6CE10DD-4EF4-4313-A25F-56CAE87E04C6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78;p42">
              <a:extLst>
                <a:ext uri="{FF2B5EF4-FFF2-40B4-BE49-F238E27FC236}">
                  <a16:creationId xmlns:a16="http://schemas.microsoft.com/office/drawing/2014/main" id="{D0D0D2E7-EA56-4F86-BDF1-816AEAC154EE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581;p42">
            <a:extLst>
              <a:ext uri="{FF2B5EF4-FFF2-40B4-BE49-F238E27FC236}">
                <a16:creationId xmlns:a16="http://schemas.microsoft.com/office/drawing/2014/main" id="{98F5AACA-88A9-487C-AFEA-94B263983A0A}"/>
              </a:ext>
            </a:extLst>
          </p:cNvPr>
          <p:cNvSpPr txBox="1">
            <a:spLocks/>
          </p:cNvSpPr>
          <p:nvPr/>
        </p:nvSpPr>
        <p:spPr>
          <a:xfrm>
            <a:off x="3529136" y="653308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75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46326817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-258945" y="1627946"/>
            <a:ext cx="9823731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Comic Sans MS" panose="030F0702030302020204" pitchFamily="66" charset="0"/>
              </a:rPr>
              <a:t>Warm-up &amp; Review</a:t>
            </a:r>
            <a:endParaRPr sz="6000" dirty="0">
              <a:latin typeface="Comic Sans MS" panose="030F0702030302020204" pitchFamily="66" charset="0"/>
            </a:endParaRPr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420781" y="-420021"/>
            <a:ext cx="2464278" cy="2450455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377963" y="573013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75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062321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634A-AB24-4C80-ABDD-FAAB0408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6786"/>
            <a:ext cx="7704000" cy="477600"/>
          </a:xfrm>
        </p:spPr>
        <p:txBody>
          <a:bodyPr/>
          <a:lstStyle/>
          <a:p>
            <a:r>
              <a:rPr lang="vi-VN" sz="6000" dirty="0">
                <a:latin typeface="Comic Sans MS" panose="030F0702030302020204" pitchFamily="66" charset="0"/>
              </a:rPr>
              <a:t>S</a:t>
            </a:r>
            <a:r>
              <a:rPr lang="en-US" sz="6000" dirty="0">
                <a:latin typeface="Comic Sans MS" panose="030F0702030302020204" pitchFamily="66" charset="0"/>
              </a:rPr>
              <a:t>it </a:t>
            </a:r>
            <a:r>
              <a:rPr lang="vi-VN" sz="6000" dirty="0">
                <a:latin typeface="Comic Sans MS" panose="030F0702030302020204" pitchFamily="66" charset="0"/>
              </a:rPr>
              <a:t>down.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Free Sit Cliparts, Download Free Sit Cliparts png images, Free ClipArts on  Clipart Library">
            <a:extLst>
              <a:ext uri="{FF2B5EF4-FFF2-40B4-BE49-F238E27FC236}">
                <a16:creationId xmlns:a16="http://schemas.microsoft.com/office/drawing/2014/main" id="{DFB0B55D-531D-4E93-8EBE-2C67DCC2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24" y="1575641"/>
            <a:ext cx="1692382" cy="27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Sit Cliparts, Download Free Sit Cliparts png images, Free ClipArts on  Clipart Library">
            <a:extLst>
              <a:ext uri="{FF2B5EF4-FFF2-40B4-BE49-F238E27FC236}">
                <a16:creationId xmlns:a16="http://schemas.microsoft.com/office/drawing/2014/main" id="{A364E761-485B-4853-86A3-5C057D87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24" y="1575641"/>
            <a:ext cx="1692382" cy="27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A347-3D40-497D-8371-B464428D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6786"/>
            <a:ext cx="7704000" cy="477600"/>
          </a:xfrm>
        </p:spPr>
        <p:txBody>
          <a:bodyPr/>
          <a:lstStyle/>
          <a:p>
            <a:r>
              <a:rPr lang="vi-VN" sz="6000" dirty="0">
                <a:latin typeface="Comic Sans MS" panose="030F0702030302020204" pitchFamily="66" charset="0"/>
              </a:rPr>
              <a:t>O</a:t>
            </a:r>
            <a:r>
              <a:rPr lang="en-US" sz="6000" dirty="0">
                <a:latin typeface="Comic Sans MS" panose="030F0702030302020204" pitchFamily="66" charset="0"/>
              </a:rPr>
              <a:t>pen your </a:t>
            </a:r>
            <a:r>
              <a:rPr lang="vi-VN" sz="6000" dirty="0">
                <a:latin typeface="Comic Sans MS" panose="030F0702030302020204" pitchFamily="66" charset="0"/>
              </a:rPr>
              <a:t>book.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lassroom English Flashcards | Quizlet">
            <a:extLst>
              <a:ext uri="{FF2B5EF4-FFF2-40B4-BE49-F238E27FC236}">
                <a16:creationId xmlns:a16="http://schemas.microsoft.com/office/drawing/2014/main" id="{1F85D770-EB55-4FC5-A489-E2C13A1E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76" y="1268231"/>
            <a:ext cx="2724957" cy="30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assroom English Flashcards | Quizlet">
            <a:extLst>
              <a:ext uri="{FF2B5EF4-FFF2-40B4-BE49-F238E27FC236}">
                <a16:creationId xmlns:a16="http://schemas.microsoft.com/office/drawing/2014/main" id="{87348F66-BEA8-4981-B7F7-5F0B8088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75" y="1268230"/>
            <a:ext cx="2724957" cy="30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09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CF33-FF4F-480F-AF3D-0B687E4C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6786"/>
            <a:ext cx="7704000" cy="477600"/>
          </a:xfrm>
        </p:spPr>
        <p:txBody>
          <a:bodyPr/>
          <a:lstStyle/>
          <a:p>
            <a:r>
              <a:rPr lang="vi-VN" sz="6000" dirty="0">
                <a:latin typeface="Comic Sans MS" panose="030F0702030302020204" pitchFamily="66" charset="0"/>
              </a:rPr>
              <a:t>R</a:t>
            </a:r>
            <a:r>
              <a:rPr lang="en-US" sz="6000" dirty="0">
                <a:latin typeface="Comic Sans MS" panose="030F0702030302020204" pitchFamily="66" charset="0"/>
              </a:rPr>
              <a:t>ead </a:t>
            </a:r>
            <a:r>
              <a:rPr lang="vi-VN" sz="6000" dirty="0">
                <a:latin typeface="Comic Sans MS" panose="030F0702030302020204" pitchFamily="66" charset="0"/>
              </a:rPr>
              <a:t>aloud.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Premium Vector | Boy with a book reading aloud | Reading cartoon, Kids  cartoon characters, Kids clipart">
            <a:extLst>
              <a:ext uri="{FF2B5EF4-FFF2-40B4-BE49-F238E27FC236}">
                <a16:creationId xmlns:a16="http://schemas.microsoft.com/office/drawing/2014/main" id="{0FC1F640-11FB-4600-BB49-42142CCF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83" y="1722190"/>
            <a:ext cx="2943709" cy="29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remium Vector | Boy with a book reading aloud | Reading cartoon, Kids  cartoon characters, Kids clipart">
            <a:extLst>
              <a:ext uri="{FF2B5EF4-FFF2-40B4-BE49-F238E27FC236}">
                <a16:creationId xmlns:a16="http://schemas.microsoft.com/office/drawing/2014/main" id="{1241A069-FDC4-45F1-B7B5-5A7D0A7F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82" y="1722189"/>
            <a:ext cx="2943709" cy="29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59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64CC-7012-40C1-8D28-BC297AF0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6786"/>
            <a:ext cx="7704000" cy="477600"/>
          </a:xfrm>
        </p:spPr>
        <p:txBody>
          <a:bodyPr/>
          <a:lstStyle/>
          <a:p>
            <a:r>
              <a:rPr lang="vi-VN" sz="6000" dirty="0">
                <a:latin typeface="Comic Sans MS" panose="030F0702030302020204" pitchFamily="66" charset="0"/>
              </a:rPr>
              <a:t>S</a:t>
            </a:r>
            <a:r>
              <a:rPr lang="en-US" sz="6000" dirty="0">
                <a:latin typeface="Comic Sans MS" panose="030F0702030302020204" pitchFamily="66" charset="0"/>
              </a:rPr>
              <a:t>tand </a:t>
            </a:r>
            <a:r>
              <a:rPr lang="vi-VN" sz="6000" dirty="0">
                <a:latin typeface="Comic Sans MS" panose="030F0702030302020204" pitchFamily="66" charset="0"/>
              </a:rPr>
              <a:t>up.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Stand up! | Baamboozle - Baamboozle | The Most Fun Classroom Games!">
            <a:extLst>
              <a:ext uri="{FF2B5EF4-FFF2-40B4-BE49-F238E27FC236}">
                <a16:creationId xmlns:a16="http://schemas.microsoft.com/office/drawing/2014/main" id="{6A12E823-E7C3-412C-B1E1-CB35A43A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19" y="1329809"/>
            <a:ext cx="3115161" cy="31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and up! | Baamboozle - Baamboozle | The Most Fun Classroom Games!">
            <a:extLst>
              <a:ext uri="{FF2B5EF4-FFF2-40B4-BE49-F238E27FC236}">
                <a16:creationId xmlns:a16="http://schemas.microsoft.com/office/drawing/2014/main" id="{09A56A0A-329B-447C-97A0-6561C7EA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19" y="1329809"/>
            <a:ext cx="3115161" cy="31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FB4581-38D9-4FC6-A896-D4B39168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6786"/>
            <a:ext cx="7704000" cy="477600"/>
          </a:xfrm>
        </p:spPr>
        <p:txBody>
          <a:bodyPr/>
          <a:lstStyle/>
          <a:p>
            <a:r>
              <a:rPr lang="vi-VN" sz="6000" dirty="0">
                <a:latin typeface="Comic Sans MS" panose="030F0702030302020204" pitchFamily="66" charset="0"/>
              </a:rPr>
              <a:t>Listen.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97B50-B8EB-447E-9C15-452515D8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1888" y="1511085"/>
            <a:ext cx="2300224" cy="3425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F19F35-8695-4A6D-8354-A3812B55C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888" y="1511085"/>
            <a:ext cx="2300224" cy="34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44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321B2F-21B4-4BE9-8D49-960858157DE1}"/>
              </a:ext>
            </a:extLst>
          </p:cNvPr>
          <p:cNvSpPr txBox="1">
            <a:spLocks/>
          </p:cNvSpPr>
          <p:nvPr/>
        </p:nvSpPr>
        <p:spPr>
          <a:xfrm>
            <a:off x="720000" y="206786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0" dirty="0">
                <a:latin typeface="Comic Sans MS" panose="030F0702030302020204" pitchFamily="66" charset="0"/>
              </a:rPr>
              <a:t>Write.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Write Cartoon Images – Browse 159,181 Stock Photos, Vectors, and Video |  Adobe Stock">
            <a:extLst>
              <a:ext uri="{FF2B5EF4-FFF2-40B4-BE49-F238E27FC236}">
                <a16:creationId xmlns:a16="http://schemas.microsoft.com/office/drawing/2014/main" id="{5C259D68-4187-4F18-A18C-75A13A56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48" y="1173583"/>
            <a:ext cx="3210086" cy="32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rite Cartoon Images – Browse 159,181 Stock Photos, Vectors, and Video |  Adobe Stock">
            <a:extLst>
              <a:ext uri="{FF2B5EF4-FFF2-40B4-BE49-F238E27FC236}">
                <a16:creationId xmlns:a16="http://schemas.microsoft.com/office/drawing/2014/main" id="{D3E11396-D20C-4966-8682-AD5BA5E9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48" y="1173583"/>
            <a:ext cx="3210086" cy="32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56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140</Words>
  <Application>Microsoft Office PowerPoint</Application>
  <PresentationFormat>On-screen Show (16:9)</PresentationFormat>
  <Paragraphs>47</Paragraphs>
  <Slides>23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Roboto</vt:lpstr>
      <vt:lpstr>Comic Sans MS</vt:lpstr>
      <vt:lpstr>Open Sans</vt:lpstr>
      <vt:lpstr>Arial</vt:lpstr>
      <vt:lpstr>Patrick Hand</vt:lpstr>
      <vt:lpstr>Cool Doody Thesis by Slidesgo</vt:lpstr>
      <vt:lpstr>Starter </vt:lpstr>
      <vt:lpstr>Table of contents</vt:lpstr>
      <vt:lpstr>Warm-up &amp; Review</vt:lpstr>
      <vt:lpstr>Sit down.</vt:lpstr>
      <vt:lpstr>Open your book.</vt:lpstr>
      <vt:lpstr>Read aloud.</vt:lpstr>
      <vt:lpstr>Stand up.</vt:lpstr>
      <vt:lpstr>Listen.</vt:lpstr>
      <vt:lpstr>PowerPoint Presentation</vt:lpstr>
      <vt:lpstr>PowerPoint Presentation</vt:lpstr>
      <vt:lpstr>PowerPoint Presentation</vt:lpstr>
      <vt:lpstr>Activity 1 Let’s chant.</vt:lpstr>
      <vt:lpstr>Activity 2 Listen and number.</vt:lpstr>
      <vt:lpstr>PowerPoint Presentation</vt:lpstr>
      <vt:lpstr>What is she doing?</vt:lpstr>
      <vt:lpstr>What is he doing?</vt:lpstr>
      <vt:lpstr>What is he doing?</vt:lpstr>
      <vt:lpstr>What is she doing?</vt:lpstr>
      <vt:lpstr>Listen and number.</vt:lpstr>
      <vt:lpstr>Activity 3 Listen and act out.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</dc:title>
  <dc:creator>Duyen Ngoc</dc:creator>
  <cp:lastModifiedBy>Do Tra Giang</cp:lastModifiedBy>
  <cp:revision>49</cp:revision>
  <dcterms:modified xsi:type="dcterms:W3CDTF">2026-01-04T02:03:06Z</dcterms:modified>
</cp:coreProperties>
</file>