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</p:sldMasterIdLst>
  <p:notesMasterIdLst>
    <p:notesMasterId r:id="rId15"/>
  </p:notesMasterIdLst>
  <p:sldIdLst>
    <p:sldId id="475" r:id="rId3"/>
    <p:sldId id="443" r:id="rId4"/>
    <p:sldId id="444" r:id="rId5"/>
    <p:sldId id="445" r:id="rId6"/>
    <p:sldId id="450" r:id="rId7"/>
    <p:sldId id="477" r:id="rId8"/>
    <p:sldId id="456" r:id="rId9"/>
    <p:sldId id="461" r:id="rId10"/>
    <p:sldId id="468" r:id="rId11"/>
    <p:sldId id="432" r:id="rId12"/>
    <p:sldId id="470" r:id="rId13"/>
    <p:sldId id="311" r:id="rId14"/>
  </p:sldIdLst>
  <p:sldSz cx="9144000" cy="5143500" type="screen16x9"/>
  <p:notesSz cx="6858000" cy="9144000"/>
  <p:embeddedFontLst>
    <p:embeddedFont>
      <p:font typeface="Kirang Haerang" panose="020B0604020202020204" charset="-127"/>
      <p:regular r:id="rId16"/>
    </p:embeddedFont>
    <p:embeddedFont>
      <p:font typeface="Comic Sans MS" panose="030F0702030302020204" pitchFamily="66" charset="0"/>
      <p:regular r:id="rId17"/>
      <p:bold r:id="rId18"/>
      <p:italic r:id="rId19"/>
      <p:boldItalic r:id="rId20"/>
    </p:embeddedFont>
    <p:embeddedFont>
      <p:font typeface="Nixie One" panose="020B0604020202020204" charset="0"/>
      <p:regular r:id="rId21"/>
    </p:embeddedFont>
    <p:embeddedFont>
      <p:font typeface="Nunito" pitchFamily="2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hung Nguyễn" initials="NN" lastIdx="5" clrIdx="0"/>
  <p:cmAuthor id="1" name="Ngan-BanNgoaiNgu" initials="N" lastIdx="1" clrIdx="1">
    <p:extLst>
      <p:ext uri="{19B8F6BF-5375-455C-9EA6-DF929625EA0E}">
        <p15:presenceInfo xmlns:p15="http://schemas.microsoft.com/office/powerpoint/2012/main" userId="Ngan-BanNgoaiNg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D774"/>
    <a:srgbClr val="EC0089"/>
    <a:srgbClr val="E0B07C"/>
    <a:srgbClr val="008448"/>
    <a:srgbClr val="F9C7CA"/>
    <a:srgbClr val="98C3E8"/>
    <a:srgbClr val="FDD39D"/>
    <a:srgbClr val="783F04"/>
    <a:srgbClr val="7443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44" autoAdjust="0"/>
    <p:restoredTop sz="94280" autoAdjust="0"/>
  </p:normalViewPr>
  <p:slideViewPr>
    <p:cSldViewPr snapToGrid="0">
      <p:cViewPr varScale="1">
        <p:scale>
          <a:sx n="98" d="100"/>
          <a:sy n="98" d="100"/>
        </p:scale>
        <p:origin x="364" y="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4312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8963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6354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156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63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351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680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204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639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90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870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41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705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25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84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639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70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464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3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ife Story Interview — The Interview Game">
            <a:extLst>
              <a:ext uri="{FF2B5EF4-FFF2-40B4-BE49-F238E27FC236}">
                <a16:creationId xmlns:a16="http://schemas.microsoft.com/office/drawing/2014/main" id="{12709834-3193-42BA-8177-F85FC6252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3363"/>
            <a:ext cx="9144000" cy="213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6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 descr="Interview kid vector">
            <a:extLst>
              <a:ext uri="{FF2B5EF4-FFF2-40B4-BE49-F238E27FC236}">
                <a16:creationId xmlns:a16="http://schemas.microsoft.com/office/drawing/2014/main" id="{D5C8CAC4-264E-7832-2F77-76FEB5346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83" y="1007925"/>
            <a:ext cx="7940668" cy="446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CD0EC1B-19EA-6168-79DE-3E2F91FB037F}"/>
              </a:ext>
            </a:extLst>
          </p:cNvPr>
          <p:cNvGrpSpPr/>
          <p:nvPr/>
        </p:nvGrpSpPr>
        <p:grpSpPr>
          <a:xfrm>
            <a:off x="3728126" y="749471"/>
            <a:ext cx="2124582" cy="816346"/>
            <a:chOff x="3716976" y="1150135"/>
            <a:chExt cx="2124582" cy="816346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D655D12B-19AD-E229-5A6B-3BD030A9BCA9}"/>
                </a:ext>
              </a:extLst>
            </p:cNvPr>
            <p:cNvSpPr/>
            <p:nvPr/>
          </p:nvSpPr>
          <p:spPr>
            <a:xfrm>
              <a:off x="3716976" y="1150135"/>
              <a:ext cx="1971304" cy="816346"/>
            </a:xfrm>
            <a:prstGeom prst="wedgeRoundRectCallout">
              <a:avLst>
                <a:gd name="adj1" fmla="val -270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5444B7B-948B-C58F-388A-8FF59BC647E4}"/>
                </a:ext>
              </a:extLst>
            </p:cNvPr>
            <p:cNvSpPr txBox="1"/>
            <p:nvPr/>
          </p:nvSpPr>
          <p:spPr>
            <a:xfrm>
              <a:off x="3716976" y="1162208"/>
              <a:ext cx="2124582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Can you tell me about yourself?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05D8E75-41D7-F696-A8A9-1E65C9E8F9AE}"/>
              </a:ext>
            </a:extLst>
          </p:cNvPr>
          <p:cNvGrpSpPr/>
          <p:nvPr/>
        </p:nvGrpSpPr>
        <p:grpSpPr>
          <a:xfrm>
            <a:off x="6719561" y="868224"/>
            <a:ext cx="1309419" cy="578840"/>
            <a:chOff x="6378986" y="1387641"/>
            <a:chExt cx="1309419" cy="578840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8494A4A4-322F-F9DD-3671-1D85DF77AEDA}"/>
                </a:ext>
              </a:extLst>
            </p:cNvPr>
            <p:cNvSpPr/>
            <p:nvPr/>
          </p:nvSpPr>
          <p:spPr>
            <a:xfrm>
              <a:off x="6378986" y="1387641"/>
              <a:ext cx="1174338" cy="578840"/>
            </a:xfrm>
            <a:prstGeom prst="wedgeRoundRectCallout">
              <a:avLst>
                <a:gd name="adj1" fmla="val 4068"/>
                <a:gd name="adj2" fmla="val 7253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5799459-2646-3F02-01A2-2728CAA0409E}"/>
                </a:ext>
              </a:extLst>
            </p:cNvPr>
            <p:cNvSpPr txBox="1"/>
            <p:nvPr/>
          </p:nvSpPr>
          <p:spPr>
            <a:xfrm>
              <a:off x="6514067" y="1527342"/>
              <a:ext cx="1174338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____.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Nhạc nền">
            <a:hlinkClick r:id="" action="ppaction://media"/>
            <a:extLst>
              <a:ext uri="{FF2B5EF4-FFF2-40B4-BE49-F238E27FC236}">
                <a16:creationId xmlns:a16="http://schemas.microsoft.com/office/drawing/2014/main" id="{088D46C8-19B8-9C53-858E-9655B32769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38629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14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29105" y="1353598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Unit 1. All about me!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27005" y="2461719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Lesson 1 -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1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271221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id="{4153C18E-953A-0401-18A6-34390F0E3EA1}"/>
              </a:ext>
            </a:extLst>
          </p:cNvPr>
          <p:cNvGrpSpPr/>
          <p:nvPr/>
        </p:nvGrpSpPr>
        <p:grpSpPr>
          <a:xfrm>
            <a:off x="6868762" y="3059296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id="{76E4DCB2-7201-0D5C-D384-40D12F5F2F77}"/>
              </a:ext>
            </a:extLst>
          </p:cNvPr>
          <p:cNvGrpSpPr/>
          <p:nvPr/>
        </p:nvGrpSpPr>
        <p:grpSpPr>
          <a:xfrm>
            <a:off x="1390380" y="2943084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390578" y="1039093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390578" y="2582350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390577" y="1756599"/>
            <a:ext cx="5581847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390578" y="3310917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Let’s talk.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17607" y="127588"/>
            <a:ext cx="7702550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511804" y="980627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511804" y="172729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511804" y="247375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511804" y="3252451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1D6E3FC-A927-1966-E051-431C3CCB7FFE}"/>
              </a:ext>
            </a:extLst>
          </p:cNvPr>
          <p:cNvSpPr txBox="1">
            <a:spLocks/>
          </p:cNvSpPr>
          <p:nvPr/>
        </p:nvSpPr>
        <p:spPr>
          <a:xfrm>
            <a:off x="2390578" y="4075948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</a:t>
            </a: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w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rap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81A68DEA-CC18-A086-F2F8-7B68E54ECB6A}"/>
              </a:ext>
            </a:extLst>
          </p:cNvPr>
          <p:cNvSpPr/>
          <p:nvPr/>
        </p:nvSpPr>
        <p:spPr>
          <a:xfrm>
            <a:off x="1511804" y="401748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7" name="sound1">
            <a:hlinkClick r:id="" action="ppaction://media"/>
            <a:extLst>
              <a:ext uri="{FF2B5EF4-FFF2-40B4-BE49-F238E27FC236}">
                <a16:creationId xmlns:a16="http://schemas.microsoft.com/office/drawing/2014/main" id="{41E39262-7B00-453F-8A30-434DD5F19E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46AB810-394C-6A85-B838-FD7A6BDFFA8A}"/>
              </a:ext>
            </a:extLst>
          </p:cNvPr>
          <p:cNvGrpSpPr/>
          <p:nvPr/>
        </p:nvGrpSpPr>
        <p:grpSpPr>
          <a:xfrm>
            <a:off x="292008" y="1165207"/>
            <a:ext cx="8559983" cy="2989697"/>
            <a:chOff x="196815" y="920235"/>
            <a:chExt cx="8559983" cy="298969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DC250F4-78C4-3C2A-DD87-230F3E0E79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332" r="2653"/>
            <a:stretch/>
          </p:blipFill>
          <p:spPr>
            <a:xfrm>
              <a:off x="197084" y="1166201"/>
              <a:ext cx="8559714" cy="2633902"/>
            </a:xfrm>
            <a:prstGeom prst="rect">
              <a:avLst/>
            </a:prstGeom>
          </p:spPr>
        </p:pic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03807185-0D9C-5B4D-9BF5-D5529BB354C0}"/>
                </a:ext>
              </a:extLst>
            </p:cNvPr>
            <p:cNvSpPr/>
            <p:nvPr/>
          </p:nvSpPr>
          <p:spPr>
            <a:xfrm flipV="1">
              <a:off x="670008" y="920235"/>
              <a:ext cx="3027499" cy="541854"/>
            </a:xfrm>
            <a:prstGeom prst="wedgeRoundRectCallout">
              <a:avLst>
                <a:gd name="adj1" fmla="val -37673"/>
                <a:gd name="adj2" fmla="val -102488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A3F71A2D-252A-C20B-7C53-8B4550078FEB}"/>
                </a:ext>
              </a:extLst>
            </p:cNvPr>
            <p:cNvSpPr/>
            <p:nvPr/>
          </p:nvSpPr>
          <p:spPr>
            <a:xfrm>
              <a:off x="5143291" y="979828"/>
              <a:ext cx="3325091" cy="522514"/>
            </a:xfrm>
            <a:prstGeom prst="wedgeRoundRectCallout">
              <a:avLst>
                <a:gd name="adj1" fmla="val 37037"/>
                <a:gd name="adj2" fmla="val 105407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44561E28-A19F-A0BC-4C71-28A55E587275}"/>
                </a:ext>
              </a:extLst>
            </p:cNvPr>
            <p:cNvSpPr/>
            <p:nvPr/>
          </p:nvSpPr>
          <p:spPr>
            <a:xfrm flipV="1">
              <a:off x="859885" y="3179133"/>
              <a:ext cx="2037503" cy="620969"/>
            </a:xfrm>
            <a:prstGeom prst="wedgeRoundRectCallout">
              <a:avLst>
                <a:gd name="adj1" fmla="val -1268"/>
                <a:gd name="adj2" fmla="val 65802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FA5FF3B9-1D41-D0F5-3B07-786F8035A614}"/>
                </a:ext>
              </a:extLst>
            </p:cNvPr>
            <p:cNvSpPr/>
            <p:nvPr/>
          </p:nvSpPr>
          <p:spPr>
            <a:xfrm flipV="1">
              <a:off x="4500883" y="3179134"/>
              <a:ext cx="2304954" cy="620969"/>
            </a:xfrm>
            <a:prstGeom prst="wedgeRoundRectCallout">
              <a:avLst>
                <a:gd name="adj1" fmla="val -5390"/>
                <a:gd name="adj2" fmla="val 83014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A1C816B1-6B66-EE76-86A0-B2DAED6DC6B7}"/>
                </a:ext>
              </a:extLst>
            </p:cNvPr>
            <p:cNvSpPr/>
            <p:nvPr/>
          </p:nvSpPr>
          <p:spPr>
            <a:xfrm flipV="1">
              <a:off x="6899563" y="3387418"/>
              <a:ext cx="1835035" cy="522514"/>
            </a:xfrm>
            <a:prstGeom prst="wedgeRoundRectCallout">
              <a:avLst>
                <a:gd name="adj1" fmla="val -1268"/>
                <a:gd name="adj2" fmla="val 65802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F824A45-8DCE-75B9-3988-2E1013307EC1}"/>
                </a:ext>
              </a:extLst>
            </p:cNvPr>
            <p:cNvSpPr/>
            <p:nvPr/>
          </p:nvSpPr>
          <p:spPr>
            <a:xfrm>
              <a:off x="196815" y="1186539"/>
              <a:ext cx="451262" cy="451262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a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E6DC5A6-5F77-1F3C-D0BC-185B310036F2}"/>
                </a:ext>
              </a:extLst>
            </p:cNvPr>
            <p:cNvSpPr/>
            <p:nvPr/>
          </p:nvSpPr>
          <p:spPr>
            <a:xfrm>
              <a:off x="4561034" y="1166201"/>
              <a:ext cx="451262" cy="451262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84A23AF-92F9-239F-48ED-888A49BA8D34}"/>
              </a:ext>
            </a:extLst>
          </p:cNvPr>
          <p:cNvGrpSpPr/>
          <p:nvPr/>
        </p:nvGrpSpPr>
        <p:grpSpPr>
          <a:xfrm>
            <a:off x="476351" y="1113017"/>
            <a:ext cx="7883878" cy="1135858"/>
            <a:chOff x="1779004" y="1127577"/>
            <a:chExt cx="2215833" cy="1160849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2F43626B-4FE9-32A7-42BA-DA3B60E6897E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95A049D-7B10-C121-A11C-99929325BBB2}"/>
                </a:ext>
              </a:extLst>
            </p:cNvPr>
            <p:cNvSpPr txBox="1"/>
            <p:nvPr/>
          </p:nvSpPr>
          <p:spPr>
            <a:xfrm>
              <a:off x="1806386" y="1187507"/>
              <a:ext cx="2188451" cy="1100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i="1" dirty="0"/>
                <a:t>Can you tell me about yourself, Lan? </a:t>
              </a:r>
              <a:endParaRPr lang="en-US" sz="32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C53C340-6DE1-0100-B555-F9ABAC38010C}"/>
              </a:ext>
            </a:extLst>
          </p:cNvPr>
          <p:cNvGrpSpPr/>
          <p:nvPr/>
        </p:nvGrpSpPr>
        <p:grpSpPr>
          <a:xfrm>
            <a:off x="359228" y="2894624"/>
            <a:ext cx="8934602" cy="1218963"/>
            <a:chOff x="4022858" y="1319374"/>
            <a:chExt cx="2320749" cy="1145031"/>
          </a:xfrm>
        </p:grpSpPr>
        <p:sp>
          <p:nvSpPr>
            <p:cNvPr id="14" name="Speech Bubble: Rectangle with Corners Rounded 1">
              <a:extLst>
                <a:ext uri="{FF2B5EF4-FFF2-40B4-BE49-F238E27FC236}">
                  <a16:creationId xmlns:a16="http://schemas.microsoft.com/office/drawing/2014/main" id="{8184EB1B-B749-4F6C-1234-FE0CB87A3D5F}"/>
                </a:ext>
              </a:extLst>
            </p:cNvPr>
            <p:cNvSpPr/>
            <p:nvPr/>
          </p:nvSpPr>
          <p:spPr>
            <a:xfrm flipV="1">
              <a:off x="4022858" y="1319374"/>
              <a:ext cx="2233056" cy="109705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356DE3F-3DF4-FC81-5A3B-90DCC1276814}"/>
                </a:ext>
              </a:extLst>
            </p:cNvPr>
            <p:cNvSpPr txBox="1"/>
            <p:nvPr/>
          </p:nvSpPr>
          <p:spPr>
            <a:xfrm>
              <a:off x="4076621" y="1452522"/>
              <a:ext cx="2266986" cy="10118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i="1" dirty="0"/>
                <a:t>Well, I’m in Class 5C. I live in the countryside.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9511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730" y="783648"/>
            <a:ext cx="6276975" cy="3638550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05462" y="2177487"/>
            <a:ext cx="1059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Class 5A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91015" y="2147498"/>
            <a:ext cx="1224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Class 5B</a:t>
            </a:r>
          </a:p>
        </p:txBody>
      </p:sp>
      <p:sp>
        <p:nvSpPr>
          <p:cNvPr id="6" name="Rectangle 5"/>
          <p:cNvSpPr/>
          <p:nvPr/>
        </p:nvSpPr>
        <p:spPr>
          <a:xfrm>
            <a:off x="2683857" y="4018855"/>
            <a:ext cx="5517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city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10245" y="4018855"/>
            <a:ext cx="13051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countryside</a:t>
            </a:r>
          </a:p>
        </p:txBody>
      </p:sp>
    </p:spTree>
    <p:extLst>
      <p:ext uri="{BB962C8B-B14F-4D97-AF65-F5344CB8AC3E}">
        <p14:creationId xmlns:p14="http://schemas.microsoft.com/office/powerpoint/2010/main" val="120557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2041FBDA-F8C4-B26E-802F-1E29EC395C67}"/>
              </a:ext>
            </a:extLst>
          </p:cNvPr>
          <p:cNvSpPr/>
          <p:nvPr/>
        </p:nvSpPr>
        <p:spPr>
          <a:xfrm>
            <a:off x="204248" y="877796"/>
            <a:ext cx="1971304" cy="816346"/>
          </a:xfrm>
          <a:prstGeom prst="wedgeRoundRectCallout">
            <a:avLst>
              <a:gd name="adj1" fmla="val -46149"/>
              <a:gd name="adj2" fmla="val 75291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8EB33D8-205E-1E60-AC92-45D9866557C2}"/>
              </a:ext>
            </a:extLst>
          </p:cNvPr>
          <p:cNvSpPr txBox="1"/>
          <p:nvPr/>
        </p:nvSpPr>
        <p:spPr>
          <a:xfrm>
            <a:off x="201552" y="874294"/>
            <a:ext cx="2124582" cy="668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Can you tell me about yourself?</a:t>
            </a:r>
            <a:endParaRPr lang="en-US" sz="18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65757952-CBFF-C857-078B-6D8AD8E8B081}"/>
              </a:ext>
            </a:extLst>
          </p:cNvPr>
          <p:cNvSpPr/>
          <p:nvPr/>
        </p:nvSpPr>
        <p:spPr>
          <a:xfrm>
            <a:off x="204486" y="2270233"/>
            <a:ext cx="1560573" cy="573349"/>
          </a:xfrm>
          <a:prstGeom prst="wedgeRoundRectCallout">
            <a:avLst>
              <a:gd name="adj1" fmla="val -4583"/>
              <a:gd name="adj2" fmla="val 82565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4E340B8-2FC8-5BFB-B9EC-D8C867B43213}"/>
              </a:ext>
            </a:extLst>
          </p:cNvPr>
          <p:cNvSpPr txBox="1"/>
          <p:nvPr/>
        </p:nvSpPr>
        <p:spPr>
          <a:xfrm>
            <a:off x="162112" y="2362560"/>
            <a:ext cx="2124582" cy="388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I’m in ____.</a:t>
            </a:r>
            <a:endParaRPr lang="en-US" sz="18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E5BFAEBB-995C-578E-3C92-5B0AAB3B6CC9}"/>
              </a:ext>
            </a:extLst>
          </p:cNvPr>
          <p:cNvSpPr/>
          <p:nvPr/>
        </p:nvSpPr>
        <p:spPr>
          <a:xfrm>
            <a:off x="162112" y="3283006"/>
            <a:ext cx="1769422" cy="575229"/>
          </a:xfrm>
          <a:prstGeom prst="wedgeRoundRectCallout">
            <a:avLst>
              <a:gd name="adj1" fmla="val -4583"/>
              <a:gd name="adj2" fmla="val 82565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36D752B-48B4-1DCA-B477-7237A097EF66}"/>
              </a:ext>
            </a:extLst>
          </p:cNvPr>
          <p:cNvSpPr txBox="1"/>
          <p:nvPr/>
        </p:nvSpPr>
        <p:spPr>
          <a:xfrm>
            <a:off x="177825" y="3402463"/>
            <a:ext cx="1865373" cy="388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live in the __.</a:t>
            </a:r>
            <a:endParaRPr lang="en-US" sz="18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212" y="737632"/>
            <a:ext cx="6276975" cy="36385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51874" y="2136492"/>
            <a:ext cx="1059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Class 5A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61279" y="2131320"/>
            <a:ext cx="1224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Class 5B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91775" y="4000430"/>
            <a:ext cx="5517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city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76600" y="4000430"/>
            <a:ext cx="13051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countryside</a:t>
            </a:r>
          </a:p>
        </p:txBody>
      </p:sp>
    </p:spTree>
    <p:extLst>
      <p:ext uri="{BB962C8B-B14F-4D97-AF65-F5344CB8AC3E}">
        <p14:creationId xmlns:p14="http://schemas.microsoft.com/office/powerpoint/2010/main" val="342249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 animBg="1"/>
      <p:bldP spid="32" grpId="0"/>
      <p:bldP spid="33" grpId="0" animBg="1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2981436" y="0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385931" y="2518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C00000"/>
                </a:solidFill>
                <a:latin typeface="Comic Sans MS" panose="030F0702030302020204" pitchFamily="66" charset="0"/>
              </a:rPr>
              <a:t>Let’s talk.</a:t>
            </a:r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5BE6B9-0466-7BDF-BD69-328BCEF1BBBD}"/>
              </a:ext>
            </a:extLst>
          </p:cNvPr>
          <p:cNvSpPr txBox="1"/>
          <p:nvPr/>
        </p:nvSpPr>
        <p:spPr>
          <a:xfrm>
            <a:off x="3023355" y="1086328"/>
            <a:ext cx="2807846" cy="322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Can you tell me about yourself?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5BE6B9-0466-7BDF-BD69-328BCEF1BBBD}"/>
              </a:ext>
            </a:extLst>
          </p:cNvPr>
          <p:cNvSpPr txBox="1"/>
          <p:nvPr/>
        </p:nvSpPr>
        <p:spPr>
          <a:xfrm>
            <a:off x="2741104" y="1816792"/>
            <a:ext cx="1117510" cy="322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I'm in ___.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5BE6B9-0466-7BDF-BD69-328BCEF1BBBD}"/>
              </a:ext>
            </a:extLst>
          </p:cNvPr>
          <p:cNvSpPr txBox="1"/>
          <p:nvPr/>
        </p:nvSpPr>
        <p:spPr>
          <a:xfrm>
            <a:off x="1031602" y="1796265"/>
            <a:ext cx="1580548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My name's ___. 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5BE6B9-0466-7BDF-BD69-328BCEF1BBBD}"/>
              </a:ext>
            </a:extLst>
          </p:cNvPr>
          <p:cNvSpPr txBox="1"/>
          <p:nvPr/>
        </p:nvSpPr>
        <p:spPr>
          <a:xfrm>
            <a:off x="4146716" y="1816791"/>
            <a:ext cx="1684485" cy="322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live in the ___.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5BE6B9-0466-7BDF-BD69-328BCEF1BBBD}"/>
              </a:ext>
            </a:extLst>
          </p:cNvPr>
          <p:cNvSpPr txBox="1"/>
          <p:nvPr/>
        </p:nvSpPr>
        <p:spPr>
          <a:xfrm>
            <a:off x="5960155" y="1816791"/>
            <a:ext cx="2112214" cy="322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My birthday is in ___.</a:t>
            </a:r>
          </a:p>
        </p:txBody>
      </p:sp>
      <p:sp>
        <p:nvSpPr>
          <p:cNvPr id="4" name="Rectangle 3"/>
          <p:cNvSpPr/>
          <p:nvPr/>
        </p:nvSpPr>
        <p:spPr>
          <a:xfrm>
            <a:off x="168166" y="1208690"/>
            <a:ext cx="605604" cy="5044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86328"/>
            <a:ext cx="9169895" cy="377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  <p:bldP spid="13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7845</TotalTime>
  <Words>162</Words>
  <Application>Microsoft Office PowerPoint</Application>
  <PresentationFormat>On-screen Show (16:9)</PresentationFormat>
  <Paragraphs>42</Paragraphs>
  <Slides>12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Calibri</vt:lpstr>
      <vt:lpstr>Arial</vt:lpstr>
      <vt:lpstr>Comic Sans MS</vt:lpstr>
      <vt:lpstr>Nixie One</vt:lpstr>
      <vt:lpstr>Kirang Haerang</vt:lpstr>
      <vt:lpstr>Nunito</vt:lpstr>
      <vt:lpstr>Math Subject for Elementary - 1st Grade: Time by Slidesgo</vt:lpstr>
      <vt:lpstr>Office Theme</vt:lpstr>
      <vt:lpstr>PowerPoint Presentation</vt:lpstr>
      <vt:lpstr>Unit 1. All about me!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pwc153</cp:lastModifiedBy>
  <cp:revision>114</cp:revision>
  <dcterms:modified xsi:type="dcterms:W3CDTF">2026-01-04T03:30:29Z</dcterms:modified>
  <cp:category>9Slide.vn</cp:category>
</cp:coreProperties>
</file>