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</p:sldMasterIdLst>
  <p:notesMasterIdLst>
    <p:notesMasterId r:id="rId17"/>
  </p:notesMasterIdLst>
  <p:sldIdLst>
    <p:sldId id="500" r:id="rId3"/>
    <p:sldId id="443" r:id="rId4"/>
    <p:sldId id="444" r:id="rId5"/>
    <p:sldId id="445" r:id="rId6"/>
    <p:sldId id="449" r:id="rId7"/>
    <p:sldId id="493" r:id="rId8"/>
    <p:sldId id="450" r:id="rId9"/>
    <p:sldId id="481" r:id="rId10"/>
    <p:sldId id="460" r:id="rId11"/>
    <p:sldId id="463" r:id="rId12"/>
    <p:sldId id="487" r:id="rId13"/>
    <p:sldId id="468" r:id="rId14"/>
    <p:sldId id="492" r:id="rId15"/>
    <p:sldId id="311" r:id="rId16"/>
  </p:sldIdLst>
  <p:sldSz cx="9144000" cy="5143500" type="screen16x9"/>
  <p:notesSz cx="6858000" cy="9144000"/>
  <p:embeddedFontLst>
    <p:embeddedFont>
      <p:font typeface="Kirang Haerang" panose="020B0604020202020204" charset="-127"/>
      <p:regular r:id="rId18"/>
    </p:embeddedFont>
    <p:embeddedFont>
      <p:font typeface="Comic Sans MS" panose="030F0702030302020204" pitchFamily="66" charset="0"/>
      <p:regular r:id="rId19"/>
      <p:bold r:id="rId20"/>
      <p:italic r:id="rId21"/>
      <p:boldItalic r:id="rId22"/>
    </p:embeddedFont>
    <p:embeddedFont>
      <p:font typeface="Nixie One" panose="020B0604020202020204" charset="0"/>
      <p:regular r:id="rId23"/>
    </p:embeddedFont>
    <p:embeddedFont>
      <p:font typeface="Nunito" pitchFamily="2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hung Nguyễn" initials="NN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26522"/>
    <a:srgbClr val="EC0089"/>
    <a:srgbClr val="FFD774"/>
    <a:srgbClr val="E0B07C"/>
    <a:srgbClr val="008448"/>
    <a:srgbClr val="F9C7CA"/>
    <a:srgbClr val="98C3E8"/>
    <a:srgbClr val="FDD39D"/>
    <a:srgbClr val="783F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19" autoAdjust="0"/>
    <p:restoredTop sz="94434" autoAdjust="0"/>
  </p:normalViewPr>
  <p:slideViewPr>
    <p:cSldViewPr snapToGrid="0">
      <p:cViewPr varScale="1">
        <p:scale>
          <a:sx n="98" d="100"/>
          <a:sy n="98" d="100"/>
        </p:scale>
        <p:origin x="280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1134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67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25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5991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145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18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46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67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90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85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58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08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384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60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07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73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1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36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186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jpe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png"/><Relationship Id="rId18" Type="http://schemas.openxmlformats.org/officeDocument/2006/relationships/image" Target="../media/image20.jpg"/><Relationship Id="rId3" Type="http://schemas.openxmlformats.org/officeDocument/2006/relationships/audio" Target="../media/audio1.wav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jpg"/><Relationship Id="rId17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20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00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peech Bubble: Rectangle with Corners Rounded 1">
            <a:extLst>
              <a:ext uri="{FF2B5EF4-FFF2-40B4-BE49-F238E27FC236}">
                <a16:creationId xmlns:a16="http://schemas.microsoft.com/office/drawing/2014/main" id="{2BD2C89E-BF27-A67E-A4D2-09B30E813615}"/>
              </a:ext>
            </a:extLst>
          </p:cNvPr>
          <p:cNvSpPr/>
          <p:nvPr/>
        </p:nvSpPr>
        <p:spPr>
          <a:xfrm flipH="1" flipV="1">
            <a:off x="5199525" y="1056075"/>
            <a:ext cx="1574343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1784752" y="836551"/>
            <a:ext cx="2305374" cy="1385850"/>
            <a:chOff x="1549330" y="1127577"/>
            <a:chExt cx="2188452" cy="1130511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756538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____?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BCA9B51-028B-2784-98D6-CEECE55C289F}"/>
              </a:ext>
            </a:extLst>
          </p:cNvPr>
          <p:cNvSpPr txBox="1"/>
          <p:nvPr/>
        </p:nvSpPr>
        <p:spPr>
          <a:xfrm>
            <a:off x="5230582" y="1144807"/>
            <a:ext cx="2096430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It’s ____. 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2" name="Picture 2" descr="Cartoon students Royalty Free Vector Image - VectorStock">
            <a:extLst>
              <a:ext uri="{FF2B5EF4-FFF2-40B4-BE49-F238E27FC236}">
                <a16:creationId xmlns:a16="http://schemas.microsoft.com/office/drawing/2014/main" id="{7127DD72-BB2B-D871-75C4-B0A502042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788456" y="1548507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artoon students Royalty Free Vector Image - VectorStock">
            <a:extLst>
              <a:ext uri="{FF2B5EF4-FFF2-40B4-BE49-F238E27FC236}">
                <a16:creationId xmlns:a16="http://schemas.microsoft.com/office/drawing/2014/main" id="{88A47CD7-2970-7D0D-220D-DF97A4086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6278797" y="1798095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peech Bubble: Rectangle with Corners Rounded 1">
            <a:extLst>
              <a:ext uri="{FF2B5EF4-FFF2-40B4-BE49-F238E27FC236}">
                <a16:creationId xmlns:a16="http://schemas.microsoft.com/office/drawing/2014/main" id="{2BD2C89E-BF27-A67E-A4D2-09B30E813615}"/>
              </a:ext>
            </a:extLst>
          </p:cNvPr>
          <p:cNvSpPr/>
          <p:nvPr/>
        </p:nvSpPr>
        <p:spPr>
          <a:xfrm flipH="1" flipV="1">
            <a:off x="721901" y="2671412"/>
            <a:ext cx="1574343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572669" y="1216390"/>
            <a:ext cx="2305373" cy="1385850"/>
            <a:chOff x="1476995" y="1484884"/>
            <a:chExt cx="2188451" cy="1130511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684202" y="1484884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1476995" y="1539849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____?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BCA9B51-028B-2784-98D6-CEECE55C289F}"/>
              </a:ext>
            </a:extLst>
          </p:cNvPr>
          <p:cNvSpPr txBox="1"/>
          <p:nvPr/>
        </p:nvSpPr>
        <p:spPr>
          <a:xfrm>
            <a:off x="785217" y="2795017"/>
            <a:ext cx="1517519" cy="428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It’s ____. 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594" y="773809"/>
            <a:ext cx="5218287" cy="33704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33871" y="1992400"/>
            <a:ext cx="2870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sport / table tennis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02769" y="2016790"/>
            <a:ext cx="2188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colour / pink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1071" y="3671075"/>
            <a:ext cx="2558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animal / a dolphin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74341" y="3671075"/>
            <a:ext cx="2869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food / a sandwich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8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957262"/>
            <a:ext cx="8515350" cy="3724275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9224" y="990583"/>
            <a:ext cx="2857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Can you tell me about yourself?</a:t>
            </a:r>
            <a:endParaRPr lang="en-US" kern="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09636" y="1512798"/>
            <a:ext cx="2552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What’s your favourite ___?</a:t>
            </a:r>
            <a:endParaRPr lang="en-US" kern="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peech Bubble: Rectangle with Corners Rounded 1">
            <a:extLst>
              <a:ext uri="{FF2B5EF4-FFF2-40B4-BE49-F238E27FC236}">
                <a16:creationId xmlns:a16="http://schemas.microsoft.com/office/drawing/2014/main" id="{2BD2C89E-BF27-A67E-A4D2-09B30E813615}"/>
              </a:ext>
            </a:extLst>
          </p:cNvPr>
          <p:cNvSpPr/>
          <p:nvPr/>
        </p:nvSpPr>
        <p:spPr>
          <a:xfrm flipH="1" flipV="1">
            <a:off x="6168009" y="795284"/>
            <a:ext cx="1492386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2624610" y="1486632"/>
            <a:ext cx="2329040" cy="1385850"/>
            <a:chOff x="1549330" y="1127577"/>
            <a:chExt cx="2210918" cy="1130511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____?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BCA9B51-028B-2784-98D6-CEECE55C289F}"/>
              </a:ext>
            </a:extLst>
          </p:cNvPr>
          <p:cNvSpPr txBox="1"/>
          <p:nvPr/>
        </p:nvSpPr>
        <p:spPr>
          <a:xfrm>
            <a:off x="6208986" y="952087"/>
            <a:ext cx="1410431" cy="435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It’s ____. 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2" name="Picture 2" descr="Cartoon students Royalty Free Vector Image - VectorStock">
            <a:extLst>
              <a:ext uri="{FF2B5EF4-FFF2-40B4-BE49-F238E27FC236}">
                <a16:creationId xmlns:a16="http://schemas.microsoft.com/office/drawing/2014/main" id="{7127DD72-BB2B-D871-75C4-B0A502042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958871" y="1221243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artoon students Royalty Free Vector Image - VectorStock">
            <a:extLst>
              <a:ext uri="{FF2B5EF4-FFF2-40B4-BE49-F238E27FC236}">
                <a16:creationId xmlns:a16="http://schemas.microsoft.com/office/drawing/2014/main" id="{88A47CD7-2970-7D0D-220D-DF97A4086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5417008" y="148663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ạc nền">
            <a:hlinkClick r:id="" action="ppaction://media"/>
            <a:extLst>
              <a:ext uri="{FF2B5EF4-FFF2-40B4-BE49-F238E27FC236}">
                <a16:creationId xmlns:a16="http://schemas.microsoft.com/office/drawing/2014/main" id="{8B46AB2C-E02E-4AFF-6AF1-4E93B12AE0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38629" y="2266950"/>
            <a:ext cx="609600" cy="609600"/>
          </a:xfrm>
          <a:prstGeom prst="rect">
            <a:avLst/>
          </a:prstGeom>
        </p:spPr>
      </p:pic>
      <p:sp>
        <p:nvSpPr>
          <p:cNvPr id="11" name="Speech Bubble: Rectangle with Corners Rounded 1">
            <a:extLst>
              <a:ext uri="{FF2B5EF4-FFF2-40B4-BE49-F238E27FC236}">
                <a16:creationId xmlns:a16="http://schemas.microsoft.com/office/drawing/2014/main" id="{2BD2C89E-BF27-A67E-A4D2-09B30E813615}"/>
              </a:ext>
            </a:extLst>
          </p:cNvPr>
          <p:cNvSpPr/>
          <p:nvPr/>
        </p:nvSpPr>
        <p:spPr>
          <a:xfrm flipH="1" flipV="1">
            <a:off x="7277893" y="1881731"/>
            <a:ext cx="896338" cy="914464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1272364" y="500445"/>
            <a:ext cx="2329040" cy="1385850"/>
            <a:chOff x="1549330" y="1127577"/>
            <a:chExt cx="2210918" cy="1130511"/>
          </a:xfrm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612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Can you tell me about yourself?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BCA9B51-028B-2784-98D6-CEECE55C289F}"/>
              </a:ext>
            </a:extLst>
          </p:cNvPr>
          <p:cNvSpPr txBox="1"/>
          <p:nvPr/>
        </p:nvSpPr>
        <p:spPr>
          <a:xfrm>
            <a:off x="7277893" y="1935263"/>
            <a:ext cx="1410431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____. 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36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1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0" grpId="0"/>
      <p:bldP spid="11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1295930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1. All about me!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27005" y="2461719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2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3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271221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6759817" y="3028048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39093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82350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7" y="1756599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 and repeat.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10917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talk.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41450" y="92075"/>
            <a:ext cx="770255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8062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2729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737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5245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7" y="4017482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1748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096CBA17-B423-4089-B816-49587848C4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xplosion: 14 Points 5">
            <a:extLst>
              <a:ext uri="{FF2B5EF4-FFF2-40B4-BE49-F238E27FC236}">
                <a16:creationId xmlns:a16="http://schemas.microsoft.com/office/drawing/2014/main" id="{232CEAD6-234A-9577-1B1D-864CD6409866}"/>
              </a:ext>
            </a:extLst>
          </p:cNvPr>
          <p:cNvSpPr/>
          <p:nvPr/>
        </p:nvSpPr>
        <p:spPr>
          <a:xfrm>
            <a:off x="178130" y="142817"/>
            <a:ext cx="4963886" cy="1520042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BF0146-453A-4902-265B-D727AB505C5B}"/>
              </a:ext>
            </a:extLst>
          </p:cNvPr>
          <p:cNvSpPr txBox="1"/>
          <p:nvPr/>
        </p:nvSpPr>
        <p:spPr>
          <a:xfrm rot="21096443">
            <a:off x="1471922" y="518118"/>
            <a:ext cx="19742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Game</a:t>
            </a:r>
            <a:endParaRPr lang="en-US" sz="44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7B73C1-6441-2AF6-2EE3-74A195BF454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3587" y="1552575"/>
            <a:ext cx="5076825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9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ô 1">
            <a:extLst>
              <a:ext uri="{FF2B5EF4-FFF2-40B4-BE49-F238E27FC236}">
                <a16:creationId xmlns:a16="http://schemas.microsoft.com/office/drawing/2014/main" id="{6B3EBF80-E1C2-4E97-922F-1F49ED3FF0AB}"/>
              </a:ext>
            </a:extLst>
          </p:cNvPr>
          <p:cNvSpPr/>
          <p:nvPr/>
        </p:nvSpPr>
        <p:spPr>
          <a:xfrm>
            <a:off x="1549195" y="128067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ô 2">
            <a:extLst>
              <a:ext uri="{FF2B5EF4-FFF2-40B4-BE49-F238E27FC236}">
                <a16:creationId xmlns:a16="http://schemas.microsoft.com/office/drawing/2014/main" id="{73086341-EA50-4A80-A219-0368949E580F}"/>
              </a:ext>
            </a:extLst>
          </p:cNvPr>
          <p:cNvSpPr/>
          <p:nvPr/>
        </p:nvSpPr>
        <p:spPr>
          <a:xfrm>
            <a:off x="2657232" y="128067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ô 3">
            <a:extLst>
              <a:ext uri="{FF2B5EF4-FFF2-40B4-BE49-F238E27FC236}">
                <a16:creationId xmlns:a16="http://schemas.microsoft.com/office/drawing/2014/main" id="{F61735CF-6D3A-47B9-8845-C685BFE4FF0F}"/>
              </a:ext>
            </a:extLst>
          </p:cNvPr>
          <p:cNvSpPr/>
          <p:nvPr/>
        </p:nvSpPr>
        <p:spPr>
          <a:xfrm>
            <a:off x="3753474" y="128067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ô 4">
            <a:extLst>
              <a:ext uri="{FF2B5EF4-FFF2-40B4-BE49-F238E27FC236}">
                <a16:creationId xmlns:a16="http://schemas.microsoft.com/office/drawing/2014/main" id="{19840924-016F-4760-8094-BF2ECA5A774D}"/>
              </a:ext>
            </a:extLst>
          </p:cNvPr>
          <p:cNvSpPr/>
          <p:nvPr/>
        </p:nvSpPr>
        <p:spPr>
          <a:xfrm>
            <a:off x="1549195" y="237795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ô 5">
            <a:extLst>
              <a:ext uri="{FF2B5EF4-FFF2-40B4-BE49-F238E27FC236}">
                <a16:creationId xmlns:a16="http://schemas.microsoft.com/office/drawing/2014/main" id="{2557FA93-575C-42D5-8A44-10DA5CB5C58B}"/>
              </a:ext>
            </a:extLst>
          </p:cNvPr>
          <p:cNvSpPr/>
          <p:nvPr/>
        </p:nvSpPr>
        <p:spPr>
          <a:xfrm>
            <a:off x="2657232" y="237795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ô 6">
            <a:extLst>
              <a:ext uri="{FF2B5EF4-FFF2-40B4-BE49-F238E27FC236}">
                <a16:creationId xmlns:a16="http://schemas.microsoft.com/office/drawing/2014/main" id="{D2EDD5EC-69C8-4AC5-A6EE-EBC59192B54C}"/>
              </a:ext>
            </a:extLst>
          </p:cNvPr>
          <p:cNvSpPr/>
          <p:nvPr/>
        </p:nvSpPr>
        <p:spPr>
          <a:xfrm>
            <a:off x="3753474" y="237795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ô 7">
            <a:extLst>
              <a:ext uri="{FF2B5EF4-FFF2-40B4-BE49-F238E27FC236}">
                <a16:creationId xmlns:a16="http://schemas.microsoft.com/office/drawing/2014/main" id="{E7B0815F-2642-40D6-A20D-F707DDC127FB}"/>
              </a:ext>
            </a:extLst>
          </p:cNvPr>
          <p:cNvSpPr/>
          <p:nvPr/>
        </p:nvSpPr>
        <p:spPr>
          <a:xfrm>
            <a:off x="1549195" y="347523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ô 8">
            <a:extLst>
              <a:ext uri="{FF2B5EF4-FFF2-40B4-BE49-F238E27FC236}">
                <a16:creationId xmlns:a16="http://schemas.microsoft.com/office/drawing/2014/main" id="{84427430-01C9-4055-9747-3A7AC51E6302}"/>
              </a:ext>
            </a:extLst>
          </p:cNvPr>
          <p:cNvSpPr/>
          <p:nvPr/>
        </p:nvSpPr>
        <p:spPr>
          <a:xfrm>
            <a:off x="2657232" y="347523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ô 9">
            <a:extLst>
              <a:ext uri="{FF2B5EF4-FFF2-40B4-BE49-F238E27FC236}">
                <a16:creationId xmlns:a16="http://schemas.microsoft.com/office/drawing/2014/main" id="{A0038FA0-F5F6-43B7-8758-9F3D70071125}"/>
              </a:ext>
            </a:extLst>
          </p:cNvPr>
          <p:cNvSpPr/>
          <p:nvPr/>
        </p:nvSpPr>
        <p:spPr>
          <a:xfrm>
            <a:off x="3753474" y="347523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DD3BE8-87DB-4181-A6E2-C2B6F140AC5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44047" y="86574"/>
            <a:ext cx="2011678" cy="807691"/>
          </a:xfrm>
          <a:prstGeom prst="rect">
            <a:avLst/>
          </a:prstGeom>
        </p:spPr>
      </p:pic>
      <p:pic>
        <p:nvPicPr>
          <p:cNvPr id="17" name="swim">
            <a:extLst>
              <a:ext uri="{FF2B5EF4-FFF2-40B4-BE49-F238E27FC236}">
                <a16:creationId xmlns:a16="http://schemas.microsoft.com/office/drawing/2014/main" id="{DFA68BD9-475D-4EA1-B76B-B74762B12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821142" y="1847875"/>
            <a:ext cx="2257850" cy="17181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able tennis">
            <a:extLst>
              <a:ext uri="{FF2B5EF4-FFF2-40B4-BE49-F238E27FC236}">
                <a16:creationId xmlns:a16="http://schemas.microsoft.com/office/drawing/2014/main" id="{C972A443-40DE-419E-B706-B69FC037A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6012057" y="1847875"/>
            <a:ext cx="1714644" cy="174370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asketball">
            <a:extLst>
              <a:ext uri="{FF2B5EF4-FFF2-40B4-BE49-F238E27FC236}">
                <a16:creationId xmlns:a16="http://schemas.microsoft.com/office/drawing/2014/main" id="{717F62FD-94DB-4F6D-8EB2-F10BE40FE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t="12034"/>
          <a:stretch/>
        </p:blipFill>
        <p:spPr bwMode="auto">
          <a:xfrm>
            <a:off x="6026308" y="1825946"/>
            <a:ext cx="1644265" cy="174002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football">
            <a:extLst>
              <a:ext uri="{FF2B5EF4-FFF2-40B4-BE49-F238E27FC236}">
                <a16:creationId xmlns:a16="http://schemas.microsoft.com/office/drawing/2014/main" id="{36414F4D-5854-4507-BD60-D0FDDEE58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5999364" y="1800340"/>
            <a:ext cx="1740029" cy="174002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badminton">
            <a:extLst>
              <a:ext uri="{FF2B5EF4-FFF2-40B4-BE49-F238E27FC236}">
                <a16:creationId xmlns:a16="http://schemas.microsoft.com/office/drawing/2014/main" id="{C3CB660B-C94E-4967-9C6C-16E99C397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5978845" y="1817791"/>
            <a:ext cx="1528991" cy="174353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blue">
            <a:extLst>
              <a:ext uri="{FF2B5EF4-FFF2-40B4-BE49-F238E27FC236}">
                <a16:creationId xmlns:a16="http://schemas.microsoft.com/office/drawing/2014/main" id="{72CA3A32-E9A8-49D3-89BD-802BCFE6B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5951901" y="1949806"/>
            <a:ext cx="1977764" cy="14814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een">
            <a:extLst>
              <a:ext uri="{FF2B5EF4-FFF2-40B4-BE49-F238E27FC236}">
                <a16:creationId xmlns:a16="http://schemas.microsoft.com/office/drawing/2014/main" id="{E0E2A000-08C8-42FE-B69D-BB5E4B2D7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5954447" y="1949806"/>
            <a:ext cx="1975218" cy="14814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brown">
            <a:extLst>
              <a:ext uri="{FF2B5EF4-FFF2-40B4-BE49-F238E27FC236}">
                <a16:creationId xmlns:a16="http://schemas.microsoft.com/office/drawing/2014/main" id="{D3982D0D-499E-4F7F-85FD-7B6C6AD9E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/>
        </p:blipFill>
        <p:spPr bwMode="auto">
          <a:xfrm>
            <a:off x="5954447" y="1951715"/>
            <a:ext cx="1975218" cy="147950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nk">
            <a:extLst>
              <a:ext uri="{FF2B5EF4-FFF2-40B4-BE49-F238E27FC236}">
                <a16:creationId xmlns:a16="http://schemas.microsoft.com/office/drawing/2014/main" id="{02407DA7-9021-4BF5-8266-ED5C4BA74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/>
        </p:blipFill>
        <p:spPr bwMode="auto">
          <a:xfrm>
            <a:off x="5951901" y="1949806"/>
            <a:ext cx="1975218" cy="147950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animal 1">
            <a:extLst>
              <a:ext uri="{FF2B5EF4-FFF2-40B4-BE49-F238E27FC236}">
                <a16:creationId xmlns:a16="http://schemas.microsoft.com/office/drawing/2014/main" id="{1C37587D-105E-455E-A776-E8E63E5AB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/>
        </p:blipFill>
        <p:spPr bwMode="auto">
          <a:xfrm>
            <a:off x="5966819" y="1803991"/>
            <a:ext cx="1832730" cy="190712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nimal 2">
            <a:extLst>
              <a:ext uri="{FF2B5EF4-FFF2-40B4-BE49-F238E27FC236}">
                <a16:creationId xmlns:a16="http://schemas.microsoft.com/office/drawing/2014/main" id="{A3EF8179-5BE5-431A-8014-A5E64B4D9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/>
          <a:srcRect t="12110" b="9429"/>
          <a:stretch/>
        </p:blipFill>
        <p:spPr bwMode="auto">
          <a:xfrm>
            <a:off x="5966819" y="1803990"/>
            <a:ext cx="1772574" cy="190712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animal 3">
            <a:extLst>
              <a:ext uri="{FF2B5EF4-FFF2-40B4-BE49-F238E27FC236}">
                <a16:creationId xmlns:a16="http://schemas.microsoft.com/office/drawing/2014/main" id="{6289838B-CD6A-4688-A9DB-979A5010D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/>
        </p:blipFill>
        <p:spPr bwMode="auto">
          <a:xfrm>
            <a:off x="5966819" y="1803989"/>
            <a:ext cx="1832730" cy="183273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animal 4">
            <a:extLst>
              <a:ext uri="{FF2B5EF4-FFF2-40B4-BE49-F238E27FC236}">
                <a16:creationId xmlns:a16="http://schemas.microsoft.com/office/drawing/2014/main" id="{41DDC23E-9F2C-47CE-A6ED-577D2DC0D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/>
          <a:srcRect/>
          <a:stretch/>
        </p:blipFill>
        <p:spPr bwMode="auto">
          <a:xfrm>
            <a:off x="5859200" y="2014569"/>
            <a:ext cx="1832730" cy="149768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food1">
            <a:extLst>
              <a:ext uri="{FF2B5EF4-FFF2-40B4-BE49-F238E27FC236}">
                <a16:creationId xmlns:a16="http://schemas.microsoft.com/office/drawing/2014/main" id="{AA27BEFA-6C58-47FF-99D1-C99FD03CB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/>
          <a:srcRect/>
          <a:stretch/>
        </p:blipFill>
        <p:spPr bwMode="auto">
          <a:xfrm>
            <a:off x="6014403" y="1901308"/>
            <a:ext cx="1832730" cy="183273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food2">
            <a:extLst>
              <a:ext uri="{FF2B5EF4-FFF2-40B4-BE49-F238E27FC236}">
                <a16:creationId xmlns:a16="http://schemas.microsoft.com/office/drawing/2014/main" id="{0FBC63ED-C31C-4C2A-8E3A-EA0C7B18C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/>
          <a:srcRect l="3527" r="3527"/>
          <a:stretch/>
        </p:blipFill>
        <p:spPr bwMode="auto">
          <a:xfrm>
            <a:off x="5989767" y="1826917"/>
            <a:ext cx="1772574" cy="190712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food3">
            <a:extLst>
              <a:ext uri="{FF2B5EF4-FFF2-40B4-BE49-F238E27FC236}">
                <a16:creationId xmlns:a16="http://schemas.microsoft.com/office/drawing/2014/main" id="{B39868D1-530B-40FD-9A55-02E27506B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/>
          <a:srcRect/>
          <a:stretch/>
        </p:blipFill>
        <p:spPr bwMode="auto">
          <a:xfrm>
            <a:off x="5966940" y="1944365"/>
            <a:ext cx="1832730" cy="149768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food4">
            <a:extLst>
              <a:ext uri="{FF2B5EF4-FFF2-40B4-BE49-F238E27FC236}">
                <a16:creationId xmlns:a16="http://schemas.microsoft.com/office/drawing/2014/main" id="{8F336316-9CAD-4497-85E1-8E7639A70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6012057" y="1869974"/>
            <a:ext cx="1772574" cy="149768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miley Face 2">
            <a:extLst>
              <a:ext uri="{FF2B5EF4-FFF2-40B4-BE49-F238E27FC236}">
                <a16:creationId xmlns:a16="http://schemas.microsoft.com/office/drawing/2014/main" id="{007DEEBA-3AAB-4CA3-AE01-05982C3B7FC6}"/>
              </a:ext>
            </a:extLst>
          </p:cNvPr>
          <p:cNvSpPr/>
          <p:nvPr/>
        </p:nvSpPr>
        <p:spPr>
          <a:xfrm>
            <a:off x="4055725" y="362629"/>
            <a:ext cx="516367" cy="483227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96E42E-86FD-4782-A4F5-4B370FB8F782}"/>
              </a:ext>
            </a:extLst>
          </p:cNvPr>
          <p:cNvSpPr txBox="1"/>
          <p:nvPr/>
        </p:nvSpPr>
        <p:spPr>
          <a:xfrm>
            <a:off x="1540654" y="1510753"/>
            <a:ext cx="98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swim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F20C40F-0C4F-4114-9742-0C2E363EFF77}"/>
              </a:ext>
            </a:extLst>
          </p:cNvPr>
          <p:cNvGrpSpPr/>
          <p:nvPr/>
        </p:nvGrpSpPr>
        <p:grpSpPr>
          <a:xfrm>
            <a:off x="1908757" y="1653150"/>
            <a:ext cx="270579" cy="297652"/>
            <a:chOff x="1773468" y="1638724"/>
            <a:chExt cx="438308" cy="305086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C4DF3C4-1C1B-4375-87A5-0CB359F4A32D}"/>
                </a:ext>
              </a:extLst>
            </p:cNvPr>
            <p:cNvCxnSpPr>
              <a:cxnSpLocks/>
            </p:cNvCxnSpPr>
            <p:nvPr/>
          </p:nvCxnSpPr>
          <p:spPr>
            <a:xfrm>
              <a:off x="1773468" y="1638724"/>
              <a:ext cx="438308" cy="305086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0DFB2C4-705B-4524-87BA-9664EAD67A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6014" y="1638724"/>
              <a:ext cx="435762" cy="296495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551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000"/>
                            </p:stCondLst>
                            <p:childTnLst>
                              <p:par>
                                <p:cTn id="17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00"/>
                            </p:stCondLst>
                            <p:childTnLst>
                              <p:par>
                                <p:cTn id="18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16" y="1138136"/>
            <a:ext cx="7827853" cy="2821022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4" name="Rectangle 3"/>
          <p:cNvSpPr/>
          <p:nvPr/>
        </p:nvSpPr>
        <p:spPr>
          <a:xfrm>
            <a:off x="972766" y="1031132"/>
            <a:ext cx="710119" cy="5642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34255" y="1031132"/>
            <a:ext cx="671209" cy="5642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84A23AF-92F9-239F-48ED-888A49BA8D34}"/>
              </a:ext>
            </a:extLst>
          </p:cNvPr>
          <p:cNvGrpSpPr/>
          <p:nvPr/>
        </p:nvGrpSpPr>
        <p:grpSpPr>
          <a:xfrm>
            <a:off x="1290918" y="1713890"/>
            <a:ext cx="3758564" cy="1982434"/>
            <a:chOff x="1779004" y="1127577"/>
            <a:chExt cx="2333927" cy="1130511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2F43626B-4FE9-32A7-42BA-DA3B60E6897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95A049D-7B10-C121-A11C-99929325BBB2}"/>
                </a:ext>
              </a:extLst>
            </p:cNvPr>
            <p:cNvSpPr txBox="1"/>
            <p:nvPr/>
          </p:nvSpPr>
          <p:spPr>
            <a:xfrm>
              <a:off x="1924480" y="1187507"/>
              <a:ext cx="2188451" cy="751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latin typeface="Comic Sans MS" panose="030F0702030302020204" pitchFamily="66" charset="0"/>
                </a:rPr>
                <a:t>What’s your </a:t>
              </a:r>
              <a:r>
                <a:rPr lang="en-US" sz="28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800" dirty="0">
                  <a:latin typeface="Comic Sans MS" panose="030F0702030302020204" pitchFamily="66" charset="0"/>
                </a:rPr>
                <a:t> sport?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53C340-6DE1-0100-B555-F9ABAC38010C}"/>
              </a:ext>
            </a:extLst>
          </p:cNvPr>
          <p:cNvGrpSpPr/>
          <p:nvPr/>
        </p:nvGrpSpPr>
        <p:grpSpPr>
          <a:xfrm>
            <a:off x="5283757" y="1934421"/>
            <a:ext cx="3320620" cy="1541371"/>
            <a:chOff x="5061045" y="1127577"/>
            <a:chExt cx="2433373" cy="1097058"/>
          </a:xfrm>
        </p:grpSpPr>
        <p:sp>
          <p:nvSpPr>
            <p:cNvPr id="14" name="Speech Bubble: Rectangle with Corners Rounded 1">
              <a:extLst>
                <a:ext uri="{FF2B5EF4-FFF2-40B4-BE49-F238E27FC236}">
                  <a16:creationId xmlns:a16="http://schemas.microsoft.com/office/drawing/2014/main" id="{8184EB1B-B749-4F6C-1234-FE0CB87A3D5F}"/>
                </a:ext>
              </a:extLst>
            </p:cNvPr>
            <p:cNvSpPr/>
            <p:nvPr/>
          </p:nvSpPr>
          <p:spPr>
            <a:xfrm flipV="1">
              <a:off x="5061045" y="1127577"/>
              <a:ext cx="2104378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56DE3F-3DF4-FC81-5A3B-90DCC1276814}"/>
                </a:ext>
              </a:extLst>
            </p:cNvPr>
            <p:cNvSpPr txBox="1"/>
            <p:nvPr/>
          </p:nvSpPr>
          <p:spPr>
            <a:xfrm>
              <a:off x="5145865" y="1311344"/>
              <a:ext cx="2348553" cy="7295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latin typeface="Comic Sans MS" panose="030F0702030302020204" pitchFamily="66" charset="0"/>
                </a:rPr>
                <a:t>It’s basketball. 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194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9751" y="1027033"/>
            <a:ext cx="245745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99769" y="999121"/>
            <a:ext cx="25622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01502" y="2861982"/>
            <a:ext cx="25908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52734" y="2883082"/>
            <a:ext cx="264795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Rounded Rectangle 31"/>
          <p:cNvSpPr/>
          <p:nvPr/>
        </p:nvSpPr>
        <p:spPr>
          <a:xfrm>
            <a:off x="1643605" y="2268638"/>
            <a:ext cx="2118167" cy="41668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5152663" y="2258992"/>
            <a:ext cx="2118167" cy="41668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1705336" y="4089722"/>
            <a:ext cx="2118167" cy="41668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5061995" y="4031848"/>
            <a:ext cx="2118167" cy="41668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8426</TotalTime>
  <Words>156</Words>
  <Application>Microsoft Office PowerPoint</Application>
  <PresentationFormat>On-screen Show (16:9)</PresentationFormat>
  <Paragraphs>39</Paragraphs>
  <Slides>14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Nixie One</vt:lpstr>
      <vt:lpstr>Calibri</vt:lpstr>
      <vt:lpstr>Arial</vt:lpstr>
      <vt:lpstr>Nunito</vt:lpstr>
      <vt:lpstr>Kirang Haerang</vt:lpstr>
      <vt:lpstr>Comic Sans MS</vt:lpstr>
      <vt:lpstr>Math Subject for Elementary - 1st Grade: Time by Slidesgo</vt:lpstr>
      <vt:lpstr>Office Theme</vt:lpstr>
      <vt:lpstr>PowerPoint Presentation</vt:lpstr>
      <vt:lpstr>Unit 1. All about me!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pwc153</cp:lastModifiedBy>
  <cp:revision>115</cp:revision>
  <dcterms:modified xsi:type="dcterms:W3CDTF">2026-01-04T11:48:41Z</dcterms:modified>
  <cp:category>9Slide.vn</cp:category>
</cp:coreProperties>
</file>