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2"/>
  </p:notesMasterIdLst>
  <p:sldIdLst>
    <p:sldId id="514" r:id="rId3"/>
    <p:sldId id="443" r:id="rId4"/>
    <p:sldId id="444" r:id="rId5"/>
    <p:sldId id="482" r:id="rId6"/>
    <p:sldId id="492" r:id="rId7"/>
    <p:sldId id="493" r:id="rId8"/>
    <p:sldId id="483" r:id="rId9"/>
    <p:sldId id="504" r:id="rId10"/>
    <p:sldId id="505" r:id="rId11"/>
    <p:sldId id="506" r:id="rId12"/>
    <p:sldId id="494" r:id="rId13"/>
    <p:sldId id="447" r:id="rId14"/>
    <p:sldId id="495" r:id="rId15"/>
    <p:sldId id="496" r:id="rId16"/>
    <p:sldId id="497" r:id="rId17"/>
    <p:sldId id="498" r:id="rId18"/>
    <p:sldId id="468" r:id="rId19"/>
    <p:sldId id="499" r:id="rId20"/>
    <p:sldId id="311" r:id="rId21"/>
  </p:sldIdLst>
  <p:sldSz cx="9144000" cy="5143500" type="screen16x9"/>
  <p:notesSz cx="6858000" cy="9144000"/>
  <p:embeddedFontLst>
    <p:embeddedFont>
      <p:font typeface="Kirang Haerang" panose="020B0604020202020204" charset="-127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Nixie One" panose="020B0604020202020204" charset="0"/>
      <p:regular r:id="rId28"/>
    </p:embeddedFont>
    <p:embeddedFont>
      <p:font typeface="Nunito" pitchFamily="2" charset="0"/>
      <p:regular r:id="rId29"/>
      <p:bold r:id="rId30"/>
      <p:italic r:id="rId31"/>
      <p:boldItalic r:id="rId32"/>
    </p:embeddedFont>
    <p:embeddedFont>
      <p:font typeface="VNI-Thufap3" panose="0202000000000000000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hung Nguyễn" initials="N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8448"/>
    <a:srgbClr val="96580B"/>
    <a:srgbClr val="C6E9F7"/>
    <a:srgbClr val="E4D9B6"/>
    <a:srgbClr val="EC0089"/>
    <a:srgbClr val="FFD774"/>
    <a:srgbClr val="E0B07C"/>
    <a:srgbClr val="F9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1854" autoAdjust="0"/>
  </p:normalViewPr>
  <p:slideViewPr>
    <p:cSldViewPr snapToGrid="0">
      <p:cViewPr varScale="1">
        <p:scale>
          <a:sx n="90" d="100"/>
          <a:sy n="90" d="100"/>
        </p:scale>
        <p:origin x="44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936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01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,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Slide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50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hình ảnh để xuất hiện mẫu câu</a:t>
            </a:r>
          </a:p>
        </p:txBody>
      </p:sp>
    </p:spTree>
    <p:extLst>
      <p:ext uri="{BB962C8B-B14F-4D97-AF65-F5344CB8AC3E}">
        <p14:creationId xmlns:p14="http://schemas.microsoft.com/office/powerpoint/2010/main" val="101563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hình ảnh để xuất hiện mẫu câu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hình ảnh để xuất hiện mẫu câu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8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1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1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7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2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1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0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6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97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1.xml"/><Relationship Id="rId7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slide" Target="slide8.xml"/><Relationship Id="rId15" Type="http://schemas.openxmlformats.org/officeDocument/2006/relationships/image" Target="../media/image15.png"/><Relationship Id="rId10" Type="http://schemas.openxmlformats.org/officeDocument/2006/relationships/image" Target="../media/image11.jpg"/><Relationship Id="rId19" Type="http://schemas.openxmlformats.org/officeDocument/2006/relationships/slide" Target="slide11.xml"/><Relationship Id="rId4" Type="http://schemas.openxmlformats.org/officeDocument/2006/relationships/image" Target="../media/image7.jpg"/><Relationship Id="rId9" Type="http://schemas.openxmlformats.org/officeDocument/2006/relationships/slide" Target="slide10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1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id="{FE1FD32E-8E14-A0E6-893D-ECE96B5990D3}"/>
              </a:ext>
            </a:extLst>
          </p:cNvPr>
          <p:cNvSpPr/>
          <p:nvPr/>
        </p:nvSpPr>
        <p:spPr>
          <a:xfrm flipH="1" flipV="1">
            <a:off x="6627119" y="1311950"/>
            <a:ext cx="2114107" cy="1057688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DFD48-7847-026A-0CE2-CFAEBD21DE93}"/>
              </a:ext>
            </a:extLst>
          </p:cNvPr>
          <p:cNvGrpSpPr/>
          <p:nvPr/>
        </p:nvGrpSpPr>
        <p:grpSpPr>
          <a:xfrm flipH="1">
            <a:off x="424037" y="1282865"/>
            <a:ext cx="2305373" cy="1385850"/>
            <a:chOff x="1590666" y="1127577"/>
            <a:chExt cx="2188451" cy="1130511"/>
          </a:xfrm>
        </p:grpSpPr>
        <p:sp>
          <p:nvSpPr>
            <p:cNvPr id="8" name="Speech Bubble: Rectangle with Corners Rounded 1">
              <a:extLst>
                <a:ext uri="{FF2B5EF4-FFF2-40B4-BE49-F238E27FC236}">
                  <a16:creationId xmlns:a16="http://schemas.microsoft.com/office/drawing/2014/main" id="{BE382183-2D86-F207-1B55-8033780AF177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3FEDEA-F033-B4DF-DB30-641EF48AEF21}"/>
                </a:ext>
              </a:extLst>
            </p:cNvPr>
            <p:cNvSpPr txBox="1"/>
            <p:nvPr/>
          </p:nvSpPr>
          <p:spPr>
            <a:xfrm>
              <a:off x="1590666" y="1151303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What’s your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favourite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 animal?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5EEDC2A-8314-219E-2B6C-0E4CC246A4DF}"/>
              </a:ext>
            </a:extLst>
          </p:cNvPr>
          <p:cNvSpPr txBox="1"/>
          <p:nvPr/>
        </p:nvSpPr>
        <p:spPr>
          <a:xfrm>
            <a:off x="6570156" y="1430125"/>
            <a:ext cx="2171070" cy="4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It’s a dolphin.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Tieng vo tay">
            <a:hlinkClick r:id="" action="ppaction://media"/>
            <a:extLst>
              <a:ext uri="{FF2B5EF4-FFF2-40B4-BE49-F238E27FC236}">
                <a16:creationId xmlns:a16="http://schemas.microsoft.com/office/drawing/2014/main" id="{15E13EBB-8616-793D-AE90-D836E4AE1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9081" y="1975790"/>
            <a:ext cx="609600" cy="609600"/>
          </a:xfrm>
          <a:prstGeom prst="rect">
            <a:avLst/>
          </a:prstGeom>
        </p:spPr>
      </p:pic>
      <p:sp>
        <p:nvSpPr>
          <p:cNvPr id="14" name="Arrow: Notched Right 13">
            <a:hlinkClick r:id="rId7" action="ppaction://hlinksldjump"/>
            <a:extLst>
              <a:ext uri="{FF2B5EF4-FFF2-40B4-BE49-F238E27FC236}">
                <a16:creationId xmlns:a16="http://schemas.microsoft.com/office/drawing/2014/main" id="{B44CB49D-3D4E-35AE-B235-10C53F400C28}"/>
              </a:ext>
            </a:extLst>
          </p:cNvPr>
          <p:cNvSpPr/>
          <p:nvPr/>
        </p:nvSpPr>
        <p:spPr>
          <a:xfrm flipH="1">
            <a:off x="83202" y="4236559"/>
            <a:ext cx="1005370" cy="702129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Anh">
            <a:extLst>
              <a:ext uri="{FF2B5EF4-FFF2-40B4-BE49-F238E27FC236}">
                <a16:creationId xmlns:a16="http://schemas.microsoft.com/office/drawing/2014/main" id="{32320188-AFE4-8401-CD58-FCC3C3F41EEB}"/>
              </a:ext>
            </a:extLst>
          </p:cNvPr>
          <p:cNvSpPr/>
          <p:nvPr/>
        </p:nvSpPr>
        <p:spPr>
          <a:xfrm>
            <a:off x="2998864" y="1088598"/>
            <a:ext cx="3103437" cy="2188002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9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032DE6-2828-9B8E-673A-08A2FE0905E7}"/>
              </a:ext>
            </a:extLst>
          </p:cNvPr>
          <p:cNvGrpSpPr/>
          <p:nvPr/>
        </p:nvGrpSpPr>
        <p:grpSpPr>
          <a:xfrm>
            <a:off x="1993489" y="1673486"/>
            <a:ext cx="2656189" cy="2574524"/>
            <a:chOff x="2585159" y="1673486"/>
            <a:chExt cx="2656189" cy="25745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73964C-A11B-3EA6-0704-E5EE98FFC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029" r="43303"/>
            <a:stretch/>
          </p:blipFill>
          <p:spPr>
            <a:xfrm flipH="1">
              <a:off x="3270326" y="1673486"/>
              <a:ext cx="1027672" cy="218380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358CC4-9DC1-F320-DED2-9FE59DF244CD}"/>
                </a:ext>
              </a:extLst>
            </p:cNvPr>
            <p:cNvSpPr txBox="1"/>
            <p:nvPr/>
          </p:nvSpPr>
          <p:spPr>
            <a:xfrm>
              <a:off x="2585159" y="3781985"/>
              <a:ext cx="2656189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Team: Rabbit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5FB05E-4F1D-DB2A-E502-E0FA1BB7C063}"/>
              </a:ext>
            </a:extLst>
          </p:cNvPr>
          <p:cNvGrpSpPr/>
          <p:nvPr/>
        </p:nvGrpSpPr>
        <p:grpSpPr>
          <a:xfrm>
            <a:off x="5334845" y="2170291"/>
            <a:ext cx="2656189" cy="2077719"/>
            <a:chOff x="5277901" y="2170290"/>
            <a:chExt cx="2656189" cy="2077719"/>
          </a:xfrm>
        </p:grpSpPr>
        <p:pic>
          <p:nvPicPr>
            <p:cNvPr id="3078" name="Picture 6" descr="Phim Hoạt Hình Sóc Hạnh Phúc Hình minh họa Sẵn có - Tải xuống Hình ảnh Ngay  bây giờ - Sóc chuột, Hoạt hình - Sản phẩm nghệ thuật, Sóc - Họ sóc - iStock">
              <a:extLst>
                <a:ext uri="{FF2B5EF4-FFF2-40B4-BE49-F238E27FC236}">
                  <a16:creationId xmlns:a16="http://schemas.microsoft.com/office/drawing/2014/main" id="{4BD23583-E3B9-AD4B-5184-CADB85B1F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80707" y="2170290"/>
              <a:ext cx="1850575" cy="1611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CEA279-2690-A480-23AA-A04A8A9E3005}"/>
                </a:ext>
              </a:extLst>
            </p:cNvPr>
            <p:cNvSpPr txBox="1"/>
            <p:nvPr/>
          </p:nvSpPr>
          <p:spPr>
            <a:xfrm>
              <a:off x="5277901" y="3781984"/>
              <a:ext cx="2656189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Team: Squirrel</a:t>
              </a:r>
            </a:p>
          </p:txBody>
        </p:sp>
      </p:grpSp>
      <p:pic>
        <p:nvPicPr>
          <p:cNvPr id="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D41E5CF-2651-54D3-9570-DA16EADB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89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C391314B-41E5-6154-02C3-D4A436C9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128" y="199377"/>
            <a:ext cx="2979100" cy="5283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Summary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11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07C57BB6-8495-40C0-9919-1B19E5B9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55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4EB98245-A4E0-CB51-D057-6C036267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56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EC80B02E-C816-1519-F12D-4FBF1BC9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93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30F3B53E-A441-60C3-A9E5-9B270B42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59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A26771D2-61DF-5B14-8B82-A712A7CA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60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231452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746" y="1167699"/>
            <a:ext cx="3132247" cy="270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504" y="1180547"/>
            <a:ext cx="2960281" cy="27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7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A0F9AA-B2C0-9A8E-480F-D594ED494D5A}"/>
              </a:ext>
            </a:extLst>
          </p:cNvPr>
          <p:cNvGrpSpPr/>
          <p:nvPr/>
        </p:nvGrpSpPr>
        <p:grpSpPr>
          <a:xfrm>
            <a:off x="349407" y="1131197"/>
            <a:ext cx="5550652" cy="399161"/>
            <a:chOff x="284091" y="1131197"/>
            <a:chExt cx="5550652" cy="399161"/>
          </a:xfrm>
        </p:grpSpPr>
        <p:sp>
          <p:nvSpPr>
            <p:cNvPr id="2" name="Google Shape;1768;p43">
              <a:extLst>
                <a:ext uri="{FF2B5EF4-FFF2-40B4-BE49-F238E27FC236}">
                  <a16:creationId xmlns:a16="http://schemas.microsoft.com/office/drawing/2014/main" id="{D879C0D0-5AE7-E1E4-4511-CFA82559167D}"/>
                </a:ext>
              </a:extLst>
            </p:cNvPr>
            <p:cNvSpPr txBox="1">
              <a:spLocks/>
            </p:cNvSpPr>
            <p:nvPr/>
          </p:nvSpPr>
          <p:spPr>
            <a:xfrm>
              <a:off x="284091" y="1131197"/>
              <a:ext cx="489995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1.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82B1D657-92A7-D0D9-1DC4-9B1310349312}"/>
                </a:ext>
              </a:extLst>
            </p:cNvPr>
            <p:cNvSpPr txBox="1">
              <a:spLocks/>
            </p:cNvSpPr>
            <p:nvPr/>
          </p:nvSpPr>
          <p:spPr>
            <a:xfrm>
              <a:off x="653143" y="1131197"/>
              <a:ext cx="5181600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Where were you yesterday?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I was at the zoo. 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What’s your </a:t>
              </a:r>
              <a:r>
                <a:rPr lang="en-US" sz="2400" dirty="0" err="1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favourite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 animal?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It’s _________.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_____ do you like it?</a:t>
              </a:r>
            </a:p>
            <a:p>
              <a:pPr algn="l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Because it jumps and dances     beautifully.</a:t>
              </a:r>
            </a:p>
          </p:txBody>
        </p:sp>
      </p:grp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1792276" y="2372169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 dolphin</a:t>
            </a: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A081B3BD-DFBB-76C8-9F2E-4478E6124044}"/>
              </a:ext>
            </a:extLst>
          </p:cNvPr>
          <p:cNvSpPr txBox="1">
            <a:spLocks/>
          </p:cNvSpPr>
          <p:nvPr/>
        </p:nvSpPr>
        <p:spPr>
          <a:xfrm>
            <a:off x="1216909" y="2836642"/>
            <a:ext cx="1150733" cy="42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Why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7416" y="1305924"/>
            <a:ext cx="2745710" cy="242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0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A0F9AA-B2C0-9A8E-480F-D594ED494D5A}"/>
              </a:ext>
            </a:extLst>
          </p:cNvPr>
          <p:cNvGrpSpPr/>
          <p:nvPr/>
        </p:nvGrpSpPr>
        <p:grpSpPr>
          <a:xfrm>
            <a:off x="403837" y="1000571"/>
            <a:ext cx="5550652" cy="399161"/>
            <a:chOff x="284091" y="1131197"/>
            <a:chExt cx="5550652" cy="399161"/>
          </a:xfrm>
        </p:grpSpPr>
        <p:sp>
          <p:nvSpPr>
            <p:cNvPr id="2" name="Google Shape;1768;p43">
              <a:extLst>
                <a:ext uri="{FF2B5EF4-FFF2-40B4-BE49-F238E27FC236}">
                  <a16:creationId xmlns:a16="http://schemas.microsoft.com/office/drawing/2014/main" id="{D879C0D0-5AE7-E1E4-4511-CFA82559167D}"/>
                </a:ext>
              </a:extLst>
            </p:cNvPr>
            <p:cNvSpPr txBox="1">
              <a:spLocks/>
            </p:cNvSpPr>
            <p:nvPr/>
          </p:nvSpPr>
          <p:spPr>
            <a:xfrm>
              <a:off x="284091" y="1131197"/>
              <a:ext cx="489995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2.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82B1D657-92A7-D0D9-1DC4-9B1310349312}"/>
                </a:ext>
              </a:extLst>
            </p:cNvPr>
            <p:cNvSpPr txBox="1">
              <a:spLocks/>
            </p:cNvSpPr>
            <p:nvPr/>
          </p:nvSpPr>
          <p:spPr>
            <a:xfrm>
              <a:off x="653143" y="1131197"/>
              <a:ext cx="5181600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My favourite food is ______.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     Do you like pizza, too?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No, I _____.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What’s your </a:t>
              </a:r>
              <a:r>
                <a:rPr lang="en-US" sz="2400" dirty="0" err="1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favourite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 food?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It’s ___________.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A sandwich?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Yes. I love sandwiches.</a:t>
              </a:r>
            </a:p>
          </p:txBody>
        </p:sp>
      </p:grp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4359434" y="927095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pizza</a:t>
            </a: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A081B3BD-DFBB-76C8-9F2E-4478E6124044}"/>
              </a:ext>
            </a:extLst>
          </p:cNvPr>
          <p:cNvSpPr txBox="1">
            <a:spLocks/>
          </p:cNvSpPr>
          <p:nvPr/>
        </p:nvSpPr>
        <p:spPr>
          <a:xfrm>
            <a:off x="2080233" y="1810640"/>
            <a:ext cx="110928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don’t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8F56E07F-8ACB-FBDA-3F23-81F8C05D602E}"/>
              </a:ext>
            </a:extLst>
          </p:cNvPr>
          <p:cNvSpPr txBox="1">
            <a:spLocks/>
          </p:cNvSpPr>
          <p:nvPr/>
        </p:nvSpPr>
        <p:spPr>
          <a:xfrm>
            <a:off x="1895627" y="2686021"/>
            <a:ext cx="202595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 sandwich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3476" y="1212445"/>
            <a:ext cx="2960281" cy="264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4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6710FF-EDBB-560C-E546-E18AD1F60F2B}"/>
              </a:ext>
            </a:extLst>
          </p:cNvPr>
          <p:cNvGrpSpPr/>
          <p:nvPr/>
        </p:nvGrpSpPr>
        <p:grpSpPr>
          <a:xfrm>
            <a:off x="675973" y="624587"/>
            <a:ext cx="6443279" cy="1688326"/>
            <a:chOff x="349407" y="1131197"/>
            <a:chExt cx="5550652" cy="16883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FC943CB-4F5F-2FF5-87ED-069881BB908D}"/>
                </a:ext>
              </a:extLst>
            </p:cNvPr>
            <p:cNvGrpSpPr/>
            <p:nvPr/>
          </p:nvGrpSpPr>
          <p:grpSpPr>
            <a:xfrm>
              <a:off x="349407" y="1131197"/>
              <a:ext cx="5550652" cy="399161"/>
              <a:chOff x="284091" y="1131197"/>
              <a:chExt cx="5550652" cy="399161"/>
            </a:xfrm>
          </p:grpSpPr>
          <p:sp>
            <p:nvSpPr>
              <p:cNvPr id="4" name="Google Shape;1768;p43">
                <a:extLst>
                  <a:ext uri="{FF2B5EF4-FFF2-40B4-BE49-F238E27FC236}">
                    <a16:creationId xmlns:a16="http://schemas.microsoft.com/office/drawing/2014/main" id="{721CCD8A-2284-D8BC-E1D8-2535352CD6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091" y="1131197"/>
                <a:ext cx="489995" cy="399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1.</a:t>
                </a:r>
                <a:endParaRPr lang="en-US" sz="1800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" name="Google Shape;1768;p43">
                <a:extLst>
                  <a:ext uri="{FF2B5EF4-FFF2-40B4-BE49-F238E27FC236}">
                    <a16:creationId xmlns:a16="http://schemas.microsoft.com/office/drawing/2014/main" id="{37F27760-79F6-F80E-B019-78180AF34C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143" y="1131197"/>
                <a:ext cx="5181600" cy="399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Where were you yesterday?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</a:t>
                </a:r>
                <a:r>
                  <a:rPr lang="en-US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I was at the zoo.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What’s your </a:t>
                </a:r>
                <a:r>
                  <a:rPr lang="en-US" sz="1800" dirty="0" err="1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favourite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 animal?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It’s ________.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_____ do you like it?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</a:t>
                </a:r>
                <a:r>
                  <a:rPr lang="en-US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Because it jumps and dances beautifully.</a:t>
                </a:r>
              </a:p>
            </p:txBody>
          </p:sp>
        </p:grpSp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CD291EEC-BDC1-2C33-72E4-668CDE651451}"/>
                </a:ext>
              </a:extLst>
            </p:cNvPr>
            <p:cNvSpPr txBox="1">
              <a:spLocks/>
            </p:cNvSpPr>
            <p:nvPr/>
          </p:nvSpPr>
          <p:spPr>
            <a:xfrm>
              <a:off x="1416283" y="2082477"/>
              <a:ext cx="1125147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a dolphin</a:t>
              </a:r>
            </a:p>
          </p:txBody>
        </p:sp>
        <p:sp>
          <p:nvSpPr>
            <p:cNvPr id="9" name="Google Shape;1768;p43">
              <a:extLst>
                <a:ext uri="{FF2B5EF4-FFF2-40B4-BE49-F238E27FC236}">
                  <a16:creationId xmlns:a16="http://schemas.microsoft.com/office/drawing/2014/main" id="{8D7C63EC-1383-8F3F-CF9D-6BAC343FC094}"/>
                </a:ext>
              </a:extLst>
            </p:cNvPr>
            <p:cNvSpPr txBox="1">
              <a:spLocks/>
            </p:cNvSpPr>
            <p:nvPr/>
          </p:nvSpPr>
          <p:spPr>
            <a:xfrm>
              <a:off x="1068266" y="2420362"/>
              <a:ext cx="653140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Why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A4408D-8B2F-0D5B-4FFB-4A93E73F0ADA}"/>
              </a:ext>
            </a:extLst>
          </p:cNvPr>
          <p:cNvGrpSpPr/>
          <p:nvPr/>
        </p:nvGrpSpPr>
        <p:grpSpPr>
          <a:xfrm>
            <a:off x="675973" y="2649527"/>
            <a:ext cx="6443279" cy="1564943"/>
            <a:chOff x="349406" y="2649527"/>
            <a:chExt cx="5550652" cy="15649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5373C7-C6DD-89CD-CB54-84194628E54A}"/>
                </a:ext>
              </a:extLst>
            </p:cNvPr>
            <p:cNvGrpSpPr/>
            <p:nvPr/>
          </p:nvGrpSpPr>
          <p:grpSpPr>
            <a:xfrm>
              <a:off x="349406" y="2725725"/>
              <a:ext cx="5550652" cy="399161"/>
              <a:chOff x="284091" y="1131197"/>
              <a:chExt cx="5550652" cy="399161"/>
            </a:xfrm>
          </p:grpSpPr>
          <p:sp>
            <p:nvSpPr>
              <p:cNvPr id="12" name="Google Shape;1768;p43">
                <a:extLst>
                  <a:ext uri="{FF2B5EF4-FFF2-40B4-BE49-F238E27FC236}">
                    <a16:creationId xmlns:a16="http://schemas.microsoft.com/office/drawing/2014/main" id="{617DF610-622F-36E4-C350-1A469E8BE6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091" y="1131197"/>
                <a:ext cx="489995" cy="399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2.</a:t>
                </a:r>
                <a:endPara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Google Shape;1768;p43">
                <a:extLst>
                  <a:ext uri="{FF2B5EF4-FFF2-40B4-BE49-F238E27FC236}">
                    <a16:creationId xmlns:a16="http://schemas.microsoft.com/office/drawing/2014/main" id="{A18F27FF-E8E3-4FB5-6F1B-E3A56FC851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143" y="1131197"/>
                <a:ext cx="5181600" cy="399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My </a:t>
                </a:r>
                <a:r>
                  <a:rPr lang="en-US" sz="1600" dirty="0" err="1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favourite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 food is ______.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     Do you like pizza, too?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No, I ______.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What’s your </a:t>
                </a:r>
                <a:r>
                  <a:rPr lang="en-US" sz="1600" dirty="0" err="1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favourite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 food?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It’s ___________.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A sandwich?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Yes. I love sandwiches.</a:t>
                </a:r>
              </a:p>
            </p:txBody>
          </p:sp>
        </p:grpSp>
        <p:sp>
          <p:nvSpPr>
            <p:cNvPr id="14" name="Google Shape;1768;p43">
              <a:extLst>
                <a:ext uri="{FF2B5EF4-FFF2-40B4-BE49-F238E27FC236}">
                  <a16:creationId xmlns:a16="http://schemas.microsoft.com/office/drawing/2014/main" id="{3EE93FA0-5FA3-0574-EA4D-DAAC1EAE7B44}"/>
                </a:ext>
              </a:extLst>
            </p:cNvPr>
            <p:cNvSpPr txBox="1">
              <a:spLocks/>
            </p:cNvSpPr>
            <p:nvPr/>
          </p:nvSpPr>
          <p:spPr>
            <a:xfrm>
              <a:off x="2717106" y="2649527"/>
              <a:ext cx="782274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pizza</a:t>
              </a:r>
            </a:p>
          </p:txBody>
        </p:sp>
        <p:sp>
          <p:nvSpPr>
            <p:cNvPr id="15" name="Google Shape;1768;p43">
              <a:extLst>
                <a:ext uri="{FF2B5EF4-FFF2-40B4-BE49-F238E27FC236}">
                  <a16:creationId xmlns:a16="http://schemas.microsoft.com/office/drawing/2014/main" id="{52DB6264-25AA-803E-8CE5-D9FF1958506D}"/>
                </a:ext>
              </a:extLst>
            </p:cNvPr>
            <p:cNvSpPr txBox="1">
              <a:spLocks/>
            </p:cNvSpPr>
            <p:nvPr/>
          </p:nvSpPr>
          <p:spPr>
            <a:xfrm>
              <a:off x="1532626" y="3246866"/>
              <a:ext cx="735939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don’t</a:t>
              </a:r>
            </a:p>
          </p:txBody>
        </p:sp>
        <p:sp>
          <p:nvSpPr>
            <p:cNvPr id="16" name="Google Shape;1768;p43">
              <a:extLst>
                <a:ext uri="{FF2B5EF4-FFF2-40B4-BE49-F238E27FC236}">
                  <a16:creationId xmlns:a16="http://schemas.microsoft.com/office/drawing/2014/main" id="{823384F1-1332-A483-87A1-A956711EDB2A}"/>
                </a:ext>
              </a:extLst>
            </p:cNvPr>
            <p:cNvSpPr txBox="1">
              <a:spLocks/>
            </p:cNvSpPr>
            <p:nvPr/>
          </p:nvSpPr>
          <p:spPr>
            <a:xfrm>
              <a:off x="1348857" y="3815309"/>
              <a:ext cx="138111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a sandwich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4984" y="2721449"/>
            <a:ext cx="2311696" cy="20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6903" y="657337"/>
            <a:ext cx="2156081" cy="190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85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9293" y="1186637"/>
            <a:ext cx="3104707" cy="367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3620"/>
            <a:ext cx="6283841" cy="32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2863638" y="67495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3462581" y="13909"/>
            <a:ext cx="26077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play.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5C7E6-A168-62B3-5F32-2FC8EEE8F7A4}"/>
              </a:ext>
            </a:extLst>
          </p:cNvPr>
          <p:cNvSpPr txBox="1"/>
          <p:nvPr/>
        </p:nvSpPr>
        <p:spPr>
          <a:xfrm>
            <a:off x="2533515" y="768727"/>
            <a:ext cx="4465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Find someone who …</a:t>
            </a:r>
            <a:endParaRPr lang="en-U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B0AEB1-A76B-AFBA-06DE-58DC4838C0E8}"/>
              </a:ext>
            </a:extLst>
          </p:cNvPr>
          <p:cNvSpPr txBox="1"/>
          <p:nvPr/>
        </p:nvSpPr>
        <p:spPr>
          <a:xfrm>
            <a:off x="2338979" y="1941530"/>
            <a:ext cx="3572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Find someone who likes dolphins.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708FD-1697-E539-1BBE-734E37F887A1}"/>
              </a:ext>
            </a:extLst>
          </p:cNvPr>
          <p:cNvSpPr txBox="1"/>
          <p:nvPr/>
        </p:nvSpPr>
        <p:spPr>
          <a:xfrm>
            <a:off x="6339562" y="1248418"/>
            <a:ext cx="2060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What’s your </a:t>
            </a:r>
            <a:r>
              <a:rPr lang="en-US" sz="1600" dirty="0" err="1">
                <a:latin typeface="Comic Sans MS" panose="030F0702030302020204" pitchFamily="66" charset="0"/>
              </a:rPr>
              <a:t>favourite</a:t>
            </a:r>
            <a:r>
              <a:rPr lang="en-US" sz="1600" dirty="0">
                <a:latin typeface="Comic Sans MS" panose="030F0702030302020204" pitchFamily="66" charset="0"/>
              </a:rPr>
              <a:t> animal?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00FEE-E730-6E68-5AEA-745805F9749F}"/>
              </a:ext>
            </a:extLst>
          </p:cNvPr>
          <p:cNvSpPr txBox="1"/>
          <p:nvPr/>
        </p:nvSpPr>
        <p:spPr>
          <a:xfrm>
            <a:off x="7015206" y="3349685"/>
            <a:ext cx="1926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It’s a dolphin.</a:t>
            </a:r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EB2C43F2-9C30-C179-1148-BD27D951A386}"/>
              </a:ext>
            </a:extLst>
          </p:cNvPr>
          <p:cNvSpPr txBox="1">
            <a:spLocks/>
          </p:cNvSpPr>
          <p:nvPr/>
        </p:nvSpPr>
        <p:spPr>
          <a:xfrm>
            <a:off x="718457" y="1596150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5400" b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Guessing Game</a:t>
            </a:r>
            <a:endParaRPr kumimoji="0" lang="en-US" sz="9600" b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11066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1227717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1. All about me!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27005" y="2461719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2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6892393" y="3028491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49851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93108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8" y="1767357"/>
            <a:ext cx="484842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match.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321675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Let’s play.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91385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3805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8451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6320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8" y="4086706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402824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B673FEC-3816-4B8C-0DBE-C80851BF0134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026" name="Picture 2" descr="Window Cartoon Images – Browse 197,636 Stock Photos, Vectors, and Video |  Adobe Stock">
              <a:extLst>
                <a:ext uri="{FF2B5EF4-FFF2-40B4-BE49-F238E27FC236}">
                  <a16:creationId xmlns:a16="http://schemas.microsoft.com/office/drawing/2014/main" id="{9A14E0CD-8250-3FA6-8579-AC24F6D5A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164B4FE-6872-2E0B-365C-B62A69848D34}"/>
                </a:ext>
              </a:extLst>
            </p:cNvPr>
            <p:cNvSpPr txBox="1"/>
            <p:nvPr/>
          </p:nvSpPr>
          <p:spPr>
            <a:xfrm>
              <a:off x="2932289" y="746169"/>
              <a:ext cx="3279422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1" u="none" strike="noStrike" kern="0" cap="none" spc="0" normalizeH="0" baseline="0" noProof="0" dirty="0">
                  <a:ln w="12700">
                    <a:solidFill>
                      <a:srgbClr val="FF5329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rgbClr val="FF5329"/>
                    </a:outerShdw>
                  </a:effectLst>
                  <a:uLnTx/>
                  <a:uFillTx/>
                  <a:latin typeface="VNI-Thufap3" panose="02020000000000000000" pitchFamily="18" charset="0"/>
                  <a:ea typeface="Times New Roman" panose="02020603050405020304" pitchFamily="18" charset="0"/>
                  <a:cs typeface="Arial"/>
                  <a:sym typeface="Arial"/>
                </a:rPr>
                <a:t>Lucky Windows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1" u="none" strike="noStrike" kern="0" cap="none" spc="0" normalizeH="0" baseline="0" noProof="0" dirty="0">
                  <a:ln w="12700">
                    <a:solidFill>
                      <a:srgbClr val="FF5329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rgbClr val="FF5329"/>
                    </a:outerShdw>
                  </a:effectLst>
                  <a:uLnTx/>
                  <a:uFillTx/>
                  <a:latin typeface="VNI-Thufap3" panose="02020000000000000000" pitchFamily="18" charset="0"/>
                  <a:cs typeface="Arial"/>
                  <a:sym typeface="Arial"/>
                </a:rPr>
                <a:t>Game</a:t>
              </a:r>
              <a:endParaRPr kumimoji="0" lang="en-US" sz="7200" b="1" i="0" u="none" strike="noStrike" kern="0" cap="none" spc="0" normalizeH="0" baseline="0" noProof="0" dirty="0">
                <a:ln w="12700">
                  <a:solidFill>
                    <a:srgbClr val="FF532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5329"/>
                  </a:outerShdw>
                </a:effectLst>
                <a:uLnTx/>
                <a:uFillTx/>
                <a:latin typeface="VNI-Thufap3" panose="02020000000000000000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peech Bubble: Rectangle with Corners Rounded 1">
            <a:extLst>
              <a:ext uri="{FF2B5EF4-FFF2-40B4-BE49-F238E27FC236}">
                <a16:creationId xmlns:a16="http://schemas.microsoft.com/office/drawing/2014/main" id="{2BD2C89E-BF27-A67E-A4D2-09B30E813615}"/>
              </a:ext>
            </a:extLst>
          </p:cNvPr>
          <p:cNvSpPr/>
          <p:nvPr/>
        </p:nvSpPr>
        <p:spPr>
          <a:xfrm flipH="1" flipV="1">
            <a:off x="5387498" y="889066"/>
            <a:ext cx="3013992" cy="1333335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E714F0-92F1-7D5A-A033-C5D36CC37C2D}"/>
              </a:ext>
            </a:extLst>
          </p:cNvPr>
          <p:cNvGrpSpPr/>
          <p:nvPr/>
        </p:nvGrpSpPr>
        <p:grpSpPr>
          <a:xfrm flipH="1">
            <a:off x="1110343" y="733488"/>
            <a:ext cx="3799389" cy="1838261"/>
            <a:chOff x="782755" y="1043503"/>
            <a:chExt cx="2977493" cy="1499567"/>
          </a:xfrm>
        </p:grpSpPr>
        <p:sp>
          <p:nvSpPr>
            <p:cNvPr id="36" name="Speech Bubble: Rectangle with Corners Rounded 1">
              <a:extLst>
                <a:ext uri="{FF2B5EF4-FFF2-40B4-BE49-F238E27FC236}">
                  <a16:creationId xmlns:a16="http://schemas.microsoft.com/office/drawing/2014/main" id="{D85C1712-23CB-4C65-57B1-FEFE425ABF9E}"/>
                </a:ext>
              </a:extLst>
            </p:cNvPr>
            <p:cNvSpPr/>
            <p:nvPr/>
          </p:nvSpPr>
          <p:spPr>
            <a:xfrm flipH="1" flipV="1">
              <a:off x="836999" y="1127576"/>
              <a:ext cx="2923249" cy="1415494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97F64C-F565-B432-DF6A-962B28E0D4A0}"/>
                </a:ext>
              </a:extLst>
            </p:cNvPr>
            <p:cNvSpPr txBox="1"/>
            <p:nvPr/>
          </p:nvSpPr>
          <p:spPr>
            <a:xfrm>
              <a:off x="782755" y="1043503"/>
              <a:ext cx="2861132" cy="1341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What’s your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favourite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 ____?</a:t>
              </a:r>
              <a:endPara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BCA9B51-028B-2784-98D6-CEECE55C289F}"/>
              </a:ext>
            </a:extLst>
          </p:cNvPr>
          <p:cNvSpPr txBox="1"/>
          <p:nvPr/>
        </p:nvSpPr>
        <p:spPr>
          <a:xfrm>
            <a:off x="5525930" y="957896"/>
            <a:ext cx="2737127" cy="59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It’s ____. 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2" name="Picture 2" descr="Cartoon students Royalty Free Vector Image - VectorStock">
            <a:extLst>
              <a:ext uri="{FF2B5EF4-FFF2-40B4-BE49-F238E27FC236}">
                <a16:creationId xmlns:a16="http://schemas.microsoft.com/office/drawing/2014/main" id="{7127DD72-BB2B-D871-75C4-B0A502042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788456" y="1548507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artoon students Royalty Free Vector Image - VectorStock">
            <a:extLst>
              <a:ext uri="{FF2B5EF4-FFF2-40B4-BE49-F238E27FC236}">
                <a16:creationId xmlns:a16="http://schemas.microsoft.com/office/drawing/2014/main" id="{88A47CD7-2970-7D0D-220D-DF97A4086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6278797" y="1798095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032DE6-2828-9B8E-673A-08A2FE0905E7}"/>
              </a:ext>
            </a:extLst>
          </p:cNvPr>
          <p:cNvGrpSpPr/>
          <p:nvPr/>
        </p:nvGrpSpPr>
        <p:grpSpPr>
          <a:xfrm>
            <a:off x="1993489" y="1673486"/>
            <a:ext cx="2656189" cy="2574524"/>
            <a:chOff x="2585159" y="1673486"/>
            <a:chExt cx="2656189" cy="25745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73964C-A11B-3EA6-0704-E5EE98FFC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029" r="43303"/>
            <a:stretch/>
          </p:blipFill>
          <p:spPr>
            <a:xfrm flipH="1">
              <a:off x="3270326" y="1673486"/>
              <a:ext cx="1027672" cy="218380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358CC4-9DC1-F320-DED2-9FE59DF244CD}"/>
                </a:ext>
              </a:extLst>
            </p:cNvPr>
            <p:cNvSpPr txBox="1"/>
            <p:nvPr/>
          </p:nvSpPr>
          <p:spPr>
            <a:xfrm>
              <a:off x="2585159" y="3781985"/>
              <a:ext cx="2656189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Team: Rabbit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5FB05E-4F1D-DB2A-E502-E0FA1BB7C063}"/>
              </a:ext>
            </a:extLst>
          </p:cNvPr>
          <p:cNvGrpSpPr/>
          <p:nvPr/>
        </p:nvGrpSpPr>
        <p:grpSpPr>
          <a:xfrm>
            <a:off x="5334845" y="2170291"/>
            <a:ext cx="2656189" cy="2077719"/>
            <a:chOff x="5277901" y="2170290"/>
            <a:chExt cx="2656189" cy="2077719"/>
          </a:xfrm>
        </p:grpSpPr>
        <p:pic>
          <p:nvPicPr>
            <p:cNvPr id="3078" name="Picture 6" descr="Phim Hoạt Hình Sóc Hạnh Phúc Hình minh họa Sẵn có - Tải xuống Hình ảnh Ngay  bây giờ - Sóc chuột, Hoạt hình - Sản phẩm nghệ thuật, Sóc - Họ sóc - iStock">
              <a:extLst>
                <a:ext uri="{FF2B5EF4-FFF2-40B4-BE49-F238E27FC236}">
                  <a16:creationId xmlns:a16="http://schemas.microsoft.com/office/drawing/2014/main" id="{4BD23583-E3B9-AD4B-5184-CADB85B1F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80707" y="2170290"/>
              <a:ext cx="1850575" cy="1611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CEA279-2690-A480-23AA-A04A8A9E3005}"/>
                </a:ext>
              </a:extLst>
            </p:cNvPr>
            <p:cNvSpPr txBox="1"/>
            <p:nvPr/>
          </p:nvSpPr>
          <p:spPr>
            <a:xfrm>
              <a:off x="5277901" y="3781984"/>
              <a:ext cx="2656189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Team: Squirrel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2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192159C-A4C8-C511-01FF-0B1C09E488E9}"/>
              </a:ext>
            </a:extLst>
          </p:cNvPr>
          <p:cNvGrpSpPr/>
          <p:nvPr/>
        </p:nvGrpSpPr>
        <p:grpSpPr>
          <a:xfrm>
            <a:off x="1078782" y="591335"/>
            <a:ext cx="3412432" cy="1980415"/>
            <a:chOff x="1353206" y="441345"/>
            <a:chExt cx="3547632" cy="1937103"/>
          </a:xfrm>
        </p:grpSpPr>
        <p:pic>
          <p:nvPicPr>
            <p:cNvPr id="16" name="Picture 2" descr="Window Cartoon Images – Browse 197,636 Stock Photos, Vectors, and Video |  Adobe Stock">
              <a:hlinkClick r:id="rId5" action="ppaction://hlinksldjump"/>
              <a:extLst>
                <a:ext uri="{FF2B5EF4-FFF2-40B4-BE49-F238E27FC236}">
                  <a16:creationId xmlns:a16="http://schemas.microsoft.com/office/drawing/2014/main" id="{6E7E460A-49A3-4F5E-68A9-3DC1B88EA3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6345" r="4609" b="5205"/>
            <a:stretch/>
          </p:blipFill>
          <p:spPr bwMode="auto">
            <a:xfrm>
              <a:off x="1353206" y="441345"/>
              <a:ext cx="3547632" cy="193710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sp>
          <p:nvSpPr>
            <p:cNvPr id="9" name="Rectangle: Rounded Corners 8">
              <a:hlinkClick r:id="rId5" action="ppaction://hlinksldjump"/>
              <a:extLst>
                <a:ext uri="{FF2B5EF4-FFF2-40B4-BE49-F238E27FC236}">
                  <a16:creationId xmlns:a16="http://schemas.microsoft.com/office/drawing/2014/main" id="{2BB8A2D5-1773-EAB6-19BB-BFE5DA467FBB}"/>
                </a:ext>
              </a:extLst>
            </p:cNvPr>
            <p:cNvSpPr/>
            <p:nvPr/>
          </p:nvSpPr>
          <p:spPr>
            <a:xfrm>
              <a:off x="2424389" y="998609"/>
              <a:ext cx="1427636" cy="975603"/>
            </a:xfrm>
            <a:prstGeom prst="roundRect">
              <a:avLst/>
            </a:prstGeom>
            <a:blipFill dpi="0"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97669B6D-363E-1F44-3CCD-85B2578DEC69}"/>
              </a:ext>
            </a:extLst>
          </p:cNvPr>
          <p:cNvGrpSpPr/>
          <p:nvPr/>
        </p:nvGrpSpPr>
        <p:grpSpPr>
          <a:xfrm>
            <a:off x="1090828" y="2713972"/>
            <a:ext cx="3412432" cy="1980415"/>
            <a:chOff x="1442011" y="2424082"/>
            <a:chExt cx="3412432" cy="1980415"/>
          </a:xfrm>
        </p:grpSpPr>
        <p:pic>
          <p:nvPicPr>
            <p:cNvPr id="1038" name="Picture 2" descr="Window Cartoon Images – Browse 197,636 Stock Photos, Vectors, and Video |  Adobe Stock">
              <a:hlinkClick r:id="rId9" action="ppaction://hlinksldjump"/>
              <a:extLst>
                <a:ext uri="{FF2B5EF4-FFF2-40B4-BE49-F238E27FC236}">
                  <a16:creationId xmlns:a16="http://schemas.microsoft.com/office/drawing/2014/main" id="{859CDCDC-6EA0-45FC-90E0-4799F3724A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6345" r="4609" b="5205"/>
            <a:stretch/>
          </p:blipFill>
          <p:spPr bwMode="auto">
            <a:xfrm>
              <a:off x="1442011" y="2424082"/>
              <a:ext cx="3412432" cy="198041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sp>
          <p:nvSpPr>
            <p:cNvPr id="11" name="Rectangle: Rounded Corners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C9DB6808-A2EB-BA2D-9D31-7BCC067DCBD3}"/>
                </a:ext>
              </a:extLst>
            </p:cNvPr>
            <p:cNvSpPr/>
            <p:nvPr/>
          </p:nvSpPr>
          <p:spPr>
            <a:xfrm>
              <a:off x="2472371" y="2959411"/>
              <a:ext cx="1373229" cy="956373"/>
            </a:xfrm>
            <a:prstGeom prst="round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F7D8F1DA-0912-A303-AAE6-652A5A8D5393}"/>
              </a:ext>
            </a:extLst>
          </p:cNvPr>
          <p:cNvGrpSpPr/>
          <p:nvPr/>
        </p:nvGrpSpPr>
        <p:grpSpPr>
          <a:xfrm>
            <a:off x="1277050" y="628340"/>
            <a:ext cx="2965228" cy="1906404"/>
            <a:chOff x="1656642" y="458798"/>
            <a:chExt cx="2965228" cy="1906404"/>
          </a:xfrm>
        </p:grpSpPr>
        <p:pic>
          <p:nvPicPr>
            <p:cNvPr id="31" name="Picture 30" descr="A yellow rectangular object with brown lines&#10;&#10;Description automatically generated">
              <a:extLst>
                <a:ext uri="{FF2B5EF4-FFF2-40B4-BE49-F238E27FC236}">
                  <a16:creationId xmlns:a16="http://schemas.microsoft.com/office/drawing/2014/main" id="{59441F98-560B-55FD-FB33-923403E3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56642" y="458798"/>
              <a:ext cx="1487993" cy="1906404"/>
            </a:xfrm>
            <a:prstGeom prst="rect">
              <a:avLst/>
            </a:prstGeom>
          </p:spPr>
        </p:pic>
        <p:pic>
          <p:nvPicPr>
            <p:cNvPr id="1024" name="Picture 1023">
              <a:extLst>
                <a:ext uri="{FF2B5EF4-FFF2-40B4-BE49-F238E27FC236}">
                  <a16:creationId xmlns:a16="http://schemas.microsoft.com/office/drawing/2014/main" id="{81E7E33E-E1F7-A29C-C881-9A5891100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33877" y="458798"/>
              <a:ext cx="1487993" cy="1906404"/>
            </a:xfrm>
            <a:prstGeom prst="rect">
              <a:avLst/>
            </a:prstGeom>
          </p:spPr>
        </p:pic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72CB9E56-0DC7-93F8-B41F-AF609603A57C}"/>
              </a:ext>
            </a:extLst>
          </p:cNvPr>
          <p:cNvGrpSpPr/>
          <p:nvPr/>
        </p:nvGrpSpPr>
        <p:grpSpPr>
          <a:xfrm>
            <a:off x="4607675" y="591335"/>
            <a:ext cx="3412432" cy="1980415"/>
            <a:chOff x="4972312" y="404340"/>
            <a:chExt cx="3412432" cy="1980415"/>
          </a:xfrm>
        </p:grpSpPr>
        <p:pic>
          <p:nvPicPr>
            <p:cNvPr id="1028" name="Picture 2" descr="Window Cartoon Images – Browse 197,636 Stock Photos, Vectors, and Video |  Adobe Stock">
              <a:hlinkClick r:id="rId12" action="ppaction://hlinksldjump"/>
              <a:extLst>
                <a:ext uri="{FF2B5EF4-FFF2-40B4-BE49-F238E27FC236}">
                  <a16:creationId xmlns:a16="http://schemas.microsoft.com/office/drawing/2014/main" id="{EE50149F-7AEF-DEFF-5057-E758AB377A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6345" r="4609" b="5205"/>
            <a:stretch/>
          </p:blipFill>
          <p:spPr bwMode="auto">
            <a:xfrm>
              <a:off x="4972312" y="404340"/>
              <a:ext cx="3412432" cy="198041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1031" name="Picture 1030">
              <a:hlinkClick r:id="rId12" action="ppaction://hlinksldjump"/>
              <a:extLst>
                <a:ext uri="{FF2B5EF4-FFF2-40B4-BE49-F238E27FC236}">
                  <a16:creationId xmlns:a16="http://schemas.microsoft.com/office/drawing/2014/main" id="{10B6DEE8-7F87-2914-BC84-641D28828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0718" y="1076391"/>
              <a:ext cx="1486911" cy="773925"/>
            </a:xfrm>
            <a:prstGeom prst="rect">
              <a:avLst/>
            </a:prstGeom>
          </p:spPr>
        </p:pic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BC45273-9330-56CA-BF1D-FAB5878612F3}"/>
              </a:ext>
            </a:extLst>
          </p:cNvPr>
          <p:cNvGrpSpPr/>
          <p:nvPr/>
        </p:nvGrpSpPr>
        <p:grpSpPr>
          <a:xfrm>
            <a:off x="4892596" y="632469"/>
            <a:ext cx="2952204" cy="1906404"/>
            <a:chOff x="5190535" y="425856"/>
            <a:chExt cx="2952204" cy="1906404"/>
          </a:xfrm>
        </p:grpSpPr>
        <p:pic>
          <p:nvPicPr>
            <p:cNvPr id="1033" name="Picture 1032" descr="A brown and blue grid&#10;&#10;Description automatically generated">
              <a:extLst>
                <a:ext uri="{FF2B5EF4-FFF2-40B4-BE49-F238E27FC236}">
                  <a16:creationId xmlns:a16="http://schemas.microsoft.com/office/drawing/2014/main" id="{01B753DC-4E34-C44E-B9DA-A38D70EC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90535" y="425856"/>
              <a:ext cx="1487993" cy="1906404"/>
            </a:xfrm>
            <a:prstGeom prst="rect">
              <a:avLst/>
            </a:prstGeom>
          </p:spPr>
        </p:pic>
        <p:pic>
          <p:nvPicPr>
            <p:cNvPr id="1034" name="Picture 1033" descr="A brown and blue grid&#10;&#10;Description automatically generated">
              <a:extLst>
                <a:ext uri="{FF2B5EF4-FFF2-40B4-BE49-F238E27FC236}">
                  <a16:creationId xmlns:a16="http://schemas.microsoft.com/office/drawing/2014/main" id="{75571CF9-47F1-FC1C-1FFB-69C73E81A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54746" y="425856"/>
              <a:ext cx="1487993" cy="1906404"/>
            </a:xfrm>
            <a:prstGeom prst="rect">
              <a:avLst/>
            </a:prstGeom>
          </p:spPr>
        </p:pic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95DF9828-A847-2E1B-ED7A-6819BB1857D0}"/>
              </a:ext>
            </a:extLst>
          </p:cNvPr>
          <p:cNvGrpSpPr/>
          <p:nvPr/>
        </p:nvGrpSpPr>
        <p:grpSpPr>
          <a:xfrm>
            <a:off x="1307562" y="2734304"/>
            <a:ext cx="2948598" cy="1907076"/>
            <a:chOff x="1662514" y="2724730"/>
            <a:chExt cx="2948598" cy="1907076"/>
          </a:xfrm>
        </p:grpSpPr>
        <p:pic>
          <p:nvPicPr>
            <p:cNvPr id="1042" name="Picture 1041" descr="A brown rectangular object with brown squares&#10;&#10;Description automatically generated">
              <a:extLst>
                <a:ext uri="{FF2B5EF4-FFF2-40B4-BE49-F238E27FC236}">
                  <a16:creationId xmlns:a16="http://schemas.microsoft.com/office/drawing/2014/main" id="{5B5D3762-43C0-569A-0181-38A43A61B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62514" y="2725402"/>
              <a:ext cx="1487993" cy="1906404"/>
            </a:xfrm>
            <a:prstGeom prst="rect">
              <a:avLst/>
            </a:prstGeom>
          </p:spPr>
        </p:pic>
        <p:pic>
          <p:nvPicPr>
            <p:cNvPr id="1043" name="Picture 1042" descr="A brown rectangular object with brown squares&#10;&#10;Description automatically generated">
              <a:extLst>
                <a:ext uri="{FF2B5EF4-FFF2-40B4-BE49-F238E27FC236}">
                  <a16:creationId xmlns:a16="http://schemas.microsoft.com/office/drawing/2014/main" id="{07296B40-B881-05D7-A1B5-C52B880D2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123119" y="2724730"/>
              <a:ext cx="1487993" cy="1906404"/>
            </a:xfrm>
            <a:prstGeom prst="rect">
              <a:avLst/>
            </a:prstGeom>
          </p:spPr>
        </p:pic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ADF8F274-6C6B-3ADE-A283-49F59BD3AA22}"/>
              </a:ext>
            </a:extLst>
          </p:cNvPr>
          <p:cNvGrpSpPr/>
          <p:nvPr/>
        </p:nvGrpSpPr>
        <p:grpSpPr>
          <a:xfrm>
            <a:off x="4617286" y="2734304"/>
            <a:ext cx="3412432" cy="1980415"/>
            <a:chOff x="5202426" y="2571750"/>
            <a:chExt cx="3412432" cy="1980415"/>
          </a:xfrm>
        </p:grpSpPr>
        <p:pic>
          <p:nvPicPr>
            <p:cNvPr id="1046" name="Picture 2" descr="Window Cartoon Images – Browse 197,636 Stock Photos, Vectors, and Video |  Adobe Stock">
              <a:hlinkClick r:id="rId16" action="ppaction://hlinksldjump"/>
              <a:extLst>
                <a:ext uri="{FF2B5EF4-FFF2-40B4-BE49-F238E27FC236}">
                  <a16:creationId xmlns:a16="http://schemas.microsoft.com/office/drawing/2014/main" id="{B1EDEA4C-0A7F-C7FF-8B57-A5FC338C1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6345" r="4609" b="5205"/>
            <a:stretch/>
          </p:blipFill>
          <p:spPr bwMode="auto">
            <a:xfrm>
              <a:off x="5202426" y="2571750"/>
              <a:ext cx="3412432" cy="198041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2050" name="Picture 2" descr="Breakfast Sandwich">
              <a:hlinkClick r:id="rId16" action="ppaction://hlinksldjump"/>
              <a:extLst>
                <a:ext uri="{FF2B5EF4-FFF2-40B4-BE49-F238E27FC236}">
                  <a16:creationId xmlns:a16="http://schemas.microsoft.com/office/drawing/2014/main" id="{4A11DBD5-CCCC-B7A3-6A0C-EE2FCA7A6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211" y="3027569"/>
              <a:ext cx="1461794" cy="113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6D90DF4D-E554-3056-1363-2F197A24FD6F}"/>
              </a:ext>
            </a:extLst>
          </p:cNvPr>
          <p:cNvGrpSpPr/>
          <p:nvPr/>
        </p:nvGrpSpPr>
        <p:grpSpPr>
          <a:xfrm>
            <a:off x="4859618" y="2745245"/>
            <a:ext cx="2958699" cy="1912319"/>
            <a:chOff x="4895079" y="2745062"/>
            <a:chExt cx="2958699" cy="1912319"/>
          </a:xfrm>
        </p:grpSpPr>
        <p:pic>
          <p:nvPicPr>
            <p:cNvPr id="1050" name="Picture 1049" descr="A red and brown square&#10;&#10;Description automatically generated">
              <a:extLst>
                <a:ext uri="{FF2B5EF4-FFF2-40B4-BE49-F238E27FC236}">
                  <a16:creationId xmlns:a16="http://schemas.microsoft.com/office/drawing/2014/main" id="{290CE775-8F07-D18E-2A43-929153FA1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895079" y="2750977"/>
              <a:ext cx="1487993" cy="1906404"/>
            </a:xfrm>
            <a:prstGeom prst="rect">
              <a:avLst/>
            </a:prstGeom>
          </p:spPr>
        </p:pic>
        <p:pic>
          <p:nvPicPr>
            <p:cNvPr id="1051" name="Picture 1050" descr="A red and brown square&#10;&#10;Description automatically generated">
              <a:extLst>
                <a:ext uri="{FF2B5EF4-FFF2-40B4-BE49-F238E27FC236}">
                  <a16:creationId xmlns:a16="http://schemas.microsoft.com/office/drawing/2014/main" id="{FA6C2A4D-CDD9-30E5-E666-165B217D3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65785" y="2745062"/>
              <a:ext cx="1487993" cy="1906404"/>
            </a:xfrm>
            <a:prstGeom prst="rect">
              <a:avLst/>
            </a:prstGeom>
          </p:spPr>
        </p:pic>
      </p:grpSp>
      <p:sp>
        <p:nvSpPr>
          <p:cNvPr id="2" name="Arrow: Notched Right 1">
            <a:hlinkClick r:id="rId19" action="ppaction://hlinksldjump"/>
            <a:extLst>
              <a:ext uri="{FF2B5EF4-FFF2-40B4-BE49-F238E27FC236}">
                <a16:creationId xmlns:a16="http://schemas.microsoft.com/office/drawing/2014/main" id="{EE52061D-7CD4-E8F3-8972-F87B8294C248}"/>
              </a:ext>
            </a:extLst>
          </p:cNvPr>
          <p:cNvSpPr/>
          <p:nvPr/>
        </p:nvSpPr>
        <p:spPr>
          <a:xfrm>
            <a:off x="8143744" y="4348830"/>
            <a:ext cx="1000255" cy="67491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2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Ảnh">
            <a:extLst>
              <a:ext uri="{FF2B5EF4-FFF2-40B4-BE49-F238E27FC236}">
                <a16:creationId xmlns:a16="http://schemas.microsoft.com/office/drawing/2014/main" id="{2BB8A2D5-1773-EAB6-19BB-BFE5DA467FBB}"/>
              </a:ext>
            </a:extLst>
          </p:cNvPr>
          <p:cNvSpPr/>
          <p:nvPr/>
        </p:nvSpPr>
        <p:spPr>
          <a:xfrm>
            <a:off x="3055809" y="1311950"/>
            <a:ext cx="3174529" cy="2137312"/>
          </a:xfrm>
          <a:prstGeom prst="round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id="{FE1FD32E-8E14-A0E6-893D-ECE96B5990D3}"/>
              </a:ext>
            </a:extLst>
          </p:cNvPr>
          <p:cNvSpPr/>
          <p:nvPr/>
        </p:nvSpPr>
        <p:spPr>
          <a:xfrm flipH="1" flipV="1">
            <a:off x="6627119" y="1311950"/>
            <a:ext cx="2114107" cy="1057688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DFD48-7847-026A-0CE2-CFAEBD21DE93}"/>
              </a:ext>
            </a:extLst>
          </p:cNvPr>
          <p:cNvGrpSpPr/>
          <p:nvPr/>
        </p:nvGrpSpPr>
        <p:grpSpPr>
          <a:xfrm flipH="1">
            <a:off x="443914" y="1282865"/>
            <a:ext cx="2329040" cy="1385850"/>
            <a:chOff x="1549330" y="1127577"/>
            <a:chExt cx="2210918" cy="1130511"/>
          </a:xfrm>
        </p:grpSpPr>
        <p:sp>
          <p:nvSpPr>
            <p:cNvPr id="8" name="Speech Bubble: Rectangle with Corners Rounded 1">
              <a:extLst>
                <a:ext uri="{FF2B5EF4-FFF2-40B4-BE49-F238E27FC236}">
                  <a16:creationId xmlns:a16="http://schemas.microsoft.com/office/drawing/2014/main" id="{BE382183-2D86-F207-1B55-8033780AF177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3FEDEA-F033-B4DF-DB30-641EF48AEF21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What’s your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favourite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 sport?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5EEDC2A-8314-219E-2B6C-0E4CC246A4DF}"/>
              </a:ext>
            </a:extLst>
          </p:cNvPr>
          <p:cNvSpPr txBox="1"/>
          <p:nvPr/>
        </p:nvSpPr>
        <p:spPr>
          <a:xfrm>
            <a:off x="6570156" y="1430125"/>
            <a:ext cx="2171070" cy="4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It’s table tennis. 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Tieng vo tay">
            <a:hlinkClick r:id="" action="ppaction://media"/>
            <a:extLst>
              <a:ext uri="{FF2B5EF4-FFF2-40B4-BE49-F238E27FC236}">
                <a16:creationId xmlns:a16="http://schemas.microsoft.com/office/drawing/2014/main" id="{15E13EBB-8616-793D-AE90-D836E4AE1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9081" y="1975790"/>
            <a:ext cx="609600" cy="609600"/>
          </a:xfrm>
          <a:prstGeom prst="rect">
            <a:avLst/>
          </a:prstGeom>
        </p:spPr>
      </p:pic>
      <p:sp>
        <p:nvSpPr>
          <p:cNvPr id="14" name="Arrow: Notched Right 13">
            <a:hlinkClick r:id="rId9" action="ppaction://hlinksldjump"/>
            <a:extLst>
              <a:ext uri="{FF2B5EF4-FFF2-40B4-BE49-F238E27FC236}">
                <a16:creationId xmlns:a16="http://schemas.microsoft.com/office/drawing/2014/main" id="{B44CB49D-3D4E-35AE-B235-10C53F400C28}"/>
              </a:ext>
            </a:extLst>
          </p:cNvPr>
          <p:cNvSpPr/>
          <p:nvPr/>
        </p:nvSpPr>
        <p:spPr>
          <a:xfrm flipH="1">
            <a:off x="83202" y="4236559"/>
            <a:ext cx="1005370" cy="702129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4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id="{FE1FD32E-8E14-A0E6-893D-ECE96B5990D3}"/>
              </a:ext>
            </a:extLst>
          </p:cNvPr>
          <p:cNvSpPr/>
          <p:nvPr/>
        </p:nvSpPr>
        <p:spPr>
          <a:xfrm flipH="1" flipV="1">
            <a:off x="6627119" y="1311950"/>
            <a:ext cx="2114107" cy="1057688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DFD48-7847-026A-0CE2-CFAEBD21DE93}"/>
              </a:ext>
            </a:extLst>
          </p:cNvPr>
          <p:cNvGrpSpPr/>
          <p:nvPr/>
        </p:nvGrpSpPr>
        <p:grpSpPr>
          <a:xfrm flipH="1">
            <a:off x="402265" y="1282865"/>
            <a:ext cx="2305373" cy="1385850"/>
            <a:chOff x="1611334" y="1127577"/>
            <a:chExt cx="2188451" cy="1130511"/>
          </a:xfrm>
        </p:grpSpPr>
        <p:sp>
          <p:nvSpPr>
            <p:cNvPr id="8" name="Speech Bubble: Rectangle with Corners Rounded 1">
              <a:extLst>
                <a:ext uri="{FF2B5EF4-FFF2-40B4-BE49-F238E27FC236}">
                  <a16:creationId xmlns:a16="http://schemas.microsoft.com/office/drawing/2014/main" id="{BE382183-2D86-F207-1B55-8033780AF177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3FEDEA-F033-B4DF-DB30-641EF48AEF21}"/>
                </a:ext>
              </a:extLst>
            </p:cNvPr>
            <p:cNvSpPr txBox="1"/>
            <p:nvPr/>
          </p:nvSpPr>
          <p:spPr>
            <a:xfrm>
              <a:off x="1611334" y="1151303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What’s your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favourite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colour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?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5EEDC2A-8314-219E-2B6C-0E4CC246A4DF}"/>
              </a:ext>
            </a:extLst>
          </p:cNvPr>
          <p:cNvSpPr txBox="1"/>
          <p:nvPr/>
        </p:nvSpPr>
        <p:spPr>
          <a:xfrm>
            <a:off x="6570156" y="1430125"/>
            <a:ext cx="2171070" cy="4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It’s pink. 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Tieng vo tay">
            <a:hlinkClick r:id="" action="ppaction://media"/>
            <a:extLst>
              <a:ext uri="{FF2B5EF4-FFF2-40B4-BE49-F238E27FC236}">
                <a16:creationId xmlns:a16="http://schemas.microsoft.com/office/drawing/2014/main" id="{15E13EBB-8616-793D-AE90-D836E4AE1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9081" y="1975790"/>
            <a:ext cx="609600" cy="609600"/>
          </a:xfrm>
          <a:prstGeom prst="rect">
            <a:avLst/>
          </a:prstGeom>
        </p:spPr>
      </p:pic>
      <p:sp>
        <p:nvSpPr>
          <p:cNvPr id="14" name="Arrow: Notched Right 13">
            <a:hlinkClick r:id="rId7" action="ppaction://hlinksldjump"/>
            <a:extLst>
              <a:ext uri="{FF2B5EF4-FFF2-40B4-BE49-F238E27FC236}">
                <a16:creationId xmlns:a16="http://schemas.microsoft.com/office/drawing/2014/main" id="{B44CB49D-3D4E-35AE-B235-10C53F400C28}"/>
              </a:ext>
            </a:extLst>
          </p:cNvPr>
          <p:cNvSpPr/>
          <p:nvPr/>
        </p:nvSpPr>
        <p:spPr>
          <a:xfrm flipH="1">
            <a:off x="83202" y="4236559"/>
            <a:ext cx="1005370" cy="702129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6E39AF-908E-A3F7-D105-97CF91C9999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1621" y="1328124"/>
            <a:ext cx="3659867" cy="19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8717</TotalTime>
  <Words>415</Words>
  <Application>Microsoft Office PowerPoint</Application>
  <PresentationFormat>On-screen Show (16:9)</PresentationFormat>
  <Paragraphs>87</Paragraphs>
  <Slides>19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Nixie One</vt:lpstr>
      <vt:lpstr>VNI-Thufap3</vt:lpstr>
      <vt:lpstr>Calibri</vt:lpstr>
      <vt:lpstr>Arial</vt:lpstr>
      <vt:lpstr>Kirang Haerang</vt:lpstr>
      <vt:lpstr>Comic Sans MS</vt:lpstr>
      <vt:lpstr>Nunito</vt:lpstr>
      <vt:lpstr>Math Subject for Elementary - 1st Grade: Time by Slidesgo</vt:lpstr>
      <vt:lpstr>Office Theme</vt:lpstr>
      <vt:lpstr>PowerPoint Presentation</vt:lpstr>
      <vt:lpstr>Unit 1. All about me!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110</cp:revision>
  <dcterms:modified xsi:type="dcterms:W3CDTF">2026-01-04T11:52:10Z</dcterms:modified>
  <cp:category>9Slide.vn</cp:category>
</cp:coreProperties>
</file>