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3.svg" ContentType="image/svg+xml"/>
  <Override PartName="/ppt/media/image37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8"/>
  </p:notesMasterIdLst>
  <p:sldIdLst>
    <p:sldId id="327" r:id="rId5"/>
    <p:sldId id="320" r:id="rId6"/>
    <p:sldId id="297" r:id="rId7"/>
    <p:sldId id="319" r:id="rId8"/>
    <p:sldId id="300" r:id="rId9"/>
    <p:sldId id="302" r:id="rId10"/>
    <p:sldId id="311" r:id="rId11"/>
    <p:sldId id="322" r:id="rId12"/>
    <p:sldId id="324" r:id="rId13"/>
    <p:sldId id="326" r:id="rId14"/>
    <p:sldId id="303" r:id="rId15"/>
    <p:sldId id="309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27820-E9F0-40B9-9B42-68AFC957335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0F576-EDAE-4888-8D96-1DBE74B5D0F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501" y="1366306"/>
            <a:ext cx="12540343" cy="942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002" y="2492337"/>
            <a:ext cx="10327341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8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13" y="2826278"/>
            <a:ext cx="12540343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413" y="1864163"/>
            <a:ext cx="12540343" cy="962115"/>
          </a:xfrm>
        </p:spPr>
        <p:txBody>
          <a:bodyPr anchor="b"/>
          <a:lstStyle>
            <a:lvl1pPr marL="0" indent="0">
              <a:buNone/>
              <a:defRPr sz="1285">
                <a:solidFill>
                  <a:schemeClr val="tx1">
                    <a:tint val="75000"/>
                  </a:schemeClr>
                </a:solidFill>
              </a:defRPr>
            </a:lvl1pPr>
            <a:lvl2pPr marL="293370" indent="0">
              <a:buNone/>
              <a:defRPr sz="1155">
                <a:solidFill>
                  <a:schemeClr val="tx1">
                    <a:tint val="75000"/>
                  </a:schemeClr>
                </a:solidFill>
              </a:defRPr>
            </a:lvl2pPr>
            <a:lvl3pPr marL="586105" indent="0">
              <a:buNone/>
              <a:defRPr sz="1025">
                <a:solidFill>
                  <a:schemeClr val="tx1">
                    <a:tint val="75000"/>
                  </a:schemeClr>
                </a:solidFill>
              </a:defRPr>
            </a:lvl3pPr>
            <a:lvl4pPr marL="8794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728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6621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589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523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456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667" y="1026257"/>
            <a:ext cx="6516061" cy="2902637"/>
          </a:xfrm>
        </p:spPr>
        <p:txBody>
          <a:bodyPr/>
          <a:lstStyle>
            <a:lvl1pPr>
              <a:defRPr sz="1795"/>
            </a:lvl1pPr>
            <a:lvl2pPr>
              <a:defRPr sz="1540"/>
            </a:lvl2pPr>
            <a:lvl3pPr>
              <a:defRPr sz="12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9617" y="1026257"/>
            <a:ext cx="6516061" cy="2902637"/>
          </a:xfrm>
        </p:spPr>
        <p:txBody>
          <a:bodyPr/>
          <a:lstStyle>
            <a:lvl1pPr>
              <a:defRPr sz="1795"/>
            </a:lvl1pPr>
            <a:lvl2pPr>
              <a:defRPr sz="1540"/>
            </a:lvl2pPr>
            <a:lvl3pPr>
              <a:defRPr sz="1285"/>
            </a:lvl3pPr>
            <a:lvl4pPr>
              <a:defRPr sz="1155"/>
            </a:lvl4pPr>
            <a:lvl5pPr>
              <a:defRPr sz="1155"/>
            </a:lvl5pPr>
            <a:lvl6pPr>
              <a:defRPr sz="1155"/>
            </a:lvl6pPr>
            <a:lvl7pPr>
              <a:defRPr sz="1155"/>
            </a:lvl7pPr>
            <a:lvl8pPr>
              <a:defRPr sz="1155"/>
            </a:lvl8pPr>
            <a:lvl9pPr>
              <a:defRPr sz="115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984514"/>
            <a:ext cx="6518623" cy="410299"/>
          </a:xfrm>
        </p:spPr>
        <p:txBody>
          <a:bodyPr anchor="b"/>
          <a:lstStyle>
            <a:lvl1pPr marL="0" indent="0">
              <a:buNone/>
              <a:defRPr sz="1540" b="1"/>
            </a:lvl1pPr>
            <a:lvl2pPr marL="293370" indent="0">
              <a:buNone/>
              <a:defRPr sz="1285" b="1"/>
            </a:lvl2pPr>
            <a:lvl3pPr marL="586105" indent="0">
              <a:buNone/>
              <a:defRPr sz="1155" b="1"/>
            </a:lvl3pPr>
            <a:lvl4pPr marL="879475" indent="0">
              <a:buNone/>
              <a:defRPr sz="1025" b="1"/>
            </a:lvl4pPr>
            <a:lvl5pPr marL="1172845" indent="0">
              <a:buNone/>
              <a:defRPr sz="1025" b="1"/>
            </a:lvl5pPr>
            <a:lvl6pPr marL="1466215" indent="0">
              <a:buNone/>
              <a:defRPr sz="1025" b="1"/>
            </a:lvl6pPr>
            <a:lvl7pPr marL="1758950" indent="0">
              <a:buNone/>
              <a:defRPr sz="1025" b="1"/>
            </a:lvl7pPr>
            <a:lvl8pPr marL="2052320" indent="0">
              <a:buNone/>
              <a:defRPr sz="1025" b="1"/>
            </a:lvl8pPr>
            <a:lvl9pPr marL="2345690" indent="0">
              <a:buNone/>
              <a:defRPr sz="10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667" y="1394813"/>
            <a:ext cx="6518623" cy="2534080"/>
          </a:xfrm>
        </p:spPr>
        <p:txBody>
          <a:bodyPr/>
          <a:lstStyle>
            <a:lvl1pPr>
              <a:defRPr sz="1540"/>
            </a:lvl1pPr>
            <a:lvl2pPr>
              <a:defRPr sz="1285"/>
            </a:lvl2pPr>
            <a:lvl3pPr>
              <a:defRPr sz="1155"/>
            </a:lvl3pPr>
            <a:lvl4pPr>
              <a:defRPr sz="1025"/>
            </a:lvl4pPr>
            <a:lvl5pPr>
              <a:defRPr sz="1025"/>
            </a:lvl5pPr>
            <a:lvl6pPr>
              <a:defRPr sz="1025"/>
            </a:lvl6pPr>
            <a:lvl7pPr>
              <a:defRPr sz="1025"/>
            </a:lvl7pPr>
            <a:lvl8pPr>
              <a:defRPr sz="1025"/>
            </a:lvl8pPr>
            <a:lvl9pPr>
              <a:defRPr sz="10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495" y="984514"/>
            <a:ext cx="6521183" cy="410299"/>
          </a:xfrm>
        </p:spPr>
        <p:txBody>
          <a:bodyPr anchor="b"/>
          <a:lstStyle>
            <a:lvl1pPr marL="0" indent="0">
              <a:buNone/>
              <a:defRPr sz="1540" b="1"/>
            </a:lvl1pPr>
            <a:lvl2pPr marL="293370" indent="0">
              <a:buNone/>
              <a:defRPr sz="1285" b="1"/>
            </a:lvl2pPr>
            <a:lvl3pPr marL="586105" indent="0">
              <a:buNone/>
              <a:defRPr sz="1155" b="1"/>
            </a:lvl3pPr>
            <a:lvl4pPr marL="879475" indent="0">
              <a:buNone/>
              <a:defRPr sz="1025" b="1"/>
            </a:lvl4pPr>
            <a:lvl5pPr marL="1172845" indent="0">
              <a:buNone/>
              <a:defRPr sz="1025" b="1"/>
            </a:lvl5pPr>
            <a:lvl6pPr marL="1466215" indent="0">
              <a:buNone/>
              <a:defRPr sz="1025" b="1"/>
            </a:lvl6pPr>
            <a:lvl7pPr marL="1758950" indent="0">
              <a:buNone/>
              <a:defRPr sz="1025" b="1"/>
            </a:lvl7pPr>
            <a:lvl8pPr marL="2052320" indent="0">
              <a:buNone/>
              <a:defRPr sz="1025" b="1"/>
            </a:lvl8pPr>
            <a:lvl9pPr marL="2345690" indent="0">
              <a:buNone/>
              <a:defRPr sz="102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4495" y="1394813"/>
            <a:ext cx="6521183" cy="2534080"/>
          </a:xfrm>
        </p:spPr>
        <p:txBody>
          <a:bodyPr/>
          <a:lstStyle>
            <a:lvl1pPr>
              <a:defRPr sz="1540"/>
            </a:lvl1pPr>
            <a:lvl2pPr>
              <a:defRPr sz="1285"/>
            </a:lvl2pPr>
            <a:lvl3pPr>
              <a:defRPr sz="1155"/>
            </a:lvl3pPr>
            <a:lvl4pPr>
              <a:defRPr sz="1025"/>
            </a:lvl4pPr>
            <a:lvl5pPr>
              <a:defRPr sz="1025"/>
            </a:lvl5pPr>
            <a:lvl6pPr>
              <a:defRPr sz="1025"/>
            </a:lvl6pPr>
            <a:lvl7pPr>
              <a:defRPr sz="1025"/>
            </a:lvl7pPr>
            <a:lvl8pPr>
              <a:defRPr sz="1025"/>
            </a:lvl8pPr>
            <a:lvl9pPr>
              <a:defRPr sz="10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668" y="175115"/>
            <a:ext cx="4853749" cy="745258"/>
          </a:xfrm>
        </p:spPr>
        <p:txBody>
          <a:bodyPr anchor="b"/>
          <a:lstStyle>
            <a:lvl1pPr algn="l">
              <a:defRPr sz="128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8148" y="175115"/>
            <a:ext cx="8247529" cy="3753778"/>
          </a:xfrm>
        </p:spPr>
        <p:txBody>
          <a:bodyPr/>
          <a:lstStyle>
            <a:lvl1pPr>
              <a:defRPr sz="2050"/>
            </a:lvl1pPr>
            <a:lvl2pPr>
              <a:defRPr sz="1795"/>
            </a:lvl2pPr>
            <a:lvl3pPr>
              <a:defRPr sz="1540"/>
            </a:lvl3pPr>
            <a:lvl4pPr>
              <a:defRPr sz="1285"/>
            </a:lvl4pPr>
            <a:lvl5pPr>
              <a:defRPr sz="1285"/>
            </a:lvl5pPr>
            <a:lvl6pPr>
              <a:defRPr sz="1285"/>
            </a:lvl6pPr>
            <a:lvl7pPr>
              <a:defRPr sz="1285"/>
            </a:lvl7pPr>
            <a:lvl8pPr>
              <a:defRPr sz="1285"/>
            </a:lvl8pPr>
            <a:lvl9pPr>
              <a:defRPr sz="128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668" y="920373"/>
            <a:ext cx="4853749" cy="3008520"/>
          </a:xfrm>
        </p:spPr>
        <p:txBody>
          <a:bodyPr/>
          <a:lstStyle>
            <a:lvl1pPr marL="0" indent="0">
              <a:buNone/>
              <a:defRPr sz="900"/>
            </a:lvl1pPr>
            <a:lvl2pPr marL="293370" indent="0">
              <a:buNone/>
              <a:defRPr sz="770"/>
            </a:lvl2pPr>
            <a:lvl3pPr marL="586105" indent="0">
              <a:buNone/>
              <a:defRPr sz="640"/>
            </a:lvl3pPr>
            <a:lvl4pPr marL="879475" indent="0">
              <a:buNone/>
              <a:defRPr sz="575"/>
            </a:lvl4pPr>
            <a:lvl5pPr marL="1172845" indent="0">
              <a:buNone/>
              <a:defRPr sz="575"/>
            </a:lvl5pPr>
            <a:lvl6pPr marL="1466215" indent="0">
              <a:buNone/>
              <a:defRPr sz="575"/>
            </a:lvl6pPr>
            <a:lvl7pPr marL="1758950" indent="0">
              <a:buNone/>
              <a:defRPr sz="575"/>
            </a:lvl7pPr>
            <a:lvl8pPr marL="2052320" indent="0">
              <a:buNone/>
              <a:defRPr sz="575"/>
            </a:lvl8pPr>
            <a:lvl9pPr marL="2345690" indent="0">
              <a:buNone/>
              <a:defRPr sz="5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1759" y="3078770"/>
            <a:ext cx="8852007" cy="363466"/>
          </a:xfrm>
        </p:spPr>
        <p:txBody>
          <a:bodyPr anchor="b"/>
          <a:lstStyle>
            <a:lvl1pPr algn="l">
              <a:defRPr sz="128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1759" y="392991"/>
            <a:ext cx="8852007" cy="2638945"/>
          </a:xfrm>
        </p:spPr>
        <p:txBody>
          <a:bodyPr/>
          <a:lstStyle>
            <a:lvl1pPr marL="0" indent="0">
              <a:buNone/>
              <a:defRPr sz="2050"/>
            </a:lvl1pPr>
            <a:lvl2pPr marL="293370" indent="0">
              <a:buNone/>
              <a:defRPr sz="1795"/>
            </a:lvl2pPr>
            <a:lvl3pPr marL="586105" indent="0">
              <a:buNone/>
              <a:defRPr sz="1540"/>
            </a:lvl3pPr>
            <a:lvl4pPr marL="879475" indent="0">
              <a:buNone/>
              <a:defRPr sz="1285"/>
            </a:lvl4pPr>
            <a:lvl5pPr marL="1172845" indent="0">
              <a:buNone/>
              <a:defRPr sz="1285"/>
            </a:lvl5pPr>
            <a:lvl6pPr marL="1466215" indent="0">
              <a:buNone/>
              <a:defRPr sz="1285"/>
            </a:lvl6pPr>
            <a:lvl7pPr marL="1758950" indent="0">
              <a:buNone/>
              <a:defRPr sz="1285"/>
            </a:lvl7pPr>
            <a:lvl8pPr marL="2052320" indent="0">
              <a:buNone/>
              <a:defRPr sz="1285"/>
            </a:lvl8pPr>
            <a:lvl9pPr marL="2345690" indent="0">
              <a:buNone/>
              <a:defRPr sz="128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1759" y="3442236"/>
            <a:ext cx="8852007" cy="516182"/>
          </a:xfrm>
        </p:spPr>
        <p:txBody>
          <a:bodyPr/>
          <a:lstStyle>
            <a:lvl1pPr marL="0" indent="0">
              <a:buNone/>
              <a:defRPr sz="900"/>
            </a:lvl1pPr>
            <a:lvl2pPr marL="293370" indent="0">
              <a:buNone/>
              <a:defRPr sz="770"/>
            </a:lvl2pPr>
            <a:lvl3pPr marL="586105" indent="0">
              <a:buNone/>
              <a:defRPr sz="640"/>
            </a:lvl3pPr>
            <a:lvl4pPr marL="879475" indent="0">
              <a:buNone/>
              <a:defRPr sz="575"/>
            </a:lvl4pPr>
            <a:lvl5pPr marL="1172845" indent="0">
              <a:buNone/>
              <a:defRPr sz="575"/>
            </a:lvl5pPr>
            <a:lvl6pPr marL="1466215" indent="0">
              <a:buNone/>
              <a:defRPr sz="575"/>
            </a:lvl6pPr>
            <a:lvl7pPr marL="1758950" indent="0">
              <a:buNone/>
              <a:defRPr sz="575"/>
            </a:lvl7pPr>
            <a:lvl8pPr marL="2052320" indent="0">
              <a:buNone/>
              <a:defRPr sz="575"/>
            </a:lvl8pPr>
            <a:lvl9pPr marL="2345690" indent="0">
              <a:buNone/>
              <a:defRPr sz="5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6175" y="176134"/>
            <a:ext cx="3319503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667" y="176134"/>
            <a:ext cx="9712618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19E63-2A39-4729-880C-0BCF2A4501B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04A9-083A-485C-BE88-4C80068BF2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667" y="176134"/>
            <a:ext cx="13278010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667" y="1026257"/>
            <a:ext cx="13278010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667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726" y="4076519"/>
            <a:ext cx="46718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230" y="4076519"/>
            <a:ext cx="3442447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86105" rtl="0" eaLnBrk="1" latinLnBrk="0" hangingPunct="1">
        <a:spcBef>
          <a:spcPct val="0"/>
        </a:spcBef>
        <a:buNone/>
        <a:defRPr sz="28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710" indent="-219710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+mn-lt"/>
          <a:ea typeface="+mn-ea"/>
          <a:cs typeface="+mn-cs"/>
        </a:defRPr>
      </a:lvl1pPr>
      <a:lvl2pPr marL="476250" indent="-183515" algn="l" defTabSz="586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73279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4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285" kern="1200">
          <a:solidFill>
            <a:schemeClr val="tx1"/>
          </a:solidFill>
          <a:latin typeface="+mn-lt"/>
          <a:ea typeface="+mn-ea"/>
          <a:cs typeface="+mn-cs"/>
        </a:defRPr>
      </a:lvl4pPr>
      <a:lvl5pPr marL="131953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»"/>
        <a:defRPr sz="1285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6pPr>
      <a:lvl7pPr marL="1905635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7pPr>
      <a:lvl8pPr marL="2199005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8pPr>
      <a:lvl9pPr marL="2492375" indent="-146685" algn="l" defTabSz="5861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1pPr>
      <a:lvl2pPr marL="29337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2pPr>
      <a:lvl3pPr marL="58610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3pPr>
      <a:lvl4pPr marL="87947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4pPr>
      <a:lvl5pPr marL="117284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5pPr>
      <a:lvl6pPr marL="1466215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75895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205232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345690" algn="l" defTabSz="586105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6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37.sv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38.GIF"/><Relationship Id="rId12" Type="http://schemas.openxmlformats.org/officeDocument/2006/relationships/image" Target="../media/image5.svg"/><Relationship Id="rId11" Type="http://schemas.openxmlformats.org/officeDocument/2006/relationships/image" Target="../media/image4.png"/><Relationship Id="rId10" Type="http://schemas.openxmlformats.org/officeDocument/2006/relationships/image" Target="../media/image20.svg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9" Type="http://schemas.openxmlformats.org/officeDocument/2006/relationships/slideLayout" Target="../slideLayouts/slideLayout18.xml"/><Relationship Id="rId18" Type="http://schemas.openxmlformats.org/officeDocument/2006/relationships/image" Target="../media/image26.png"/><Relationship Id="rId17" Type="http://schemas.microsoft.com/office/2007/relationships/hdphoto" Target="../media/image25.wdp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image" Target="../media/image22.svg"/><Relationship Id="rId13" Type="http://schemas.openxmlformats.org/officeDocument/2006/relationships/image" Target="../media/image21.png"/><Relationship Id="rId12" Type="http://schemas.openxmlformats.org/officeDocument/2006/relationships/image" Target="../media/image20.svg"/><Relationship Id="rId11" Type="http://schemas.openxmlformats.org/officeDocument/2006/relationships/image" Target="../media/image19.png"/><Relationship Id="rId10" Type="http://schemas.openxmlformats.org/officeDocument/2006/relationships/image" Target="../media/image18.sv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9" Type="http://schemas.openxmlformats.org/officeDocument/2006/relationships/slideLayout" Target="../slideLayouts/slideLayout18.xml"/><Relationship Id="rId18" Type="http://schemas.openxmlformats.org/officeDocument/2006/relationships/image" Target="../media/image26.png"/><Relationship Id="rId17" Type="http://schemas.microsoft.com/office/2007/relationships/hdphoto" Target="../media/image25.wdp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image" Target="../media/image22.svg"/><Relationship Id="rId13" Type="http://schemas.openxmlformats.org/officeDocument/2006/relationships/image" Target="../media/image21.png"/><Relationship Id="rId12" Type="http://schemas.openxmlformats.org/officeDocument/2006/relationships/image" Target="../media/image20.svg"/><Relationship Id="rId11" Type="http://schemas.openxmlformats.org/officeDocument/2006/relationships/image" Target="../media/image19.png"/><Relationship Id="rId10" Type="http://schemas.openxmlformats.org/officeDocument/2006/relationships/image" Target="../media/image18.sv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3.sv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28.png"/><Relationship Id="rId12" Type="http://schemas.microsoft.com/office/2007/relationships/media" Target="../media/media1.mp4"/><Relationship Id="rId11" Type="http://schemas.openxmlformats.org/officeDocument/2006/relationships/video" Target="../media/media1.mp4"/><Relationship Id="rId10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8" Type="http://schemas.openxmlformats.org/officeDocument/2006/relationships/slideLayout" Target="../slideLayouts/slideLayout18.xml"/><Relationship Id="rId17" Type="http://schemas.microsoft.com/office/2007/relationships/hdphoto" Target="../media/image25.wdp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image" Target="../media/image22.svg"/><Relationship Id="rId13" Type="http://schemas.openxmlformats.org/officeDocument/2006/relationships/image" Target="../media/image21.png"/><Relationship Id="rId12" Type="http://schemas.openxmlformats.org/officeDocument/2006/relationships/image" Target="../media/image20.svg"/><Relationship Id="rId11" Type="http://schemas.openxmlformats.org/officeDocument/2006/relationships/image" Target="../media/image19.png"/><Relationship Id="rId10" Type="http://schemas.openxmlformats.org/officeDocument/2006/relationships/image" Target="../media/image18.sv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29.jpeg"/><Relationship Id="rId6" Type="http://schemas.openxmlformats.org/officeDocument/2006/relationships/image" Target="../media/image26.png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6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6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75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  <a:endParaRPr kumimoji="0" lang="en-US" sz="3600" b="1" i="0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2050" name="Picture 2" descr="Blank Sign Stock Illustrations – 795,515 Blank Sign Stock Illustrations,  Vectors &amp; Clipart - Dreamstim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8429" b="10804"/>
          <a:stretch>
            <a:fillRect/>
          </a:stretch>
        </p:blipFill>
        <p:spPr bwMode="auto">
          <a:xfrm>
            <a:off x="-231058" y="1454328"/>
            <a:ext cx="13056867" cy="49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68" y="1950881"/>
            <a:ext cx="1722310" cy="1186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137" y="1779669"/>
            <a:ext cx="1779346" cy="1473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5414" y="1707757"/>
            <a:ext cx="1890748" cy="1473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234" y="1745372"/>
            <a:ext cx="1890748" cy="14734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686" y="2036416"/>
            <a:ext cx="1779346" cy="14734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690" y="1950881"/>
            <a:ext cx="1722310" cy="1186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5 videos | congratulations images, congratulations pictures,  congratulations quot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38" y="686952"/>
            <a:ext cx="7965717" cy="28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39" y="3429000"/>
            <a:ext cx="3048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20" y="3000375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580942">
            <a:off x="-79998" y="-274375"/>
            <a:ext cx="710926" cy="1092205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4961752" y="6312311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20115" y="561930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655628" y="5777723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53390" y="-472651"/>
            <a:ext cx="730358" cy="1793291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Chi tiết hơn 56 về hình nền bye mới nhất - cdgdbentre.edu.v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1200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hoclieu.vn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53229">
            <a:off x="11607354" y="-513648"/>
            <a:ext cx="730358" cy="1570749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535" y="0"/>
            <a:ext cx="5742930" cy="920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0900" y="869835"/>
            <a:ext cx="2796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7. Let’s talk.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8827" y1="88037" x2="28827" y2="88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161" y="1948511"/>
            <a:ext cx="3352048" cy="2787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3112" y="4785470"/>
            <a:ext cx="9318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_______ is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yummy.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16" y="1827012"/>
            <a:ext cx="3882208" cy="30306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9226" y="2277991"/>
            <a:ext cx="3495273" cy="2408905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>
          <a:xfrm rot="9295286">
            <a:off x="11617714" y="5994211"/>
            <a:ext cx="709637" cy="1285555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6"/>
          <p:cNvSpPr/>
          <p:nvPr/>
        </p:nvSpPr>
        <p:spPr>
          <a:xfrm rot="20250150">
            <a:off x="-85365" y="-767908"/>
            <a:ext cx="660070" cy="1634950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6"/>
          <p:cNvSpPr/>
          <p:nvPr/>
        </p:nvSpPr>
        <p:spPr>
          <a:xfrm rot="12728385">
            <a:off x="39227" y="5875900"/>
            <a:ext cx="607640" cy="1414700"/>
          </a:xfrm>
          <a:custGeom>
            <a:avLst/>
            <a:gdLst/>
            <a:ahLst/>
            <a:cxnLst/>
            <a:rect l="l" t="t" r="r" b="b"/>
            <a:pathLst>
              <a:path w="1138818" h="2796206">
                <a:moveTo>
                  <a:pt x="0" y="0"/>
                </a:moveTo>
                <a:lnTo>
                  <a:pt x="1138818" y="0"/>
                </a:lnTo>
                <a:lnTo>
                  <a:pt x="1138818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5349" y="1548378"/>
            <a:ext cx="4694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GROUP WORK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120937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79609" y="56589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554264" y="-110804"/>
            <a:ext cx="12474341" cy="6179700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5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105" rtl="0" eaLnBrk="1" fontAlgn="auto" latinLnBrk="0" hangingPunct="1">
                  <a:lnSpc>
                    <a:spcPts val="125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1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75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25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418" y="0"/>
            <a:ext cx="6010022" cy="1336734"/>
            <a:chOff x="3225418" y="197332"/>
            <a:chExt cx="5741165" cy="91779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5"/>
            <a:srcRect l="18417" t="28443" r="51501" b="66371"/>
            <a:stretch>
              <a:fillRect/>
            </a:stretch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>
              <a:fillRect/>
            </a:stretch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46899" y="1402208"/>
            <a:ext cx="755970" cy="22922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1426" y="2409688"/>
            <a:ext cx="1019754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0" b="1" dirty="0">
                <a:solidFill>
                  <a:srgbClr val="FF3131"/>
                </a:solidFill>
                <a:latin typeface="Comic Sans Bold"/>
              </a:rPr>
              <a:t>04</a:t>
            </a:r>
            <a:endParaRPr lang="en-US" sz="7000" b="1" dirty="0">
              <a:solidFill>
                <a:srgbClr val="FF3131"/>
              </a:solidFill>
              <a:latin typeface="Comic Sans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0" b="1" dirty="0">
                <a:solidFill>
                  <a:srgbClr val="0070C0"/>
                </a:solidFill>
                <a:latin typeface="Comic Sans Bold"/>
              </a:rPr>
              <a:t>Activity 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8</a:t>
            </a:r>
            <a:b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</a:b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Let’s sing.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-69031" y="-28718"/>
            <a:ext cx="1464879" cy="1193210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131182" y="5253550"/>
            <a:ext cx="762146" cy="1835705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468158" y="5265643"/>
            <a:ext cx="647551" cy="1817080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81288" y="406622"/>
            <a:ext cx="9234312" cy="3817508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7515044" cy="3242911"/>
              <a:chOff x="-25945" y="-28575"/>
              <a:chExt cx="1955922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955922" cy="428153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5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105" rtl="0" eaLnBrk="1" fontAlgn="auto" latinLnBrk="0" hangingPunct="1">
                  <a:lnSpc>
                    <a:spcPts val="125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1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75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25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37699" y="0"/>
            <a:ext cx="7400214" cy="1336734"/>
            <a:chOff x="3225418" y="197332"/>
            <a:chExt cx="5741165" cy="91779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5"/>
            <a:srcRect l="18417" t="28443" r="51501" b="66371"/>
            <a:stretch>
              <a:fillRect/>
            </a:stretch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>
              <a:fillRect/>
            </a:stretch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532548" y="2505980"/>
            <a:ext cx="69040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WORK IN GROUPS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9661831">
            <a:off x="9796947" y="1336734"/>
            <a:ext cx="755970" cy="2292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256836" y="5754932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41964" y="1"/>
            <a:ext cx="5908072" cy="1247452"/>
            <a:chOff x="3225418" y="197332"/>
            <a:chExt cx="5741165" cy="91779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/>
            <a:srcRect l="18417" t="28443" r="51501" b="66371"/>
            <a:stretch>
              <a:fillRect/>
            </a:stretch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>
              <a:fillRect/>
            </a:stretch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892165" y="1149885"/>
            <a:ext cx="3936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8. Let’s sing.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4596" y="-495214"/>
            <a:ext cx="1413817" cy="1393474"/>
          </a:xfrm>
          <a:prstGeom prst="rect">
            <a:avLst/>
          </a:prstGeom>
        </p:spPr>
      </p:pic>
      <p:sp>
        <p:nvSpPr>
          <p:cNvPr id="7" name="Freeform 31"/>
          <p:cNvSpPr/>
          <p:nvPr/>
        </p:nvSpPr>
        <p:spPr>
          <a:xfrm rot="718299">
            <a:off x="143916" y="6333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1"/>
          <p:cNvSpPr/>
          <p:nvPr/>
        </p:nvSpPr>
        <p:spPr>
          <a:xfrm rot="718299">
            <a:off x="131387" y="4080874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30"/>
          <p:cNvSpPr/>
          <p:nvPr/>
        </p:nvSpPr>
        <p:spPr>
          <a:xfrm rot="-977924">
            <a:off x="60488" y="2199657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645905">
            <a:off x="-366784" y="-707945"/>
            <a:ext cx="1436558" cy="1415888"/>
          </a:xfrm>
          <a:prstGeom prst="rect">
            <a:avLst/>
          </a:prstGeom>
        </p:spPr>
      </p:pic>
      <p:sp>
        <p:nvSpPr>
          <p:cNvPr id="16" name="Freeform 30"/>
          <p:cNvSpPr/>
          <p:nvPr/>
        </p:nvSpPr>
        <p:spPr>
          <a:xfrm rot="-977924">
            <a:off x="11762881" y="4183398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31"/>
          <p:cNvSpPr/>
          <p:nvPr/>
        </p:nvSpPr>
        <p:spPr>
          <a:xfrm rot="718299">
            <a:off x="11783030" y="2558146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30"/>
          <p:cNvSpPr/>
          <p:nvPr/>
        </p:nvSpPr>
        <p:spPr>
          <a:xfrm rot="-977924">
            <a:off x="11706346" y="910830"/>
            <a:ext cx="302251" cy="1381130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ong U1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34968" y="1980882"/>
            <a:ext cx="7211540" cy="405649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9691442">
            <a:off x="10425295" y="-216149"/>
            <a:ext cx="1951700" cy="1245540"/>
          </a:xfrm>
          <a:custGeom>
            <a:avLst/>
            <a:gdLst/>
            <a:ahLst/>
            <a:cxnLst/>
            <a:rect l="l" t="t" r="r" b="b"/>
            <a:pathLst>
              <a:path w="3043207" h="1942120">
                <a:moveTo>
                  <a:pt x="0" y="0"/>
                </a:moveTo>
                <a:lnTo>
                  <a:pt x="3043207" y="0"/>
                </a:lnTo>
                <a:lnTo>
                  <a:pt x="3043207" y="1942120"/>
                </a:lnTo>
                <a:lnTo>
                  <a:pt x="0" y="19421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08424">
            <a:off x="120937" y="-32487"/>
            <a:ext cx="1078169" cy="878218"/>
          </a:xfrm>
          <a:custGeom>
            <a:avLst/>
            <a:gdLst/>
            <a:ahLst/>
            <a:cxnLst/>
            <a:rect l="l" t="t" r="r" b="b"/>
            <a:pathLst>
              <a:path w="1681145" h="1369369">
                <a:moveTo>
                  <a:pt x="0" y="0"/>
                </a:moveTo>
                <a:lnTo>
                  <a:pt x="1681144" y="0"/>
                </a:lnTo>
                <a:lnTo>
                  <a:pt x="1681144" y="1369369"/>
                </a:lnTo>
                <a:lnTo>
                  <a:pt x="0" y="1369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5555253">
            <a:off x="5120143" y="5973904"/>
            <a:ext cx="1838712" cy="1879724"/>
          </a:xfrm>
          <a:custGeom>
            <a:avLst/>
            <a:gdLst/>
            <a:ahLst/>
            <a:cxnLst/>
            <a:rect l="l" t="t" r="r" b="b"/>
            <a:pathLst>
              <a:path w="2867028" h="2930977">
                <a:moveTo>
                  <a:pt x="0" y="0"/>
                </a:moveTo>
                <a:lnTo>
                  <a:pt x="2867028" y="0"/>
                </a:lnTo>
                <a:lnTo>
                  <a:pt x="2867028" y="2930977"/>
                </a:lnTo>
                <a:lnTo>
                  <a:pt x="0" y="2930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-977924">
            <a:off x="379609" y="5658978"/>
            <a:ext cx="366780" cy="1613832"/>
          </a:xfrm>
          <a:custGeom>
            <a:avLst/>
            <a:gdLst/>
            <a:ahLst/>
            <a:cxnLst/>
            <a:rect l="l" t="t" r="r" b="b"/>
            <a:pathLst>
              <a:path w="571905" h="2516383">
                <a:moveTo>
                  <a:pt x="0" y="0"/>
                </a:moveTo>
                <a:lnTo>
                  <a:pt x="571905" y="0"/>
                </a:lnTo>
                <a:lnTo>
                  <a:pt x="571905" y="2516382"/>
                </a:lnTo>
                <a:lnTo>
                  <a:pt x="0" y="2516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 rot="718299">
            <a:off x="11770159" y="5817400"/>
            <a:ext cx="287696" cy="1296988"/>
          </a:xfrm>
          <a:custGeom>
            <a:avLst/>
            <a:gdLst/>
            <a:ahLst/>
            <a:cxnLst/>
            <a:rect l="l" t="t" r="r" b="b"/>
            <a:pathLst>
              <a:path w="448592" h="2022341">
                <a:moveTo>
                  <a:pt x="0" y="0"/>
                </a:moveTo>
                <a:lnTo>
                  <a:pt x="448592" y="0"/>
                </a:lnTo>
                <a:lnTo>
                  <a:pt x="448592" y="2022341"/>
                </a:lnTo>
                <a:lnTo>
                  <a:pt x="0" y="20223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9453" y="-857945"/>
            <a:ext cx="13205861" cy="6659611"/>
            <a:chOff x="863532" y="476228"/>
            <a:chExt cx="9377602" cy="3242911"/>
          </a:xfrm>
        </p:grpSpPr>
        <p:grpSp>
          <p:nvGrpSpPr>
            <p:cNvPr id="2" name="Group 2"/>
            <p:cNvGrpSpPr/>
            <p:nvPr/>
          </p:nvGrpSpPr>
          <p:grpSpPr>
            <a:xfrm>
              <a:off x="2546153" y="476228"/>
              <a:ext cx="5885175" cy="3242911"/>
              <a:chOff x="-25945" y="-28575"/>
              <a:chExt cx="1531720" cy="84137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5945" y="347705"/>
                <a:ext cx="1531720" cy="368569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526652">
                    <a:moveTo>
                      <a:pt x="48013" y="0"/>
                    </a:moveTo>
                    <a:lnTo>
                      <a:pt x="2119454" y="0"/>
                    </a:lnTo>
                    <a:cubicBezTo>
                      <a:pt x="2145971" y="0"/>
                      <a:pt x="2167467" y="21496"/>
                      <a:pt x="2167467" y="48013"/>
                    </a:cubicBezTo>
                    <a:lnTo>
                      <a:pt x="2167467" y="478639"/>
                    </a:lnTo>
                    <a:cubicBezTo>
                      <a:pt x="2167467" y="505156"/>
                      <a:pt x="2145971" y="526652"/>
                      <a:pt x="2119454" y="526652"/>
                    </a:cubicBezTo>
                    <a:lnTo>
                      <a:pt x="48013" y="526652"/>
                    </a:lnTo>
                    <a:cubicBezTo>
                      <a:pt x="35279" y="526652"/>
                      <a:pt x="23067" y="521593"/>
                      <a:pt x="14063" y="512589"/>
                    </a:cubicBezTo>
                    <a:cubicBezTo>
                      <a:pt x="5058" y="503585"/>
                      <a:pt x="0" y="491373"/>
                      <a:pt x="0" y="478639"/>
                    </a:cubicBezTo>
                    <a:lnTo>
                      <a:pt x="0" y="48013"/>
                    </a:lnTo>
                    <a:cubicBezTo>
                      <a:pt x="0" y="21496"/>
                      <a:pt x="21496" y="0"/>
                      <a:pt x="48013" y="0"/>
                    </a:cubicBezTo>
                    <a:close/>
                  </a:path>
                </a:pathLst>
              </a:custGeom>
              <a:solidFill>
                <a:srgbClr val="FFEFBF"/>
              </a:solidFill>
            </p:spPr>
            <p:txBody>
              <a:bodyPr/>
              <a:lstStyle/>
              <a:p>
                <a:pPr marL="0" marR="0" lvl="0" indent="0" algn="l" defTabSz="58610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5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2580" tIns="32580" rIns="32580" bIns="32580" rtlCol="0" anchor="ctr"/>
              <a:lstStyle/>
              <a:p>
                <a:pPr marL="0" marR="0" lvl="0" indent="0" algn="ctr" defTabSz="586105" rtl="0" eaLnBrk="1" fontAlgn="auto" latinLnBrk="0" hangingPunct="1">
                  <a:lnSpc>
                    <a:spcPts val="125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15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 rot="3722690">
              <a:off x="941659" y="1717996"/>
              <a:ext cx="1280519" cy="1436774"/>
            </a:xfrm>
            <a:custGeom>
              <a:avLst/>
              <a:gdLst/>
              <a:ahLst/>
              <a:cxnLst/>
              <a:rect l="l" t="t" r="r" b="b"/>
              <a:pathLst>
                <a:path w="981970" h="1129882">
                  <a:moveTo>
                    <a:pt x="0" y="0"/>
                  </a:moveTo>
                  <a:lnTo>
                    <a:pt x="981970" y="0"/>
                  </a:lnTo>
                  <a:lnTo>
                    <a:pt x="981970" y="1129882"/>
                  </a:lnTo>
                  <a:lnTo>
                    <a:pt x="0" y="1129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5861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26092" y="1554915"/>
              <a:ext cx="7515042" cy="1658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6675" marR="0" lvl="1" indent="-74295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  <a:p>
              <a:pPr marL="593725" marR="0" lvl="1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418" y="0"/>
            <a:ext cx="6010022" cy="1336734"/>
            <a:chOff x="3225418" y="197332"/>
            <a:chExt cx="5741165" cy="91779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5"/>
            <a:srcRect l="18417" t="28443" r="51501" b="66371"/>
            <a:stretch>
              <a:fillRect/>
            </a:stretch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>
              <a:fillRect/>
            </a:stretch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317077" y="2224969"/>
            <a:ext cx="93401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37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05</a:t>
            </a:r>
            <a:endParaRPr lang="en-US" sz="6600" b="1" dirty="0">
              <a:solidFill>
                <a:srgbClr val="FF3131"/>
              </a:solidFill>
              <a:latin typeface="Comic Sans Bold"/>
            </a:endParaRPr>
          </a:p>
          <a:p>
            <a:pPr marL="593725" marR="0" lvl="1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Fun corner &amp; Wrap-up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12670" y="902313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75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39240" y="-63161"/>
            <a:ext cx="5594482" cy="1261884"/>
            <a:chOff x="3225418" y="197332"/>
            <a:chExt cx="5741165" cy="91779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18417" t="28443" r="51501" b="66371"/>
            <a:stretch>
              <a:fillRect/>
            </a:stretch>
          </p:blipFill>
          <p:spPr>
            <a:xfrm>
              <a:off x="3225418" y="197332"/>
              <a:ext cx="5741165" cy="4798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56" b="63519" l="39010" r="50677">
                          <a14:foregroundMark x1="39063" y1="61481" x2="39063" y2="61481"/>
                          <a14:foregroundMark x1="40833" y1="61204" x2="40833" y2="61204"/>
                          <a14:foregroundMark x1="40677" y1="59815" x2="40677" y2="59815"/>
                          <a14:foregroundMark x1="42344" y1="60463" x2="42344" y2="60463"/>
                          <a14:foregroundMark x1="46146" y1="60278" x2="46146" y2="60278"/>
                          <a14:foregroundMark x1="47917" y1="61019" x2="47917" y2="61019"/>
                          <a14:foregroundMark x1="50260" y1="60463" x2="50260" y2="60463"/>
                          <a14:foregroundMark x1="50313" y1="62407" x2="50260" y2="62407"/>
                          <a14:foregroundMark x1="46250" y1="60463" x2="46250" y2="60463"/>
                          <a14:foregroundMark x1="46354" y1="59074" x2="46354" y2="59074"/>
                          <a14:foregroundMark x1="48229" y1="59444" x2="48229" y2="59444"/>
                          <a14:foregroundMark x1="45573" y1="60185" x2="45573" y2="60185"/>
                          <a14:foregroundMark x1="39688" y1="59722" x2="39688" y2="59722"/>
                          <a14:foregroundMark x1="39688" y1="59722" x2="39688" y2="59722"/>
                          <a14:foregroundMark x1="42240" y1="60463" x2="42240" y2="60463"/>
                          <a14:foregroundMark x1="45990" y1="60185" x2="45990" y2="60185"/>
                          <a14:foregroundMark x1="45833" y1="61944" x2="45833" y2="61944"/>
                          <a14:foregroundMark x1="45573" y1="61944" x2="45573" y2="61944"/>
                          <a14:foregroundMark x1="47656" y1="59815" x2="47656" y2="59815"/>
                          <a14:foregroundMark x1="45990" y1="59815" x2="45990" y2="59815"/>
                          <a14:foregroundMark x1="46354" y1="59722" x2="46354" y2="59722"/>
                          <a14:foregroundMark x1="46250" y1="62407" x2="46250" y2="62407"/>
                          <a14:foregroundMark x1="49896" y1="59074" x2="49896" y2="59074"/>
                          <a14:foregroundMark x1="50156" y1="60278" x2="50156" y2="60278"/>
                          <a14:foregroundMark x1="50729" y1="62222" x2="50729" y2="62222"/>
                          <a14:foregroundMark x1="50260" y1="62407" x2="50260" y2="62407"/>
                          <a14:foregroundMark x1="50000" y1="60463" x2="50000" y2="60463"/>
                          <a14:foregroundMark x1="50000" y1="59074" x2="50000" y2="59074"/>
                          <a14:foregroundMark x1="49688" y1="59074" x2="49688" y2="59074"/>
                          <a14:foregroundMark x1="50313" y1="59444" x2="50313" y2="59444"/>
                          <a14:foregroundMark x1="49688" y1="59537" x2="49688" y2="59259"/>
                          <a14:foregroundMark x1="49844" y1="62778" x2="49844" y2="62778"/>
                          <a14:foregroundMark x1="50521" y1="62222" x2="50521" y2="62222"/>
                          <a14:foregroundMark x1="50104" y1="62778" x2="50104" y2="62778"/>
                          <a14:foregroundMark x1="49896" y1="59537" x2="49896" y2="59537"/>
                          <a14:foregroundMark x1="42917" y1="60185" x2="42917" y2="60185"/>
                          <a14:foregroundMark x1="39427" y1="60278" x2="39427" y2="60278"/>
                          <a14:foregroundMark x1="39010" y1="60185" x2="39010" y2="60185"/>
                          <a14:foregroundMark x1="46563" y1="61667" x2="46563" y2="61667"/>
                          <a14:foregroundMark x1="44479" y1="60463" x2="44479" y2="60463"/>
                          <a14:foregroundMark x1="44479" y1="59722" x2="44479" y2="59722"/>
                          <a14:foregroundMark x1="43906" y1="61481" x2="43906" y2="61481"/>
                          <a14:foregroundMark x1="46146" y1="61944" x2="46146" y2="61944"/>
                          <a14:foregroundMark x1="49896" y1="59444" x2="49896" y2="59444"/>
                          <a14:foregroundMark x1="40938" y1="61204" x2="40938" y2="61204"/>
                          <a14:foregroundMark x1="40938" y1="60185" x2="40938" y2="60185"/>
                          <a14:foregroundMark x1="41094" y1="62407" x2="41094" y2="62407"/>
                          <a14:foregroundMark x1="50156" y1="60278" x2="50156" y2="60278"/>
                          <a14:foregroundMark x1="50521" y1="62037" x2="50521" y2="62037"/>
                          <a14:foregroundMark x1="49896" y1="62963" x2="49896" y2="62963"/>
                          <a14:foregroundMark x1="49688" y1="62963" x2="49688" y2="62963"/>
                          <a14:foregroundMark x1="50521" y1="61759" x2="50521" y2="61759"/>
                          <a14:foregroundMark x1="50156" y1="61019" x2="50156" y2="61019"/>
                          <a14:foregroundMark x1="50521" y1="59815" x2="50521" y2="59815"/>
                          <a14:foregroundMark x1="49688" y1="59537" x2="49688" y2="59537"/>
                          <a14:foregroundMark x1="48438" y1="59444" x2="48438" y2="59444"/>
                          <a14:foregroundMark x1="44479" y1="60000" x2="44479" y2="60000"/>
                          <a14:foregroundMark x1="45677" y1="60278" x2="45677" y2="60278"/>
                          <a14:foregroundMark x1="46510" y1="62407" x2="46510" y2="62407"/>
                        </a14:backgroundRemoval>
                      </a14:imgEffect>
                    </a14:imgLayer>
                  </a14:imgProps>
                </a:ext>
              </a:extLst>
            </a:blip>
            <a:srcRect l="38333" t="57481" r="48667" b="35704"/>
            <a:stretch>
              <a:fillRect/>
            </a:stretch>
          </p:blipFill>
          <p:spPr>
            <a:xfrm>
              <a:off x="5010958" y="563523"/>
              <a:ext cx="2170084" cy="55160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9217" y="945409"/>
            <a:ext cx="552162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  <a:endParaRPr kumimoji="0" lang="en-US" sz="4400" b="1" i="0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39430">
            <a:off x="186528" y="5316102"/>
            <a:ext cx="755970" cy="2292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34218">
            <a:off x="11450399" y="523709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>
            <a:fillRect/>
          </a:stretch>
        </p:blipFill>
        <p:spPr bwMode="auto">
          <a:xfrm>
            <a:off x="2507803" y="3968145"/>
            <a:ext cx="7057356" cy="303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42517" y="2581466"/>
            <a:ext cx="691779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The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……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is yummy.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75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5187" y="0"/>
            <a:ext cx="5521625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  <a:endParaRPr kumimoji="0" lang="en-US" sz="4800" b="1" i="0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34218">
            <a:off x="214067" y="-620133"/>
            <a:ext cx="755970" cy="2292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>
            <a:fillRect/>
          </a:stretch>
        </p:blipFill>
        <p:spPr bwMode="auto">
          <a:xfrm>
            <a:off x="33096" y="1287006"/>
            <a:ext cx="12090399" cy="55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31" y="2505891"/>
            <a:ext cx="1722310" cy="118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880" y="2346410"/>
            <a:ext cx="1779346" cy="1473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043" y="2016292"/>
            <a:ext cx="1890748" cy="1473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963" y="2194259"/>
            <a:ext cx="1890748" cy="1473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449" y="2332810"/>
            <a:ext cx="1779346" cy="1473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296" y="2502839"/>
            <a:ext cx="1722310" cy="1186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5127431" y="-183145"/>
            <a:ext cx="1939382" cy="454873"/>
          </a:xfrm>
          <a:custGeom>
            <a:avLst/>
            <a:gdLst/>
            <a:ahLst/>
            <a:cxnLst/>
            <a:rect l="l" t="t" r="r" b="b"/>
            <a:pathLst>
              <a:path w="3024000" h="709265">
                <a:moveTo>
                  <a:pt x="0" y="0"/>
                </a:moveTo>
                <a:lnTo>
                  <a:pt x="3024000" y="0"/>
                </a:lnTo>
                <a:lnTo>
                  <a:pt x="3024000" y="709266"/>
                </a:lnTo>
                <a:lnTo>
                  <a:pt x="0" y="70926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86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5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29217" y="271728"/>
            <a:ext cx="6647646" cy="1679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6675" marR="0" lvl="1" indent="-7429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593725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39430">
            <a:off x="11393010" y="-668659"/>
            <a:ext cx="755970" cy="2292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5187" y="0"/>
            <a:ext cx="5521625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  <a:cs typeface="Times New Roman" panose="02020603050405020304" pitchFamily="18" charset="0"/>
              </a:rPr>
              <a:t>GAME</a:t>
            </a:r>
            <a:endParaRPr kumimoji="0" lang="en-US" sz="3600" b="1" i="0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1F497D"/>
                  </a:fgClr>
                  <a:bgClr>
                    <a:srgbClr val="1F497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omic Sans Bold"/>
              </a:rPr>
              <a:t>Pass the card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pattFill prst="dkUpDiag">
                <a:fgClr>
                  <a:srgbClr val="1F497D"/>
                </a:fgClr>
                <a:bgClr>
                  <a:srgbClr val="1F497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omic Sans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34218">
            <a:off x="171964" y="-668658"/>
            <a:ext cx="755970" cy="2292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39430">
            <a:off x="-58582" y="5437336"/>
            <a:ext cx="755970" cy="2292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34218">
            <a:off x="11712412" y="5376719"/>
            <a:ext cx="755970" cy="2292295"/>
          </a:xfrm>
          <a:prstGeom prst="rect">
            <a:avLst/>
          </a:prstGeom>
        </p:spPr>
      </p:pic>
      <p:pic>
        <p:nvPicPr>
          <p:cNvPr id="7" name="Picture 4" descr="Blank Sign Stock Illustrations – 795,515 Blank Sign Stock Illustrations,  Vectors &amp; Clipart - Dreamstim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>
            <a:fillRect/>
          </a:stretch>
        </p:blipFill>
        <p:spPr bwMode="auto">
          <a:xfrm flipH="1">
            <a:off x="0" y="1261884"/>
            <a:ext cx="12090399" cy="55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02" y="2407251"/>
            <a:ext cx="1722310" cy="118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486" y="2300068"/>
            <a:ext cx="1779346" cy="1473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231" y="2252040"/>
            <a:ext cx="1890748" cy="1473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0807" y="2078494"/>
            <a:ext cx="1890748" cy="1473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114" y="2308103"/>
            <a:ext cx="1779346" cy="1473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366" y="2194259"/>
            <a:ext cx="1722310" cy="1186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WPS Presentation</Application>
  <PresentationFormat>Widescreen</PresentationFormat>
  <Paragraphs>47</Paragraphs>
  <Slides>13</Slides>
  <Notes>0</Notes>
  <HiddenSlides>0</HiddenSlides>
  <MMClips>20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Comic Sans Bold</vt:lpstr>
      <vt:lpstr>Segoe Print</vt:lpstr>
      <vt:lpstr>Broadway</vt:lpstr>
      <vt:lpstr>Times New Roman</vt:lpstr>
      <vt:lpstr>Arial</vt:lpstr>
      <vt:lpstr>Microsoft YaHei</vt:lpstr>
      <vt:lpstr>Arial Unicode MS</vt:lpstr>
      <vt:lpstr>Calibri Light</vt:lpstr>
      <vt:lpstr>Office Theme</vt:lpstr>
      <vt:lpstr>Theme1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Phương Linh Trần</cp:lastModifiedBy>
  <cp:revision>26</cp:revision>
  <dcterms:created xsi:type="dcterms:W3CDTF">2023-12-07T07:49:00Z</dcterms:created>
  <dcterms:modified xsi:type="dcterms:W3CDTF">2026-01-04T03:12:29Z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48DF4A2B6E834B7D83D84497F493903D_12</vt:lpwstr>
  </property>
  <property fmtid="{D5CDD505-2E9C-101B-9397-08002B2CF9AE}" pid="3" name="KSOProductBuildVer">
    <vt:lpwstr>1033-12.2.0.22222</vt:lpwstr>
  </property>
</Properties>
</file>