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2"/>
  </p:notesMasterIdLst>
  <p:sldIdLst>
    <p:sldId id="527" r:id="rId3"/>
    <p:sldId id="443" r:id="rId4"/>
    <p:sldId id="444" r:id="rId5"/>
    <p:sldId id="504" r:id="rId6"/>
    <p:sldId id="505" r:id="rId7"/>
    <p:sldId id="506" r:id="rId8"/>
    <p:sldId id="507" r:id="rId9"/>
    <p:sldId id="508" r:id="rId10"/>
    <p:sldId id="477" r:id="rId11"/>
    <p:sldId id="447" r:id="rId12"/>
    <p:sldId id="496" r:id="rId13"/>
    <p:sldId id="512" r:id="rId14"/>
    <p:sldId id="499" r:id="rId15"/>
    <p:sldId id="513" r:id="rId16"/>
    <p:sldId id="515" r:id="rId17"/>
    <p:sldId id="516" r:id="rId18"/>
    <p:sldId id="517" r:id="rId19"/>
    <p:sldId id="518" r:id="rId20"/>
    <p:sldId id="311" r:id="rId21"/>
  </p:sldIdLst>
  <p:sldSz cx="9144000" cy="5143500" type="screen16x9"/>
  <p:notesSz cx="6858000" cy="9144000"/>
  <p:embeddedFontLst>
    <p:embeddedFont>
      <p:font typeface="Kirang Haerang" panose="020B0604020202020204" charset="-127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2CBC6F"/>
    <a:srgbClr val="DFF2F1"/>
    <a:srgbClr val="008448"/>
    <a:srgbClr val="96580B"/>
    <a:srgbClr val="C6E9F7"/>
    <a:srgbClr val="E4D9B6"/>
    <a:srgbClr val="EC0089"/>
    <a:srgbClr val="FFD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76741" autoAdjust="0"/>
  </p:normalViewPr>
  <p:slideViewPr>
    <p:cSldViewPr snapToGrid="0">
      <p:cViewPr varScale="1">
        <p:scale>
          <a:sx n="75" d="100"/>
          <a:sy n="75" d="100"/>
        </p:scale>
        <p:origin x="9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8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42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4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nháy vào  biểu tượng của đội chơi để tính điểm cho các đội. Mỗi lần nháy 1 ngôi sao xuất hiện. </a:t>
            </a:r>
          </a:p>
        </p:txBody>
      </p:sp>
    </p:spTree>
    <p:extLst>
      <p:ext uri="{BB962C8B-B14F-4D97-AF65-F5344CB8AC3E}">
        <p14:creationId xmlns:p14="http://schemas.microsoft.com/office/powerpoint/2010/main" val="272898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8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7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15159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Circle, listen and check.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C63DEF2F-6FB7-4949-B425-2FDFFDCCBD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37121" y="1232316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778407" y="1232316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34521" y="1232315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30498" y="1232315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27434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27434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27434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27434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37121" y="1232316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778407" y="1232316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34521" y="1232315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30498" y="1232315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27434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27434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27434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27434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25144" y="1467497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37121" y="296564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6434521" y="2210076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EB2C43F2-9C30-C179-1148-BD27D951A386}"/>
              </a:ext>
            </a:extLst>
          </p:cNvPr>
          <p:cNvSpPr txBox="1">
            <a:spLocks/>
          </p:cNvSpPr>
          <p:nvPr/>
        </p:nvSpPr>
        <p:spPr>
          <a:xfrm>
            <a:off x="1050471" y="97956"/>
            <a:ext cx="7043057" cy="79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prstTxWarp prst="textChevro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Jumping Games</a:t>
            </a:r>
            <a:endParaRPr kumimoji="0" lang="en-US" sz="96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pic>
        <p:nvPicPr>
          <p:cNvPr id="3074" name="Picture 2" descr="Funny girl jumping | Free SVG">
            <a:extLst>
              <a:ext uri="{FF2B5EF4-FFF2-40B4-BE49-F238E27FC236}">
                <a16:creationId xmlns:a16="http://schemas.microsoft.com/office/drawing/2014/main" id="{995EDA26-5653-E201-DF58-07B65304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5" y="229406"/>
            <a:ext cx="4206522" cy="42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0"/>
          <a:stretch/>
        </p:blipFill>
        <p:spPr>
          <a:xfrm>
            <a:off x="3132365" y="853911"/>
            <a:ext cx="3135086" cy="2771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690341" y="3888283"/>
            <a:ext cx="1763317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football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32365" y="1045028"/>
            <a:ext cx="3135086" cy="2090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Japan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32365" y="1051995"/>
            <a:ext cx="3135086" cy="20761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800517" y="3464757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England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721" y="1045028"/>
            <a:ext cx="3096373" cy="2090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dolphin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721" y="1161145"/>
            <a:ext cx="3096373" cy="18578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giraffe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2771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3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16479" y="305318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Circle, listen and check.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8" y="1767357"/>
            <a:ext cx="52416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216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chant.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7" y="4050242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faster? – Kangaroo vs Leopard - Interactive Games - VICOBY">
            <a:extLst>
              <a:ext uri="{FF2B5EF4-FFF2-40B4-BE49-F238E27FC236}">
                <a16:creationId xmlns:a16="http://schemas.microsoft.com/office/drawing/2014/main" id="{737197E3-0536-7443-92BC-C294DB468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5"/>
          <a:stretch/>
        </p:blipFill>
        <p:spPr bwMode="auto">
          <a:xfrm>
            <a:off x="2076450" y="-76780"/>
            <a:ext cx="514350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DCEEEA-A20A-68F3-3A63-60895AFA3778}"/>
              </a:ext>
            </a:extLst>
          </p:cNvPr>
          <p:cNvGrpSpPr/>
          <p:nvPr/>
        </p:nvGrpSpPr>
        <p:grpSpPr>
          <a:xfrm>
            <a:off x="1053099" y="1413164"/>
            <a:ext cx="3015317" cy="2992174"/>
            <a:chOff x="998671" y="1623613"/>
            <a:chExt cx="3015317" cy="2992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C0F3CF-C892-9A6A-368C-9973B3FD17C8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2C9291-E00E-513C-F99B-0DF9EFCCE84A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E0975A-C3DA-EAA4-AD5A-03F66C96CC06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0E8ECDC-93CD-5945-8E27-748211721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1379468" y="2779085"/>
              <a:ext cx="2462916" cy="138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38ADD579-F20C-C6E8-22E5-B15DE87D71C3}"/>
                </a:ext>
              </a:extLst>
            </p:cNvPr>
            <p:cNvSpPr txBox="1">
              <a:spLocks/>
            </p:cNvSpPr>
            <p:nvPr/>
          </p:nvSpPr>
          <p:spPr>
            <a:xfrm>
              <a:off x="998671" y="4186726"/>
              <a:ext cx="3015317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Turtle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767100-241D-2F0E-A386-E604FFB764A9}"/>
              </a:ext>
            </a:extLst>
          </p:cNvPr>
          <p:cNvGrpSpPr/>
          <p:nvPr/>
        </p:nvGrpSpPr>
        <p:grpSpPr>
          <a:xfrm>
            <a:off x="5519550" y="1470387"/>
            <a:ext cx="2965215" cy="2943112"/>
            <a:chOff x="5465122" y="1680836"/>
            <a:chExt cx="2965215" cy="29431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66FB51-14B8-2C04-37DF-3C19A7392A6B}"/>
                </a:ext>
              </a:extLst>
            </p:cNvPr>
            <p:cNvGrpSpPr/>
            <p:nvPr/>
          </p:nvGrpSpPr>
          <p:grpSpPr>
            <a:xfrm>
              <a:off x="5465122" y="1680836"/>
              <a:ext cx="2531627" cy="2571274"/>
              <a:chOff x="5870907" y="2143974"/>
              <a:chExt cx="2531627" cy="257127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92CB35B-14ED-907C-84BB-4930CA547C13}"/>
                  </a:ext>
                </a:extLst>
              </p:cNvPr>
              <p:cNvGrpSpPr/>
              <p:nvPr/>
            </p:nvGrpSpPr>
            <p:grpSpPr>
              <a:xfrm>
                <a:off x="5870907" y="2143974"/>
                <a:ext cx="2531627" cy="2571274"/>
                <a:chOff x="5723906" y="2094512"/>
                <a:chExt cx="2358737" cy="250401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D215060-4C7B-D5C9-237B-E33B3556FF30}"/>
                    </a:ext>
                  </a:extLst>
                </p:cNvPr>
                <p:cNvSpPr/>
                <p:nvPr/>
              </p:nvSpPr>
              <p:spPr>
                <a:xfrm>
                  <a:off x="5723906" y="2094512"/>
                  <a:ext cx="2358737" cy="2358737"/>
                </a:xfrm>
                <a:prstGeom prst="ellipse">
                  <a:avLst/>
                </a:prstGeom>
                <a:solidFill>
                  <a:srgbClr val="A9CA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B46403-080C-C732-B67D-03E0646BB910}"/>
                    </a:ext>
                  </a:extLst>
                </p:cNvPr>
                <p:cNvSpPr/>
                <p:nvPr/>
              </p:nvSpPr>
              <p:spPr>
                <a:xfrm>
                  <a:off x="5723906" y="4141464"/>
                  <a:ext cx="2358737" cy="457065"/>
                </a:xfrm>
                <a:prstGeom prst="ellipse">
                  <a:avLst/>
                </a:prstGeom>
                <a:solidFill>
                  <a:srgbClr val="CAA98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78399E24-C0F9-59BD-C24A-2349E9031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882" b="4882"/>
              <a:stretch/>
            </p:blipFill>
            <p:spPr bwMode="auto">
              <a:xfrm>
                <a:off x="6127868" y="2559886"/>
                <a:ext cx="2017704" cy="2080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Google Shape;1768;p43">
              <a:extLst>
                <a:ext uri="{FF2B5EF4-FFF2-40B4-BE49-F238E27FC236}">
                  <a16:creationId xmlns:a16="http://schemas.microsoft.com/office/drawing/2014/main" id="{2980427D-7150-5D92-22B7-99B511AB3E99}"/>
                </a:ext>
              </a:extLst>
            </p:cNvPr>
            <p:cNvSpPr txBox="1">
              <a:spLocks/>
            </p:cNvSpPr>
            <p:nvPr/>
          </p:nvSpPr>
          <p:spPr>
            <a:xfrm>
              <a:off x="5609079" y="4194887"/>
              <a:ext cx="2821258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</a:t>
              </a:r>
              <a:r>
                <a:rPr lang="en-US" sz="28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Rabbit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0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632857" y="723549"/>
            <a:ext cx="616131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959429" y="369895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food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670388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805781" y="3694563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animal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306340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448429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sport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5940467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0890" y="1128108"/>
            <a:ext cx="2143125" cy="2143125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6"/>
            <a:ext cx="5492172" cy="42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your favourite _______?</a:t>
            </a:r>
            <a:r>
              <a:rPr 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It’s basketball.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1416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861458" y="756101"/>
            <a:ext cx="6021900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769289" y="369954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cat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269848" y="320970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332010" y="3690748"/>
            <a:ext cx="1996307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dog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060611" y="321408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3514187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cat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4006225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87" b="11940"/>
          <a:stretch/>
        </p:blipFill>
        <p:spPr>
          <a:xfrm>
            <a:off x="6172200" y="1128108"/>
            <a:ext cx="2082439" cy="224768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your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favourite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animal?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It’s _____.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29611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589315" y="699047"/>
            <a:ext cx="6400800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959429" y="369895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670388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805781" y="3694563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306340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448429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It’s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5940467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90890" y="1188412"/>
            <a:ext cx="2143125" cy="202251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your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favourite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colour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 ___ red.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915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797568" y="715504"/>
            <a:ext cx="5920404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3911218" y="3611089"/>
            <a:ext cx="1484923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</a:t>
            </a:r>
            <a:endParaRPr lang="en-US" sz="3200" dirty="0">
              <a:solidFill>
                <a:srgbClr val="2CBC6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4411779" y="3125636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804141" y="361741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304700" y="313195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2063179" y="361741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don’t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2613339" y="313195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0375" y="1484824"/>
            <a:ext cx="2143125" cy="1322489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My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 food is hamburger.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     Do you like hamburger, too?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No, I ____.</a:t>
            </a:r>
          </a:p>
        </p:txBody>
      </p:sp>
    </p:spTree>
    <p:extLst>
      <p:ext uri="{BB962C8B-B14F-4D97-AF65-F5344CB8AC3E}">
        <p14:creationId xmlns:p14="http://schemas.microsoft.com/office/powerpoint/2010/main" val="3922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5FC2176F-9C9E-FC70-FD09-F50AE372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6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4">
            <a:extLst>
              <a:ext uri="{FF2B5EF4-FFF2-40B4-BE49-F238E27FC236}">
                <a16:creationId xmlns:a16="http://schemas.microsoft.com/office/drawing/2014/main" id="{CC3A14EE-2605-1AA5-2F90-3E7DFACD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25" y="169702"/>
            <a:ext cx="2979100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Summary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DD0D88-3ECB-0B1E-61A1-B1872ACEB8FA}"/>
              </a:ext>
            </a:extLst>
          </p:cNvPr>
          <p:cNvGrpSpPr/>
          <p:nvPr/>
        </p:nvGrpSpPr>
        <p:grpSpPr>
          <a:xfrm>
            <a:off x="2016280" y="878089"/>
            <a:ext cx="1588720" cy="1511167"/>
            <a:chOff x="1139152" y="1623613"/>
            <a:chExt cx="2703232" cy="25712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DC0D3-959A-1DDF-1E8F-03A8ABB8B7B1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7290B1-85CE-DB09-6167-34FF3A39E379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F3E0D5A-86CF-E0C8-8F29-82B807C2B3D3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CF680F1-1846-7501-E155-543CA0AE6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1379468" y="2779085"/>
              <a:ext cx="2462916" cy="138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AC4FD-41E7-FFEF-1CD3-CDC62A149933}"/>
              </a:ext>
            </a:extLst>
          </p:cNvPr>
          <p:cNvGrpSpPr/>
          <p:nvPr/>
        </p:nvGrpSpPr>
        <p:grpSpPr>
          <a:xfrm>
            <a:off x="2003385" y="2602050"/>
            <a:ext cx="1590714" cy="1615625"/>
            <a:chOff x="5870907" y="2143974"/>
            <a:chExt cx="2531627" cy="257127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B15A64-08D5-DA03-ABDC-6066A1DEFCD3}"/>
                </a:ext>
              </a:extLst>
            </p:cNvPr>
            <p:cNvGrpSpPr/>
            <p:nvPr/>
          </p:nvGrpSpPr>
          <p:grpSpPr>
            <a:xfrm>
              <a:off x="5870907" y="2143974"/>
              <a:ext cx="2531627" cy="2571274"/>
              <a:chOff x="5723906" y="2094512"/>
              <a:chExt cx="2358737" cy="250401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C9C7E3-B1A8-D180-74EA-BEC17B5A6C82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5B09493-00CC-6708-B522-8FD625C6C405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5E81B421-6DBD-9B29-9EA5-FB6A3A61F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882" b="4882"/>
            <a:stretch/>
          </p:blipFill>
          <p:spPr bwMode="auto">
            <a:xfrm>
              <a:off x="6127868" y="2559886"/>
              <a:ext cx="2017704" cy="208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E3448E3-88A0-18B5-8A6C-B279290B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BCBBA7D-FAF9-FBBB-F2A4-4B6E4F05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F17AEF48-41B7-DC41-2146-92AE12C1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39C899-3384-A832-323C-3DA2D8E4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32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8FD524-2846-31E7-0115-F879AA63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32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9744</TotalTime>
  <Words>302</Words>
  <Application>Microsoft Office PowerPoint</Application>
  <PresentationFormat>On-screen Show (16:9)</PresentationFormat>
  <Paragraphs>90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Nixie One</vt:lpstr>
      <vt:lpstr>Calibri</vt:lpstr>
      <vt:lpstr>Arial</vt:lpstr>
      <vt:lpstr>Nunito</vt:lpstr>
      <vt:lpstr>Comic Sans MS</vt:lpstr>
      <vt:lpstr>Kirang Haerang</vt:lpstr>
      <vt:lpstr>Math Subject for Elementary - 1st Grade: Time by Slidesgo</vt:lpstr>
      <vt:lpstr>Office Theme</vt:lpstr>
      <vt:lpstr>PowerPoint Presentation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114</cp:revision>
  <dcterms:modified xsi:type="dcterms:W3CDTF">2026-01-04T11:58:36Z</dcterms:modified>
  <cp:category>9Slide.vn</cp:category>
</cp:coreProperties>
</file>