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4"/>
  </p:notesMasterIdLst>
  <p:sldIdLst>
    <p:sldId id="543" r:id="rId3"/>
    <p:sldId id="443" r:id="rId4"/>
    <p:sldId id="444" r:id="rId5"/>
    <p:sldId id="495" r:id="rId6"/>
    <p:sldId id="519" r:id="rId7"/>
    <p:sldId id="520" r:id="rId8"/>
    <p:sldId id="521" r:id="rId9"/>
    <p:sldId id="522" r:id="rId10"/>
    <p:sldId id="523" r:id="rId11"/>
    <p:sldId id="524" r:id="rId12"/>
    <p:sldId id="496" r:id="rId13"/>
    <p:sldId id="525" r:id="rId14"/>
    <p:sldId id="538" r:id="rId15"/>
    <p:sldId id="530" r:id="rId16"/>
    <p:sldId id="469" r:id="rId17"/>
    <p:sldId id="531" r:id="rId18"/>
    <p:sldId id="532" r:id="rId19"/>
    <p:sldId id="533" r:id="rId20"/>
    <p:sldId id="534" r:id="rId21"/>
    <p:sldId id="535" r:id="rId22"/>
    <p:sldId id="311" r:id="rId23"/>
  </p:sldIdLst>
  <p:sldSz cx="9144000" cy="5143500" type="screen16x9"/>
  <p:notesSz cx="6858000" cy="9144000"/>
  <p:embeddedFontLst>
    <p:embeddedFont>
      <p:font typeface="Kirang Haerang" panose="020B0604020202020204" charset="-127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Nixie One" panose="020B0604020202020204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C0089"/>
    <a:srgbClr val="2CBC6F"/>
    <a:srgbClr val="DFF2F1"/>
    <a:srgbClr val="008448"/>
    <a:srgbClr val="96580B"/>
    <a:srgbClr val="C6E9F7"/>
    <a:srgbClr val="E4D9B6"/>
    <a:srgbClr val="FFD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73436" autoAdjust="0"/>
  </p:normalViewPr>
  <p:slideViewPr>
    <p:cSldViewPr snapToGrid="0">
      <p:cViewPr varScale="1">
        <p:scale>
          <a:sx n="72" d="100"/>
          <a:sy n="72" d="100"/>
        </p:scale>
        <p:origin x="8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66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8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5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5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2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8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7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01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646070" y="566587"/>
            <a:ext cx="8167544" cy="2537374"/>
            <a:chOff x="-20581" y="708101"/>
            <a:chExt cx="9359806" cy="39654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059"/>
            <a:stretch/>
          </p:blipFill>
          <p:spPr>
            <a:xfrm>
              <a:off x="0" y="708101"/>
              <a:ext cx="9318646" cy="396548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-20581" y="1145929"/>
              <a:ext cx="5249861" cy="2417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35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350" dirty="0">
                  <a:latin typeface="Comic Sans MS" panose="030F0702030302020204" pitchFamily="66" charset="0"/>
                </a:rPr>
                <a:t> </a:t>
              </a:r>
            </a:p>
            <a:p>
              <a:pPr algn="just"/>
              <a:br>
                <a:rPr lang="en-US" sz="1350" dirty="0">
                  <a:latin typeface="Comic Sans MS" panose="030F0702030302020204" pitchFamily="66" charset="0"/>
                </a:rPr>
              </a:br>
              <a:endParaRPr lang="en-US" sz="135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54094" y="2927922"/>
              <a:ext cx="6085131" cy="1443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</a:t>
              </a:r>
              <a:r>
                <a:rPr lang="en-US" sz="135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kittens and a rabbit. My favourite colour is pink. My favourite food is chicken pho. </a:t>
              </a:r>
              <a:r>
                <a:rPr lang="en-US" sz="135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FD6FC5-68F4-CB3F-888F-0E7C18FFCBA4}"/>
              </a:ext>
            </a:extLst>
          </p:cNvPr>
          <p:cNvGrpSpPr/>
          <p:nvPr/>
        </p:nvGrpSpPr>
        <p:grpSpPr>
          <a:xfrm>
            <a:off x="766717" y="3103960"/>
            <a:ext cx="7443472" cy="1953243"/>
            <a:chOff x="766717" y="2951556"/>
            <a:chExt cx="7443472" cy="19532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25800A-4798-5043-960F-0BCEC76E6458}"/>
                </a:ext>
              </a:extLst>
            </p:cNvPr>
            <p:cNvSpPr txBox="1"/>
            <p:nvPr/>
          </p:nvSpPr>
          <p:spPr>
            <a:xfrm>
              <a:off x="766717" y="2951556"/>
              <a:ext cx="7443472" cy="193899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1.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Tom lives in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village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city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a big town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2.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 likes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fish and rice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chicken and chips 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fish and chips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3.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Lan is in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4C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5C 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Class 3C</a:t>
              </a:r>
            </a:p>
            <a:p>
              <a:r>
                <a:rPr lang="en-US" sz="1500" b="1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4.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Her </a:t>
              </a:r>
              <a:r>
                <a:rPr lang="en-US" sz="15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5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</a:t>
              </a:r>
              <a:r>
                <a:rPr lang="en-US" sz="1500" b="0" i="0" dirty="0">
                  <a:solidFill>
                    <a:srgbClr val="808285"/>
                  </a:solidFill>
                  <a:effectLst/>
                  <a:latin typeface="Comic Sans MS" panose="030F0702030302020204" pitchFamily="66" charset="0"/>
                </a:rPr>
                <a:t>_______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</a:t>
              </a:r>
            </a:p>
            <a:p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a.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pink 	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b.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green 			</a:t>
              </a:r>
              <a:r>
                <a:rPr lang="en-US" sz="1500" b="1" i="0" dirty="0">
                  <a:solidFill>
                    <a:srgbClr val="09BFE0"/>
                  </a:solidFill>
                  <a:effectLst/>
                  <a:latin typeface="Comic Sans MS" panose="030F0702030302020204" pitchFamily="66" charset="0"/>
                </a:rPr>
                <a:t>c. </a:t>
              </a:r>
              <a:r>
                <a:rPr lang="en-US" sz="15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blue</a:t>
              </a:r>
              <a:r>
                <a:rPr lang="en-US" sz="15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158D773-7299-5B3A-A0E4-9E294ABBA675}"/>
                </a:ext>
              </a:extLst>
            </p:cNvPr>
            <p:cNvSpPr/>
            <p:nvPr/>
          </p:nvSpPr>
          <p:spPr>
            <a:xfrm>
              <a:off x="3507427" y="3206152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424410A-A0DC-7EEF-DE3D-45009EEFE55C}"/>
                </a:ext>
              </a:extLst>
            </p:cNvPr>
            <p:cNvSpPr/>
            <p:nvPr/>
          </p:nvSpPr>
          <p:spPr>
            <a:xfrm>
              <a:off x="6237376" y="3677006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1E97460-2C85-4279-9EBB-107FBD1AC379}"/>
                </a:ext>
              </a:extLst>
            </p:cNvPr>
            <p:cNvSpPr/>
            <p:nvPr/>
          </p:nvSpPr>
          <p:spPr>
            <a:xfrm>
              <a:off x="3507427" y="4119227"/>
              <a:ext cx="302574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0C8CECB-72FC-2BBC-2CF0-74BE8B0B1455}"/>
                </a:ext>
              </a:extLst>
            </p:cNvPr>
            <p:cNvSpPr/>
            <p:nvPr/>
          </p:nvSpPr>
          <p:spPr>
            <a:xfrm>
              <a:off x="776698" y="4594865"/>
              <a:ext cx="300988" cy="30993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7542" y="412382"/>
            <a:ext cx="2700672" cy="16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3135" y="1829170"/>
            <a:ext cx="2425978" cy="127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628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872360" y="1229711"/>
            <a:ext cx="7619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60"/>
            <a:r>
              <a:rPr lang="en-US" sz="2000" dirty="0">
                <a:solidFill>
                  <a:srgbClr val="231F20"/>
                </a:solidFill>
                <a:latin typeface="Comic Sans MS" panose="030F0702030302020204" pitchFamily="66" charset="0"/>
              </a:rPr>
              <a:t>My name is _________. I live in the __________________. I am in Class _______. My favourite sport is ____________. My favourite food is ___________________. My favourite colour is ___________________. My favourite animal is ___________________.</a:t>
            </a:r>
          </a:p>
          <a:p>
            <a:r>
              <a:rPr lang="en-US" sz="2000" dirty="0">
                <a:solidFill>
                  <a:srgbClr val="231F20"/>
                </a:solidFill>
                <a:latin typeface="Comic Sans MS" panose="030F0702030302020204" pitchFamily="66" charset="0"/>
              </a:rPr>
              <a:t>What about you? What are your favourite things?</a:t>
            </a:r>
          </a:p>
        </p:txBody>
      </p: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Let’s write.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3A7E4-61F2-1E28-29F3-19FAAFBEC772}"/>
              </a:ext>
            </a:extLst>
          </p:cNvPr>
          <p:cNvSpPr txBox="1"/>
          <p:nvPr/>
        </p:nvSpPr>
        <p:spPr>
          <a:xfrm>
            <a:off x="1124227" y="1564195"/>
            <a:ext cx="5739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My name is _____.</a:t>
            </a:r>
            <a:endParaRPr lang="en-US" sz="2400" b="1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24A7D-F7DD-E37B-9614-BCC0D6742469}"/>
              </a:ext>
            </a:extLst>
          </p:cNvPr>
          <p:cNvSpPr txBox="1"/>
          <p:nvPr/>
        </p:nvSpPr>
        <p:spPr>
          <a:xfrm>
            <a:off x="3036406" y="1564194"/>
            <a:ext cx="840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127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90504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85" y="850605"/>
            <a:ext cx="6994428" cy="3610359"/>
          </a:xfrm>
          <a:prstGeom prst="rect">
            <a:avLst/>
          </a:prstGeom>
        </p:spPr>
      </p:pic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441B3D73-CC93-4816-9C72-54B33BB7CD43}"/>
              </a:ext>
            </a:extLst>
          </p:cNvPr>
          <p:cNvSpPr txBox="1">
            <a:spLocks/>
          </p:cNvSpPr>
          <p:nvPr/>
        </p:nvSpPr>
        <p:spPr>
          <a:xfrm>
            <a:off x="2080234" y="0"/>
            <a:ext cx="4961698" cy="72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850605"/>
            <a:ext cx="1265274" cy="7123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453963" y="3466214"/>
            <a:ext cx="1871330" cy="7336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21065" y="1633830"/>
            <a:ext cx="240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31F20"/>
                </a:solidFill>
                <a:latin typeface="Comic Sans MS" panose="030F0702030302020204" pitchFamily="66" charset="0"/>
              </a:rPr>
              <a:t>My favourite colour is red.</a:t>
            </a:r>
          </a:p>
          <a:p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3342803" y="859221"/>
            <a:ext cx="311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/>
            </a:lvl1pPr>
          </a:lstStyle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My favourite things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CDD8C-926B-71B8-4B70-740E6CFF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242887"/>
            <a:ext cx="6858000" cy="48101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DFE895A-C77D-8E57-95A8-7302A417D0B1}"/>
              </a:ext>
            </a:extLst>
          </p:cNvPr>
          <p:cNvSpPr/>
          <p:nvPr/>
        </p:nvSpPr>
        <p:spPr>
          <a:xfrm>
            <a:off x="505229" y="936172"/>
            <a:ext cx="2194429" cy="936171"/>
          </a:xfrm>
          <a:prstGeom prst="wedgeRoundRectCallout">
            <a:avLst>
              <a:gd name="adj1" fmla="val 38589"/>
              <a:gd name="adj2" fmla="val 7529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My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favourite</a:t>
            </a:r>
            <a:r>
              <a:rPr lang="en-US" sz="20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sport is chess.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9EF3900-58F2-15A4-2A21-6A589E2DF20A}"/>
              </a:ext>
            </a:extLst>
          </p:cNvPr>
          <p:cNvSpPr/>
          <p:nvPr/>
        </p:nvSpPr>
        <p:spPr>
          <a:xfrm>
            <a:off x="6323851" y="653143"/>
            <a:ext cx="2194429" cy="936171"/>
          </a:xfrm>
          <a:prstGeom prst="wedgeRoundRectCallout">
            <a:avLst>
              <a:gd name="adj1" fmla="val -57151"/>
              <a:gd name="adj2" fmla="val 7064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My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food is chicken.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536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E382C-2AEC-1CEF-A1C4-85BF6E5A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18"/>
            <a:ext cx="9144000" cy="505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ector illustration of Cute woman Teacher. Download a Free Preview or High  Quality Adobe Illustrator Ai, EP… | Teacher cartoon, Community helpers  theme, Vector free">
            <a:extLst>
              <a:ext uri="{FF2B5EF4-FFF2-40B4-BE49-F238E27FC236}">
                <a16:creationId xmlns:a16="http://schemas.microsoft.com/office/drawing/2014/main" id="{11239056-DDDB-2EDE-4D57-0EB8C14F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 flipH="1">
            <a:off x="1796142" y="916954"/>
            <a:ext cx="2883353" cy="4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111A07D-4ADF-2647-F9B3-113289359894}"/>
              </a:ext>
            </a:extLst>
          </p:cNvPr>
          <p:cNvSpPr/>
          <p:nvPr/>
        </p:nvSpPr>
        <p:spPr>
          <a:xfrm>
            <a:off x="4843393" y="740228"/>
            <a:ext cx="2787493" cy="936171"/>
          </a:xfrm>
          <a:prstGeom prst="wedgeRoundRectCallout">
            <a:avLst>
              <a:gd name="adj1" fmla="val -66905"/>
              <a:gd name="adj2" fmla="val 9971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What’s your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animal?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ector illustration of Cute woman Teacher. Download a Free Preview or High  Quality Adobe Illustrator Ai, EP… | Teacher cartoon, Community helpers  theme, Vector free">
            <a:extLst>
              <a:ext uri="{FF2B5EF4-FFF2-40B4-BE49-F238E27FC236}">
                <a16:creationId xmlns:a16="http://schemas.microsoft.com/office/drawing/2014/main" id="{11239056-DDDB-2EDE-4D57-0EB8C14F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 flipH="1">
            <a:off x="1828799" y="927840"/>
            <a:ext cx="2883353" cy="4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111A07D-4ADF-2647-F9B3-113289359894}"/>
              </a:ext>
            </a:extLst>
          </p:cNvPr>
          <p:cNvSpPr/>
          <p:nvPr/>
        </p:nvSpPr>
        <p:spPr>
          <a:xfrm>
            <a:off x="4843393" y="740228"/>
            <a:ext cx="2787493" cy="936171"/>
          </a:xfrm>
          <a:prstGeom prst="wedgeRoundRectCallout">
            <a:avLst>
              <a:gd name="adj1" fmla="val -66905"/>
              <a:gd name="adj2" fmla="val 9971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What’s your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sport?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ector illustration of Cute woman Teacher. Download a Free Preview or High  Quality Adobe Illustrator Ai, EP… | Teacher cartoon, Community helpers  theme, Vector free">
            <a:extLst>
              <a:ext uri="{FF2B5EF4-FFF2-40B4-BE49-F238E27FC236}">
                <a16:creationId xmlns:a16="http://schemas.microsoft.com/office/drawing/2014/main" id="{11239056-DDDB-2EDE-4D57-0EB8C14F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 flipH="1">
            <a:off x="1828799" y="927840"/>
            <a:ext cx="2883353" cy="4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111A07D-4ADF-2647-F9B3-113289359894}"/>
              </a:ext>
            </a:extLst>
          </p:cNvPr>
          <p:cNvSpPr/>
          <p:nvPr/>
        </p:nvSpPr>
        <p:spPr>
          <a:xfrm>
            <a:off x="4843393" y="740228"/>
            <a:ext cx="2787493" cy="936171"/>
          </a:xfrm>
          <a:prstGeom prst="wedgeRoundRectCallout">
            <a:avLst>
              <a:gd name="adj1" fmla="val -66905"/>
              <a:gd name="adj2" fmla="val 9971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What’s your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food?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3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97027" y="3011587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ector illustration of Cute woman Teacher. Download a Free Preview or High  Quality Adobe Illustrator Ai, EP… | Teacher cartoon, Community helpers  theme, Vector free">
            <a:extLst>
              <a:ext uri="{FF2B5EF4-FFF2-40B4-BE49-F238E27FC236}">
                <a16:creationId xmlns:a16="http://schemas.microsoft.com/office/drawing/2014/main" id="{11239056-DDDB-2EDE-4D57-0EB8C14F8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 flipH="1">
            <a:off x="1828799" y="927840"/>
            <a:ext cx="2883353" cy="436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111A07D-4ADF-2647-F9B3-113289359894}"/>
              </a:ext>
            </a:extLst>
          </p:cNvPr>
          <p:cNvSpPr/>
          <p:nvPr/>
        </p:nvSpPr>
        <p:spPr>
          <a:xfrm>
            <a:off x="4843393" y="740228"/>
            <a:ext cx="2787493" cy="936171"/>
          </a:xfrm>
          <a:prstGeom prst="wedgeRoundRectCallout">
            <a:avLst>
              <a:gd name="adj1" fmla="val -73934"/>
              <a:gd name="adj2" fmla="val 7878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What’s your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colour</a:t>
            </a:r>
            <a:r>
              <a:rPr 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sz="4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390578" y="1049851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390578" y="2593108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write.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390577" y="1767357"/>
            <a:ext cx="494639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7" name="Google Shape;1951;p46">
            <a:extLst>
              <a:ext uri="{FF2B5EF4-FFF2-40B4-BE49-F238E27FC236}">
                <a16:creationId xmlns:a16="http://schemas.microsoft.com/office/drawing/2014/main" id="{67DCAEAA-3448-1010-9D10-3A00B0B83949}"/>
              </a:ext>
            </a:extLst>
          </p:cNvPr>
          <p:cNvSpPr txBox="1">
            <a:spLocks/>
          </p:cNvSpPr>
          <p:nvPr/>
        </p:nvSpPr>
        <p:spPr>
          <a:xfrm>
            <a:off x="2390578" y="33216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Project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11804" y="173805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11804" y="248451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11804" y="32632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390578" y="40867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3" name="Google Shape;1955;p46">
            <a:extLst>
              <a:ext uri="{FF2B5EF4-FFF2-40B4-BE49-F238E27FC236}">
                <a16:creationId xmlns:a16="http://schemas.microsoft.com/office/drawing/2014/main" id="{81A68DEA-CC18-A086-F2F8-7B68E54ECB6A}"/>
              </a:ext>
            </a:extLst>
          </p:cNvPr>
          <p:cNvSpPr/>
          <p:nvPr/>
        </p:nvSpPr>
        <p:spPr>
          <a:xfrm>
            <a:off x="1511804" y="40282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71712" cy="425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1052623" y="1329070"/>
            <a:ext cx="7666074" cy="3580886"/>
            <a:chOff x="1021399" y="1319987"/>
            <a:chExt cx="7406879" cy="3241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021399" y="1319987"/>
              <a:ext cx="3996222" cy="1866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  <a:p>
              <a:pPr algn="just"/>
              <a:br>
                <a:rPr lang="en-US" sz="1600" dirty="0">
                  <a:latin typeface="Comic Sans MS" panose="030F0702030302020204" pitchFamily="66" charset="0"/>
                </a:rPr>
              </a:br>
              <a:endParaRPr lang="en-US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641029" y="2917879"/>
              <a:ext cx="4787249" cy="1643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chicken pho. Yum!</a:t>
              </a:r>
            </a:p>
            <a:p>
              <a:pPr algn="just"/>
              <a:r>
                <a:rPr lang="en-US" sz="1600" dirty="0">
                  <a:latin typeface="Comic Sans MS" panose="030F0702030302020204" pitchFamily="66" charset="0"/>
                </a:rPr>
                <a:t> </a:t>
              </a:r>
              <a:br>
                <a:rPr lang="en-US" sz="1600" dirty="0">
                  <a:latin typeface="Comic Sans MS" panose="030F0702030302020204" pitchFamily="66" charset="0"/>
                </a:rPr>
              </a:br>
              <a:endParaRPr lang="en-US" sz="16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25302" y="446567"/>
            <a:ext cx="850605" cy="77617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33823" y="620233"/>
            <a:ext cx="850605" cy="5918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and a rabbit.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B3BD5-A9B0-3AD4-4ED2-9D9F92FBAB79}"/>
              </a:ext>
            </a:extLst>
          </p:cNvPr>
          <p:cNvSpPr txBox="1"/>
          <p:nvPr/>
        </p:nvSpPr>
        <p:spPr>
          <a:xfrm>
            <a:off x="876296" y="4274343"/>
            <a:ext cx="736963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Tom lives in </a:t>
            </a:r>
            <a:r>
              <a:rPr lang="en-US" sz="11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village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city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a big town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3570514" y="4606514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4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CD5A7-D6DE-13BF-40D4-2CC859F5526A}"/>
              </a:ext>
            </a:extLst>
          </p:cNvPr>
          <p:cNvSpPr txBox="1"/>
          <p:nvPr/>
        </p:nvSpPr>
        <p:spPr>
          <a:xfrm>
            <a:off x="465967" y="4264758"/>
            <a:ext cx="812286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2.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 likes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fish and rice 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chicken and chips 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fish and chip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5893255" y="461870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65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03174-28B6-4877-8243-ACED8748AB4A}"/>
              </a:ext>
            </a:extLst>
          </p:cNvPr>
          <p:cNvSpPr txBox="1"/>
          <p:nvPr/>
        </p:nvSpPr>
        <p:spPr>
          <a:xfrm>
            <a:off x="947054" y="4310055"/>
            <a:ext cx="724988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3.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Lan is in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4C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5C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Class 3C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3650798" y="4663998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My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 colour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E8AAA-10DA-F902-E28B-42F1A3DAD01F}"/>
              </a:ext>
            </a:extLst>
          </p:cNvPr>
          <p:cNvSpPr txBox="1"/>
          <p:nvPr/>
        </p:nvSpPr>
        <p:spPr>
          <a:xfrm>
            <a:off x="933450" y="4268088"/>
            <a:ext cx="71546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Her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favourite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colour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pink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green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blue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933450" y="462203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17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9091195-0D60-D042-FF38-8E51643BA7C1}"/>
              </a:ext>
            </a:extLst>
          </p:cNvPr>
          <p:cNvGrpSpPr/>
          <p:nvPr/>
        </p:nvGrpSpPr>
        <p:grpSpPr>
          <a:xfrm>
            <a:off x="0" y="446844"/>
            <a:ext cx="9144000" cy="3727297"/>
            <a:chOff x="0" y="708101"/>
            <a:chExt cx="9144000" cy="37272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DA32D-5A8F-6C2D-AB12-0C570892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708101"/>
              <a:ext cx="9144000" cy="372729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7C65AC-BB52-783A-C71E-A26C70CE98CF}"/>
                </a:ext>
              </a:extLst>
            </p:cNvPr>
            <p:cNvSpPr txBox="1"/>
            <p:nvPr/>
          </p:nvSpPr>
          <p:spPr>
            <a:xfrm>
              <a:off x="129116" y="1233139"/>
              <a:ext cx="485774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Hi, all. Let me tell you a little bit about myself. My name’s Tom. I’m in Grade 5. I live in a big city.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subject is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maths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. 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food is fish and chips. I’m a big fan of baseball.</a:t>
              </a:r>
            </a:p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It’s really fun.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7B1F8E-D472-A503-1B52-0106D125618B}"/>
                </a:ext>
              </a:extLst>
            </p:cNvPr>
            <p:cNvSpPr txBox="1"/>
            <p:nvPr/>
          </p:nvSpPr>
          <p:spPr>
            <a:xfrm>
              <a:off x="3208564" y="2957380"/>
              <a:ext cx="56306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Hello, everyone. Let me introduce myself. My full name’s Le Mai Lan. You can call me Lan. I’m in Class 5C. I live in the countryside. I love pets. I have two kittens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and a rabbit.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My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favourite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</a:t>
              </a:r>
              <a:r>
                <a:rPr lang="en-US" sz="1600" b="0" i="0" dirty="0" err="1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colour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 is pink. My favourite food is </a:t>
              </a:r>
              <a:r>
                <a:rPr lang="en-US" sz="1600" dirty="0">
                  <a:solidFill>
                    <a:srgbClr val="231F20"/>
                  </a:solidFill>
                  <a:latin typeface="Comic Sans MS" panose="030F0702030302020204" pitchFamily="66" charset="0"/>
                </a:rPr>
                <a:t>chicken pho. </a:t>
              </a:r>
              <a:r>
                <a:rPr lang="en-US" sz="1600" b="0" i="0" dirty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Yum!</a:t>
              </a:r>
              <a:r>
                <a:rPr lang="en-US" sz="1600" dirty="0"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8" name="Cloud 7">
            <a:extLst>
              <a:ext uri="{FF2B5EF4-FFF2-40B4-BE49-F238E27FC236}">
                <a16:creationId xmlns:a16="http://schemas.microsoft.com/office/drawing/2014/main" id="{9FA07641-816E-C140-D57A-827CBC7F5EB2}"/>
              </a:ext>
            </a:extLst>
          </p:cNvPr>
          <p:cNvSpPr/>
          <p:nvPr/>
        </p:nvSpPr>
        <p:spPr>
          <a:xfrm>
            <a:off x="2568877" y="47683"/>
            <a:ext cx="4006243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circle.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E8AAA-10DA-F902-E28B-42F1A3DAD01F}"/>
              </a:ext>
            </a:extLst>
          </p:cNvPr>
          <p:cNvSpPr txBox="1"/>
          <p:nvPr/>
        </p:nvSpPr>
        <p:spPr>
          <a:xfrm>
            <a:off x="933450" y="4268088"/>
            <a:ext cx="71546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4.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Her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favourite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colour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 is </a:t>
            </a:r>
            <a:r>
              <a:rPr lang="en-US" sz="2000" b="0" i="0" dirty="0">
                <a:solidFill>
                  <a:srgbClr val="808285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a.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pink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b.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green 		</a:t>
            </a:r>
            <a:r>
              <a:rPr lang="en-US" sz="2000" b="1" i="0" dirty="0">
                <a:solidFill>
                  <a:srgbClr val="09BFE0"/>
                </a:solidFill>
                <a:effectLst/>
                <a:latin typeface="Comic Sans MS" panose="030F0702030302020204" pitchFamily="66" charset="0"/>
              </a:rPr>
              <a:t>c.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blue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B7077D-2806-9BCF-C00A-39FA097EE732}"/>
              </a:ext>
            </a:extLst>
          </p:cNvPr>
          <p:cNvSpPr/>
          <p:nvPr/>
        </p:nvSpPr>
        <p:spPr>
          <a:xfrm>
            <a:off x="933450" y="4622031"/>
            <a:ext cx="435429" cy="3539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100" y="518707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296" y="2548639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9174" y="554149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370" y="2584081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2292" y="500986"/>
            <a:ext cx="3107253" cy="208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488" y="2530918"/>
            <a:ext cx="2936341" cy="16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21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9930</TotalTime>
  <Words>1195</Words>
  <Application>Microsoft Office PowerPoint</Application>
  <PresentationFormat>On-screen Show (16:9)</PresentationFormat>
  <Paragraphs>81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Kirang Haerang</vt:lpstr>
      <vt:lpstr>Nixie One</vt:lpstr>
      <vt:lpstr>Nunito</vt:lpstr>
      <vt:lpstr>Calibri</vt:lpstr>
      <vt:lpstr>Arial</vt:lpstr>
      <vt:lpstr>Comic Sans MS</vt:lpstr>
      <vt:lpstr>Math Subject for Elementary - 1st Grade: Time by Slidesgo</vt:lpstr>
      <vt:lpstr>Office Theme</vt:lpstr>
      <vt:lpstr>PowerPoint Presentation</vt:lpstr>
      <vt:lpstr>Unit 1. All about me!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115</cp:revision>
  <dcterms:modified xsi:type="dcterms:W3CDTF">2026-01-04T12:01:17Z</dcterms:modified>
  <cp:category>9Slide.vn</cp:category>
</cp:coreProperties>
</file>