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98B682-F5C2-48A4-BCA4-43C01B4C762C}">
  <a:tblStyle styleId="{9798B682-F5C2-48A4-BCA4-43C01B4C76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404" autoAdjust="0"/>
  </p:normalViewPr>
  <p:slideViewPr>
    <p:cSldViewPr snapToGrid="0">
      <p:cViewPr varScale="1">
        <p:scale>
          <a:sx n="107" d="100"/>
          <a:sy n="107" d="100"/>
        </p:scale>
        <p:origin x="49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4">
    <p:spTree>
      <p:nvGrpSpPr>
        <p:cNvPr id="1" name="Shape 4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6" name="Google Shape;4186;p33"/>
          <p:cNvSpPr/>
          <p:nvPr/>
        </p:nvSpPr>
        <p:spPr>
          <a:xfrm>
            <a:off x="-272312" y="-264705"/>
            <a:ext cx="1244094" cy="784768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7" name="Google Shape;4187;p33"/>
          <p:cNvSpPr/>
          <p:nvPr/>
        </p:nvSpPr>
        <p:spPr>
          <a:xfrm>
            <a:off x="452258" y="230658"/>
            <a:ext cx="698092" cy="440439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8" name="Google Shape;4188;p33"/>
          <p:cNvSpPr/>
          <p:nvPr/>
        </p:nvSpPr>
        <p:spPr>
          <a:xfrm>
            <a:off x="7682700" y="-803450"/>
            <a:ext cx="2253368" cy="1421400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9" name="Google Shape;4189;p33"/>
          <p:cNvSpPr/>
          <p:nvPr/>
        </p:nvSpPr>
        <p:spPr>
          <a:xfrm>
            <a:off x="491900" y="4001198"/>
            <a:ext cx="1073548" cy="677141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0" name="Google Shape;4190;p33"/>
          <p:cNvSpPr/>
          <p:nvPr/>
        </p:nvSpPr>
        <p:spPr>
          <a:xfrm>
            <a:off x="8314375" y="4001200"/>
            <a:ext cx="2253368" cy="1421400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1" name="Google Shape;4191;p33"/>
          <p:cNvSpPr/>
          <p:nvPr/>
        </p:nvSpPr>
        <p:spPr>
          <a:xfrm>
            <a:off x="7290888" y="4587825"/>
            <a:ext cx="1721367" cy="1085808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92" name="Google Shape;4192;p33"/>
          <p:cNvGrpSpPr/>
          <p:nvPr/>
        </p:nvGrpSpPr>
        <p:grpSpPr>
          <a:xfrm>
            <a:off x="8823600" y="3854100"/>
            <a:ext cx="518625" cy="565925"/>
            <a:chOff x="2029575" y="2353450"/>
            <a:chExt cx="518625" cy="565925"/>
          </a:xfrm>
        </p:grpSpPr>
        <p:sp>
          <p:nvSpPr>
            <p:cNvPr id="4193" name="Google Shape;4193;p33"/>
            <p:cNvSpPr/>
            <p:nvPr/>
          </p:nvSpPr>
          <p:spPr>
            <a:xfrm>
              <a:off x="2284925" y="2468525"/>
              <a:ext cx="34700" cy="32350"/>
            </a:xfrm>
            <a:custGeom>
              <a:avLst/>
              <a:gdLst/>
              <a:ahLst/>
              <a:cxnLst/>
              <a:rect l="l" t="t" r="r" b="b"/>
              <a:pathLst>
                <a:path w="1388" h="1294" extrusionOk="0">
                  <a:moveTo>
                    <a:pt x="631" y="1"/>
                  </a:moveTo>
                  <a:lnTo>
                    <a:pt x="473" y="32"/>
                  </a:lnTo>
                  <a:lnTo>
                    <a:pt x="316" y="64"/>
                  </a:lnTo>
                  <a:lnTo>
                    <a:pt x="190" y="190"/>
                  </a:lnTo>
                  <a:lnTo>
                    <a:pt x="158" y="253"/>
                  </a:lnTo>
                  <a:lnTo>
                    <a:pt x="95" y="316"/>
                  </a:lnTo>
                  <a:lnTo>
                    <a:pt x="32" y="474"/>
                  </a:lnTo>
                  <a:lnTo>
                    <a:pt x="1" y="631"/>
                  </a:lnTo>
                  <a:lnTo>
                    <a:pt x="1" y="757"/>
                  </a:lnTo>
                  <a:lnTo>
                    <a:pt x="64" y="883"/>
                  </a:lnTo>
                  <a:lnTo>
                    <a:pt x="127" y="978"/>
                  </a:lnTo>
                  <a:lnTo>
                    <a:pt x="190" y="1072"/>
                  </a:lnTo>
                  <a:lnTo>
                    <a:pt x="316" y="1199"/>
                  </a:lnTo>
                  <a:lnTo>
                    <a:pt x="473" y="1262"/>
                  </a:lnTo>
                  <a:lnTo>
                    <a:pt x="631" y="1293"/>
                  </a:lnTo>
                  <a:lnTo>
                    <a:pt x="820" y="1262"/>
                  </a:lnTo>
                  <a:lnTo>
                    <a:pt x="883" y="1230"/>
                  </a:lnTo>
                  <a:lnTo>
                    <a:pt x="946" y="1230"/>
                  </a:lnTo>
                  <a:lnTo>
                    <a:pt x="1009" y="1199"/>
                  </a:lnTo>
                  <a:lnTo>
                    <a:pt x="1104" y="1167"/>
                  </a:lnTo>
                  <a:lnTo>
                    <a:pt x="1199" y="1104"/>
                  </a:lnTo>
                  <a:lnTo>
                    <a:pt x="1262" y="1009"/>
                  </a:lnTo>
                  <a:lnTo>
                    <a:pt x="1325" y="946"/>
                  </a:lnTo>
                  <a:lnTo>
                    <a:pt x="1356" y="852"/>
                  </a:lnTo>
                  <a:lnTo>
                    <a:pt x="1388" y="757"/>
                  </a:lnTo>
                  <a:lnTo>
                    <a:pt x="1388" y="631"/>
                  </a:lnTo>
                  <a:lnTo>
                    <a:pt x="1388" y="537"/>
                  </a:lnTo>
                  <a:lnTo>
                    <a:pt x="1388" y="474"/>
                  </a:lnTo>
                  <a:lnTo>
                    <a:pt x="1356" y="410"/>
                  </a:lnTo>
                  <a:lnTo>
                    <a:pt x="1325" y="316"/>
                  </a:lnTo>
                  <a:lnTo>
                    <a:pt x="1230" y="221"/>
                  </a:lnTo>
                  <a:lnTo>
                    <a:pt x="1167" y="158"/>
                  </a:lnTo>
                  <a:lnTo>
                    <a:pt x="1072" y="95"/>
                  </a:lnTo>
                  <a:lnTo>
                    <a:pt x="946" y="32"/>
                  </a:lnTo>
                  <a:lnTo>
                    <a:pt x="820" y="32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4" name="Google Shape;4194;p33"/>
            <p:cNvSpPr/>
            <p:nvPr/>
          </p:nvSpPr>
          <p:spPr>
            <a:xfrm>
              <a:off x="2313300" y="2527650"/>
              <a:ext cx="24450" cy="26800"/>
            </a:xfrm>
            <a:custGeom>
              <a:avLst/>
              <a:gdLst/>
              <a:ahLst/>
              <a:cxnLst/>
              <a:rect l="l" t="t" r="r" b="b"/>
              <a:pathLst>
                <a:path w="978" h="1072" extrusionOk="0">
                  <a:moveTo>
                    <a:pt x="505" y="0"/>
                  </a:moveTo>
                  <a:lnTo>
                    <a:pt x="253" y="32"/>
                  </a:lnTo>
                  <a:lnTo>
                    <a:pt x="0" y="315"/>
                  </a:lnTo>
                  <a:lnTo>
                    <a:pt x="0" y="725"/>
                  </a:lnTo>
                  <a:lnTo>
                    <a:pt x="253" y="1009"/>
                  </a:lnTo>
                  <a:lnTo>
                    <a:pt x="505" y="1072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5"/>
                  </a:lnTo>
                  <a:lnTo>
                    <a:pt x="726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5" name="Google Shape;4195;p33"/>
            <p:cNvSpPr/>
            <p:nvPr/>
          </p:nvSpPr>
          <p:spPr>
            <a:xfrm>
              <a:off x="2376350" y="2492175"/>
              <a:ext cx="11850" cy="12625"/>
            </a:xfrm>
            <a:custGeom>
              <a:avLst/>
              <a:gdLst/>
              <a:ahLst/>
              <a:cxnLst/>
              <a:rect l="l" t="t" r="r" b="b"/>
              <a:pathLst>
                <a:path w="474" h="505" extrusionOk="0">
                  <a:moveTo>
                    <a:pt x="253" y="0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473"/>
                  </a:lnTo>
                  <a:lnTo>
                    <a:pt x="253" y="505"/>
                  </a:lnTo>
                  <a:lnTo>
                    <a:pt x="347" y="473"/>
                  </a:lnTo>
                  <a:lnTo>
                    <a:pt x="473" y="347"/>
                  </a:lnTo>
                  <a:lnTo>
                    <a:pt x="473" y="158"/>
                  </a:lnTo>
                  <a:lnTo>
                    <a:pt x="347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6" name="Google Shape;4196;p33"/>
            <p:cNvSpPr/>
            <p:nvPr/>
          </p:nvSpPr>
          <p:spPr>
            <a:xfrm>
              <a:off x="2396850" y="256152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1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00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00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7" name="Google Shape;4197;p33"/>
            <p:cNvSpPr/>
            <p:nvPr/>
          </p:nvSpPr>
          <p:spPr>
            <a:xfrm>
              <a:off x="2421275" y="2709700"/>
              <a:ext cx="34700" cy="37075"/>
            </a:xfrm>
            <a:custGeom>
              <a:avLst/>
              <a:gdLst/>
              <a:ahLst/>
              <a:cxnLst/>
              <a:rect l="l" t="t" r="r" b="b"/>
              <a:pathLst>
                <a:path w="1388" h="1483" extrusionOk="0">
                  <a:moveTo>
                    <a:pt x="694" y="0"/>
                  </a:moveTo>
                  <a:lnTo>
                    <a:pt x="379" y="32"/>
                  </a:lnTo>
                  <a:lnTo>
                    <a:pt x="1" y="442"/>
                  </a:lnTo>
                  <a:lnTo>
                    <a:pt x="1" y="1009"/>
                  </a:lnTo>
                  <a:lnTo>
                    <a:pt x="379" y="1451"/>
                  </a:lnTo>
                  <a:lnTo>
                    <a:pt x="694" y="1482"/>
                  </a:lnTo>
                  <a:lnTo>
                    <a:pt x="1041" y="1451"/>
                  </a:lnTo>
                  <a:lnTo>
                    <a:pt x="1388" y="1009"/>
                  </a:lnTo>
                  <a:lnTo>
                    <a:pt x="1388" y="442"/>
                  </a:lnTo>
                  <a:lnTo>
                    <a:pt x="1041" y="32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8" name="Google Shape;4198;p33"/>
            <p:cNvSpPr/>
            <p:nvPr/>
          </p:nvSpPr>
          <p:spPr>
            <a:xfrm>
              <a:off x="2342450" y="2634025"/>
              <a:ext cx="16575" cy="18175"/>
            </a:xfrm>
            <a:custGeom>
              <a:avLst/>
              <a:gdLst/>
              <a:ahLst/>
              <a:cxnLst/>
              <a:rect l="l" t="t" r="r" b="b"/>
              <a:pathLst>
                <a:path w="663" h="727" extrusionOk="0">
                  <a:moveTo>
                    <a:pt x="316" y="1"/>
                  </a:moveTo>
                  <a:lnTo>
                    <a:pt x="159" y="33"/>
                  </a:lnTo>
                  <a:lnTo>
                    <a:pt x="1" y="222"/>
                  </a:lnTo>
                  <a:lnTo>
                    <a:pt x="1" y="505"/>
                  </a:lnTo>
                  <a:lnTo>
                    <a:pt x="159" y="695"/>
                  </a:lnTo>
                  <a:lnTo>
                    <a:pt x="316" y="726"/>
                  </a:lnTo>
                  <a:lnTo>
                    <a:pt x="474" y="695"/>
                  </a:lnTo>
                  <a:lnTo>
                    <a:pt x="663" y="505"/>
                  </a:lnTo>
                  <a:lnTo>
                    <a:pt x="663" y="222"/>
                  </a:lnTo>
                  <a:lnTo>
                    <a:pt x="474" y="33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9" name="Google Shape;4199;p33"/>
            <p:cNvSpPr/>
            <p:nvPr/>
          </p:nvSpPr>
          <p:spPr>
            <a:xfrm>
              <a:off x="2298325" y="2700250"/>
              <a:ext cx="19725" cy="20500"/>
            </a:xfrm>
            <a:custGeom>
              <a:avLst/>
              <a:gdLst/>
              <a:ahLst/>
              <a:cxnLst/>
              <a:rect l="l" t="t" r="r" b="b"/>
              <a:pathLst>
                <a:path w="789" h="820" extrusionOk="0">
                  <a:moveTo>
                    <a:pt x="221" y="0"/>
                  </a:moveTo>
                  <a:lnTo>
                    <a:pt x="0" y="252"/>
                  </a:lnTo>
                  <a:lnTo>
                    <a:pt x="0" y="568"/>
                  </a:lnTo>
                  <a:lnTo>
                    <a:pt x="221" y="820"/>
                  </a:lnTo>
                  <a:lnTo>
                    <a:pt x="568" y="820"/>
                  </a:lnTo>
                  <a:lnTo>
                    <a:pt x="789" y="568"/>
                  </a:lnTo>
                  <a:lnTo>
                    <a:pt x="789" y="25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0" name="Google Shape;4200;p33"/>
            <p:cNvSpPr/>
            <p:nvPr/>
          </p:nvSpPr>
          <p:spPr>
            <a:xfrm>
              <a:off x="2297525" y="2597000"/>
              <a:ext cx="14225" cy="15000"/>
            </a:xfrm>
            <a:custGeom>
              <a:avLst/>
              <a:gdLst/>
              <a:ahLst/>
              <a:cxnLst/>
              <a:rect l="l" t="t" r="r" b="b"/>
              <a:pathLst>
                <a:path w="569" h="600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10"/>
                  </a:lnTo>
                  <a:lnTo>
                    <a:pt x="159" y="568"/>
                  </a:lnTo>
                  <a:lnTo>
                    <a:pt x="285" y="599"/>
                  </a:lnTo>
                  <a:lnTo>
                    <a:pt x="411" y="568"/>
                  </a:lnTo>
                  <a:lnTo>
                    <a:pt x="568" y="410"/>
                  </a:lnTo>
                  <a:lnTo>
                    <a:pt x="568" y="189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1" name="Google Shape;4201;p33"/>
            <p:cNvSpPr/>
            <p:nvPr/>
          </p:nvSpPr>
          <p:spPr>
            <a:xfrm>
              <a:off x="2218725" y="2613550"/>
              <a:ext cx="23675" cy="24450"/>
            </a:xfrm>
            <a:custGeom>
              <a:avLst/>
              <a:gdLst/>
              <a:ahLst/>
              <a:cxnLst/>
              <a:rect l="l" t="t" r="r" b="b"/>
              <a:pathLst>
                <a:path w="947" h="978" extrusionOk="0">
                  <a:moveTo>
                    <a:pt x="253" y="0"/>
                  </a:moveTo>
                  <a:lnTo>
                    <a:pt x="0" y="284"/>
                  </a:lnTo>
                  <a:lnTo>
                    <a:pt x="0" y="662"/>
                  </a:lnTo>
                  <a:lnTo>
                    <a:pt x="253" y="946"/>
                  </a:lnTo>
                  <a:lnTo>
                    <a:pt x="473" y="978"/>
                  </a:lnTo>
                  <a:lnTo>
                    <a:pt x="694" y="946"/>
                  </a:lnTo>
                  <a:lnTo>
                    <a:pt x="946" y="662"/>
                  </a:lnTo>
                  <a:lnTo>
                    <a:pt x="946" y="284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2" name="Google Shape;4202;p33"/>
            <p:cNvSpPr/>
            <p:nvPr/>
          </p:nvSpPr>
          <p:spPr>
            <a:xfrm>
              <a:off x="2242375" y="2530000"/>
              <a:ext cx="33125" cy="36275"/>
            </a:xfrm>
            <a:custGeom>
              <a:avLst/>
              <a:gdLst/>
              <a:ahLst/>
              <a:cxnLst/>
              <a:rect l="l" t="t" r="r" b="b"/>
              <a:pathLst>
                <a:path w="1325" h="1451" extrusionOk="0">
                  <a:moveTo>
                    <a:pt x="662" y="1"/>
                  </a:moveTo>
                  <a:lnTo>
                    <a:pt x="347" y="32"/>
                  </a:lnTo>
                  <a:lnTo>
                    <a:pt x="0" y="442"/>
                  </a:lnTo>
                  <a:lnTo>
                    <a:pt x="0" y="978"/>
                  </a:lnTo>
                  <a:lnTo>
                    <a:pt x="347" y="1388"/>
                  </a:lnTo>
                  <a:lnTo>
                    <a:pt x="662" y="1451"/>
                  </a:lnTo>
                  <a:lnTo>
                    <a:pt x="977" y="1388"/>
                  </a:lnTo>
                  <a:lnTo>
                    <a:pt x="1324" y="978"/>
                  </a:lnTo>
                  <a:lnTo>
                    <a:pt x="1324" y="442"/>
                  </a:lnTo>
                  <a:lnTo>
                    <a:pt x="977" y="32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3" name="Google Shape;4203;p33"/>
            <p:cNvSpPr/>
            <p:nvPr/>
          </p:nvSpPr>
          <p:spPr>
            <a:xfrm>
              <a:off x="2195075" y="2483500"/>
              <a:ext cx="21300" cy="23675"/>
            </a:xfrm>
            <a:custGeom>
              <a:avLst/>
              <a:gdLst/>
              <a:ahLst/>
              <a:cxnLst/>
              <a:rect l="l" t="t" r="r" b="b"/>
              <a:pathLst>
                <a:path w="852" h="947" extrusionOk="0">
                  <a:moveTo>
                    <a:pt x="221" y="1"/>
                  </a:moveTo>
                  <a:lnTo>
                    <a:pt x="1" y="284"/>
                  </a:lnTo>
                  <a:lnTo>
                    <a:pt x="1" y="631"/>
                  </a:lnTo>
                  <a:lnTo>
                    <a:pt x="221" y="915"/>
                  </a:lnTo>
                  <a:lnTo>
                    <a:pt x="442" y="946"/>
                  </a:lnTo>
                  <a:lnTo>
                    <a:pt x="631" y="915"/>
                  </a:lnTo>
                  <a:lnTo>
                    <a:pt x="852" y="631"/>
                  </a:lnTo>
                  <a:lnTo>
                    <a:pt x="852" y="284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4" name="Google Shape;4204;p33"/>
            <p:cNvSpPr/>
            <p:nvPr/>
          </p:nvSpPr>
          <p:spPr>
            <a:xfrm>
              <a:off x="2158825" y="2556800"/>
              <a:ext cx="8700" cy="10275"/>
            </a:xfrm>
            <a:custGeom>
              <a:avLst/>
              <a:gdLst/>
              <a:ahLst/>
              <a:cxnLst/>
              <a:rect l="l" t="t" r="r" b="b"/>
              <a:pathLst>
                <a:path w="348" h="411" extrusionOk="0">
                  <a:moveTo>
                    <a:pt x="190" y="0"/>
                  </a:moveTo>
                  <a:lnTo>
                    <a:pt x="0" y="64"/>
                  </a:lnTo>
                  <a:lnTo>
                    <a:pt x="0" y="379"/>
                  </a:lnTo>
                  <a:lnTo>
                    <a:pt x="190" y="410"/>
                  </a:lnTo>
                  <a:lnTo>
                    <a:pt x="347" y="379"/>
                  </a:lnTo>
                  <a:lnTo>
                    <a:pt x="347" y="3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5" name="Google Shape;4205;p33"/>
            <p:cNvSpPr/>
            <p:nvPr/>
          </p:nvSpPr>
          <p:spPr>
            <a:xfrm>
              <a:off x="2113100" y="2660050"/>
              <a:ext cx="15800" cy="16575"/>
            </a:xfrm>
            <a:custGeom>
              <a:avLst/>
              <a:gdLst/>
              <a:ahLst/>
              <a:cxnLst/>
              <a:rect l="l" t="t" r="r" b="b"/>
              <a:pathLst>
                <a:path w="632" h="663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316" y="662"/>
                  </a:lnTo>
                  <a:lnTo>
                    <a:pt x="474" y="631"/>
                  </a:lnTo>
                  <a:lnTo>
                    <a:pt x="631" y="442"/>
                  </a:lnTo>
                  <a:lnTo>
                    <a:pt x="631" y="189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6" name="Google Shape;4206;p33"/>
            <p:cNvSpPr/>
            <p:nvPr/>
          </p:nvSpPr>
          <p:spPr>
            <a:xfrm>
              <a:off x="2189550" y="2686850"/>
              <a:ext cx="3975" cy="4750"/>
            </a:xfrm>
            <a:custGeom>
              <a:avLst/>
              <a:gdLst/>
              <a:ahLst/>
              <a:cxnLst/>
              <a:rect l="l" t="t" r="r" b="b"/>
              <a:pathLst>
                <a:path w="159" h="190" extrusionOk="0">
                  <a:moveTo>
                    <a:pt x="96" y="0"/>
                  </a:moveTo>
                  <a:lnTo>
                    <a:pt x="1" y="32"/>
                  </a:lnTo>
                  <a:lnTo>
                    <a:pt x="1" y="158"/>
                  </a:lnTo>
                  <a:lnTo>
                    <a:pt x="96" y="189"/>
                  </a:lnTo>
                  <a:lnTo>
                    <a:pt x="159" y="158"/>
                  </a:lnTo>
                  <a:lnTo>
                    <a:pt x="159" y="32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33"/>
            <p:cNvSpPr/>
            <p:nvPr/>
          </p:nvSpPr>
          <p:spPr>
            <a:xfrm>
              <a:off x="2172225" y="2761725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127" h="127" extrusionOk="0">
                  <a:moveTo>
                    <a:pt x="63" y="0"/>
                  </a:moveTo>
                  <a:lnTo>
                    <a:pt x="0" y="63"/>
                  </a:lnTo>
                  <a:lnTo>
                    <a:pt x="63" y="126"/>
                  </a:lnTo>
                  <a:lnTo>
                    <a:pt x="126" y="63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33"/>
            <p:cNvSpPr/>
            <p:nvPr/>
          </p:nvSpPr>
          <p:spPr>
            <a:xfrm>
              <a:off x="2225025" y="2719950"/>
              <a:ext cx="18150" cy="20500"/>
            </a:xfrm>
            <a:custGeom>
              <a:avLst/>
              <a:gdLst/>
              <a:ahLst/>
              <a:cxnLst/>
              <a:rect l="l" t="t" r="r" b="b"/>
              <a:pathLst>
                <a:path w="726" h="820" extrusionOk="0">
                  <a:moveTo>
                    <a:pt x="284" y="0"/>
                  </a:moveTo>
                  <a:lnTo>
                    <a:pt x="190" y="32"/>
                  </a:lnTo>
                  <a:lnTo>
                    <a:pt x="127" y="95"/>
                  </a:lnTo>
                  <a:lnTo>
                    <a:pt x="95" y="126"/>
                  </a:lnTo>
                  <a:lnTo>
                    <a:pt x="64" y="158"/>
                  </a:lnTo>
                  <a:lnTo>
                    <a:pt x="32" y="221"/>
                  </a:lnTo>
                  <a:lnTo>
                    <a:pt x="32" y="316"/>
                  </a:lnTo>
                  <a:lnTo>
                    <a:pt x="1" y="473"/>
                  </a:lnTo>
                  <a:lnTo>
                    <a:pt x="1" y="536"/>
                  </a:lnTo>
                  <a:lnTo>
                    <a:pt x="32" y="599"/>
                  </a:lnTo>
                  <a:lnTo>
                    <a:pt x="64" y="662"/>
                  </a:lnTo>
                  <a:lnTo>
                    <a:pt x="127" y="725"/>
                  </a:lnTo>
                  <a:lnTo>
                    <a:pt x="158" y="757"/>
                  </a:lnTo>
                  <a:lnTo>
                    <a:pt x="221" y="788"/>
                  </a:lnTo>
                  <a:lnTo>
                    <a:pt x="284" y="820"/>
                  </a:lnTo>
                  <a:lnTo>
                    <a:pt x="473" y="820"/>
                  </a:lnTo>
                  <a:lnTo>
                    <a:pt x="537" y="788"/>
                  </a:lnTo>
                  <a:lnTo>
                    <a:pt x="631" y="725"/>
                  </a:lnTo>
                  <a:lnTo>
                    <a:pt x="631" y="694"/>
                  </a:lnTo>
                  <a:lnTo>
                    <a:pt x="663" y="662"/>
                  </a:lnTo>
                  <a:lnTo>
                    <a:pt x="694" y="568"/>
                  </a:lnTo>
                  <a:lnTo>
                    <a:pt x="726" y="473"/>
                  </a:lnTo>
                  <a:lnTo>
                    <a:pt x="694" y="316"/>
                  </a:lnTo>
                  <a:lnTo>
                    <a:pt x="694" y="252"/>
                  </a:lnTo>
                  <a:lnTo>
                    <a:pt x="663" y="189"/>
                  </a:lnTo>
                  <a:lnTo>
                    <a:pt x="663" y="126"/>
                  </a:lnTo>
                  <a:lnTo>
                    <a:pt x="600" y="95"/>
                  </a:lnTo>
                  <a:lnTo>
                    <a:pt x="53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33"/>
            <p:cNvSpPr/>
            <p:nvPr/>
          </p:nvSpPr>
          <p:spPr>
            <a:xfrm>
              <a:off x="2223450" y="2812950"/>
              <a:ext cx="14200" cy="14200"/>
            </a:xfrm>
            <a:custGeom>
              <a:avLst/>
              <a:gdLst/>
              <a:ahLst/>
              <a:cxnLst/>
              <a:rect l="l" t="t" r="r" b="b"/>
              <a:pathLst>
                <a:path w="568" h="568" extrusionOk="0">
                  <a:moveTo>
                    <a:pt x="158" y="0"/>
                  </a:moveTo>
                  <a:lnTo>
                    <a:pt x="1" y="158"/>
                  </a:lnTo>
                  <a:lnTo>
                    <a:pt x="1" y="379"/>
                  </a:lnTo>
                  <a:lnTo>
                    <a:pt x="158" y="568"/>
                  </a:lnTo>
                  <a:lnTo>
                    <a:pt x="410" y="568"/>
                  </a:lnTo>
                  <a:lnTo>
                    <a:pt x="568" y="379"/>
                  </a:lnTo>
                  <a:lnTo>
                    <a:pt x="568" y="158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0" name="Google Shape;4210;p33"/>
            <p:cNvSpPr/>
            <p:nvPr/>
          </p:nvSpPr>
          <p:spPr>
            <a:xfrm>
              <a:off x="2287300" y="2790100"/>
              <a:ext cx="34700" cy="37850"/>
            </a:xfrm>
            <a:custGeom>
              <a:avLst/>
              <a:gdLst/>
              <a:ahLst/>
              <a:cxnLst/>
              <a:rect l="l" t="t" r="r" b="b"/>
              <a:pathLst>
                <a:path w="1388" h="1514" extrusionOk="0">
                  <a:moveTo>
                    <a:pt x="694" y="0"/>
                  </a:moveTo>
                  <a:lnTo>
                    <a:pt x="347" y="63"/>
                  </a:lnTo>
                  <a:lnTo>
                    <a:pt x="0" y="473"/>
                  </a:lnTo>
                  <a:lnTo>
                    <a:pt x="0" y="1040"/>
                  </a:lnTo>
                  <a:lnTo>
                    <a:pt x="347" y="1482"/>
                  </a:lnTo>
                  <a:lnTo>
                    <a:pt x="694" y="1513"/>
                  </a:lnTo>
                  <a:lnTo>
                    <a:pt x="1040" y="1482"/>
                  </a:lnTo>
                  <a:lnTo>
                    <a:pt x="1387" y="1040"/>
                  </a:lnTo>
                  <a:lnTo>
                    <a:pt x="1387" y="473"/>
                  </a:lnTo>
                  <a:lnTo>
                    <a:pt x="1040" y="63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1" name="Google Shape;4211;p33"/>
            <p:cNvSpPr/>
            <p:nvPr/>
          </p:nvSpPr>
          <p:spPr>
            <a:xfrm>
              <a:off x="2354275" y="2770375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222" y="1"/>
                  </a:moveTo>
                  <a:lnTo>
                    <a:pt x="1" y="253"/>
                  </a:lnTo>
                  <a:lnTo>
                    <a:pt x="1" y="600"/>
                  </a:lnTo>
                  <a:lnTo>
                    <a:pt x="222" y="852"/>
                  </a:lnTo>
                  <a:lnTo>
                    <a:pt x="411" y="884"/>
                  </a:lnTo>
                  <a:lnTo>
                    <a:pt x="600" y="852"/>
                  </a:lnTo>
                  <a:lnTo>
                    <a:pt x="820" y="600"/>
                  </a:lnTo>
                  <a:lnTo>
                    <a:pt x="820" y="253"/>
                  </a:lnTo>
                  <a:lnTo>
                    <a:pt x="60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2" name="Google Shape;4212;p33"/>
            <p:cNvSpPr/>
            <p:nvPr/>
          </p:nvSpPr>
          <p:spPr>
            <a:xfrm>
              <a:off x="2388950" y="2825550"/>
              <a:ext cx="7925" cy="10275"/>
            </a:xfrm>
            <a:custGeom>
              <a:avLst/>
              <a:gdLst/>
              <a:ahLst/>
              <a:cxnLst/>
              <a:rect l="l" t="t" r="r" b="b"/>
              <a:pathLst>
                <a:path w="317" h="411" extrusionOk="0">
                  <a:moveTo>
                    <a:pt x="159" y="1"/>
                  </a:moveTo>
                  <a:lnTo>
                    <a:pt x="1" y="32"/>
                  </a:lnTo>
                  <a:lnTo>
                    <a:pt x="1" y="347"/>
                  </a:lnTo>
                  <a:lnTo>
                    <a:pt x="159" y="411"/>
                  </a:lnTo>
                  <a:lnTo>
                    <a:pt x="316" y="347"/>
                  </a:lnTo>
                  <a:lnTo>
                    <a:pt x="316" y="32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3" name="Google Shape;4213;p33"/>
            <p:cNvSpPr/>
            <p:nvPr/>
          </p:nvSpPr>
          <p:spPr>
            <a:xfrm>
              <a:off x="2494575" y="2779050"/>
              <a:ext cx="22875" cy="25250"/>
            </a:xfrm>
            <a:custGeom>
              <a:avLst/>
              <a:gdLst/>
              <a:ahLst/>
              <a:cxnLst/>
              <a:rect l="l" t="t" r="r" b="b"/>
              <a:pathLst>
                <a:path w="915" h="1010" extrusionOk="0">
                  <a:moveTo>
                    <a:pt x="473" y="1"/>
                  </a:moveTo>
                  <a:lnTo>
                    <a:pt x="221" y="32"/>
                  </a:lnTo>
                  <a:lnTo>
                    <a:pt x="0" y="316"/>
                  </a:lnTo>
                  <a:lnTo>
                    <a:pt x="0" y="694"/>
                  </a:lnTo>
                  <a:lnTo>
                    <a:pt x="221" y="978"/>
                  </a:lnTo>
                  <a:lnTo>
                    <a:pt x="473" y="1010"/>
                  </a:lnTo>
                  <a:lnTo>
                    <a:pt x="694" y="978"/>
                  </a:lnTo>
                  <a:lnTo>
                    <a:pt x="915" y="694"/>
                  </a:lnTo>
                  <a:lnTo>
                    <a:pt x="915" y="316"/>
                  </a:lnTo>
                  <a:lnTo>
                    <a:pt x="694" y="32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4" name="Google Shape;4214;p33"/>
            <p:cNvSpPr/>
            <p:nvPr/>
          </p:nvSpPr>
          <p:spPr>
            <a:xfrm>
              <a:off x="2519800" y="2691575"/>
              <a:ext cx="28400" cy="30750"/>
            </a:xfrm>
            <a:custGeom>
              <a:avLst/>
              <a:gdLst/>
              <a:ahLst/>
              <a:cxnLst/>
              <a:rect l="l" t="t" r="r" b="b"/>
              <a:pathLst>
                <a:path w="1136" h="1230" extrusionOk="0">
                  <a:moveTo>
                    <a:pt x="568" y="0"/>
                  </a:moveTo>
                  <a:lnTo>
                    <a:pt x="316" y="32"/>
                  </a:lnTo>
                  <a:lnTo>
                    <a:pt x="0" y="379"/>
                  </a:lnTo>
                  <a:lnTo>
                    <a:pt x="0" y="852"/>
                  </a:lnTo>
                  <a:lnTo>
                    <a:pt x="316" y="1167"/>
                  </a:lnTo>
                  <a:lnTo>
                    <a:pt x="568" y="1230"/>
                  </a:lnTo>
                  <a:lnTo>
                    <a:pt x="851" y="1167"/>
                  </a:lnTo>
                  <a:lnTo>
                    <a:pt x="1135" y="852"/>
                  </a:lnTo>
                  <a:lnTo>
                    <a:pt x="1135" y="379"/>
                  </a:lnTo>
                  <a:lnTo>
                    <a:pt x="851" y="3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5" name="Google Shape;4215;p33"/>
            <p:cNvSpPr/>
            <p:nvPr/>
          </p:nvSpPr>
          <p:spPr>
            <a:xfrm>
              <a:off x="2440975" y="2630875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1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10"/>
                  </a:lnTo>
                  <a:lnTo>
                    <a:pt x="694" y="978"/>
                  </a:lnTo>
                  <a:lnTo>
                    <a:pt x="946" y="694"/>
                  </a:lnTo>
                  <a:lnTo>
                    <a:pt x="946" y="316"/>
                  </a:lnTo>
                  <a:lnTo>
                    <a:pt x="694" y="32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6" name="Google Shape;4216;p33"/>
            <p:cNvSpPr/>
            <p:nvPr/>
          </p:nvSpPr>
          <p:spPr>
            <a:xfrm>
              <a:off x="2513500" y="257887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4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7" name="Google Shape;4217;p33"/>
            <p:cNvSpPr/>
            <p:nvPr/>
          </p:nvSpPr>
          <p:spPr>
            <a:xfrm>
              <a:off x="2470925" y="2526050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410" y="1"/>
                  </a:moveTo>
                  <a:lnTo>
                    <a:pt x="221" y="33"/>
                  </a:lnTo>
                  <a:lnTo>
                    <a:pt x="1" y="285"/>
                  </a:lnTo>
                  <a:lnTo>
                    <a:pt x="1" y="632"/>
                  </a:lnTo>
                  <a:lnTo>
                    <a:pt x="221" y="852"/>
                  </a:lnTo>
                  <a:lnTo>
                    <a:pt x="410" y="884"/>
                  </a:lnTo>
                  <a:lnTo>
                    <a:pt x="600" y="852"/>
                  </a:lnTo>
                  <a:lnTo>
                    <a:pt x="820" y="632"/>
                  </a:lnTo>
                  <a:lnTo>
                    <a:pt x="820" y="285"/>
                  </a:lnTo>
                  <a:lnTo>
                    <a:pt x="600" y="33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8" name="Google Shape;4218;p33"/>
            <p:cNvSpPr/>
            <p:nvPr/>
          </p:nvSpPr>
          <p:spPr>
            <a:xfrm>
              <a:off x="2463050" y="2451975"/>
              <a:ext cx="22100" cy="26025"/>
            </a:xfrm>
            <a:custGeom>
              <a:avLst/>
              <a:gdLst/>
              <a:ahLst/>
              <a:cxnLst/>
              <a:rect l="l" t="t" r="r" b="b"/>
              <a:pathLst>
                <a:path w="884" h="1041" extrusionOk="0">
                  <a:moveTo>
                    <a:pt x="379" y="1"/>
                  </a:moveTo>
                  <a:lnTo>
                    <a:pt x="316" y="32"/>
                  </a:lnTo>
                  <a:lnTo>
                    <a:pt x="221" y="64"/>
                  </a:lnTo>
                  <a:lnTo>
                    <a:pt x="126" y="127"/>
                  </a:lnTo>
                  <a:lnTo>
                    <a:pt x="95" y="190"/>
                  </a:lnTo>
                  <a:lnTo>
                    <a:pt x="63" y="221"/>
                  </a:lnTo>
                  <a:lnTo>
                    <a:pt x="0" y="316"/>
                  </a:lnTo>
                  <a:lnTo>
                    <a:pt x="0" y="442"/>
                  </a:lnTo>
                  <a:lnTo>
                    <a:pt x="0" y="505"/>
                  </a:lnTo>
                  <a:lnTo>
                    <a:pt x="0" y="600"/>
                  </a:lnTo>
                  <a:lnTo>
                    <a:pt x="0" y="694"/>
                  </a:lnTo>
                  <a:lnTo>
                    <a:pt x="32" y="757"/>
                  </a:lnTo>
                  <a:lnTo>
                    <a:pt x="63" y="852"/>
                  </a:lnTo>
                  <a:lnTo>
                    <a:pt x="126" y="915"/>
                  </a:lnTo>
                  <a:lnTo>
                    <a:pt x="190" y="978"/>
                  </a:lnTo>
                  <a:lnTo>
                    <a:pt x="284" y="1009"/>
                  </a:lnTo>
                  <a:lnTo>
                    <a:pt x="347" y="1041"/>
                  </a:lnTo>
                  <a:lnTo>
                    <a:pt x="568" y="1041"/>
                  </a:lnTo>
                  <a:lnTo>
                    <a:pt x="662" y="978"/>
                  </a:lnTo>
                  <a:lnTo>
                    <a:pt x="757" y="915"/>
                  </a:lnTo>
                  <a:lnTo>
                    <a:pt x="789" y="852"/>
                  </a:lnTo>
                  <a:lnTo>
                    <a:pt x="852" y="820"/>
                  </a:lnTo>
                  <a:lnTo>
                    <a:pt x="883" y="694"/>
                  </a:lnTo>
                  <a:lnTo>
                    <a:pt x="883" y="600"/>
                  </a:lnTo>
                  <a:lnTo>
                    <a:pt x="883" y="505"/>
                  </a:lnTo>
                  <a:lnTo>
                    <a:pt x="883" y="442"/>
                  </a:lnTo>
                  <a:lnTo>
                    <a:pt x="883" y="347"/>
                  </a:lnTo>
                  <a:lnTo>
                    <a:pt x="852" y="284"/>
                  </a:lnTo>
                  <a:lnTo>
                    <a:pt x="820" y="190"/>
                  </a:lnTo>
                  <a:lnTo>
                    <a:pt x="757" y="127"/>
                  </a:lnTo>
                  <a:lnTo>
                    <a:pt x="694" y="64"/>
                  </a:lnTo>
                  <a:lnTo>
                    <a:pt x="631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9" name="Google Shape;4219;p33"/>
            <p:cNvSpPr/>
            <p:nvPr/>
          </p:nvSpPr>
          <p:spPr>
            <a:xfrm>
              <a:off x="2423650" y="2411775"/>
              <a:ext cx="16575" cy="18150"/>
            </a:xfrm>
            <a:custGeom>
              <a:avLst/>
              <a:gdLst/>
              <a:ahLst/>
              <a:cxnLst/>
              <a:rect l="l" t="t" r="r" b="b"/>
              <a:pathLst>
                <a:path w="663" h="726" extrusionOk="0">
                  <a:moveTo>
                    <a:pt x="315" y="1"/>
                  </a:moveTo>
                  <a:lnTo>
                    <a:pt x="158" y="32"/>
                  </a:lnTo>
                  <a:lnTo>
                    <a:pt x="0" y="221"/>
                  </a:lnTo>
                  <a:lnTo>
                    <a:pt x="0" y="505"/>
                  </a:lnTo>
                  <a:lnTo>
                    <a:pt x="158" y="694"/>
                  </a:lnTo>
                  <a:lnTo>
                    <a:pt x="315" y="726"/>
                  </a:lnTo>
                  <a:lnTo>
                    <a:pt x="473" y="694"/>
                  </a:lnTo>
                  <a:lnTo>
                    <a:pt x="662" y="505"/>
                  </a:lnTo>
                  <a:lnTo>
                    <a:pt x="662" y="221"/>
                  </a:lnTo>
                  <a:lnTo>
                    <a:pt x="473" y="32"/>
                  </a:lnTo>
                  <a:lnTo>
                    <a:pt x="31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0" name="Google Shape;4220;p33"/>
            <p:cNvSpPr/>
            <p:nvPr/>
          </p:nvSpPr>
          <p:spPr>
            <a:xfrm>
              <a:off x="2355850" y="2393650"/>
              <a:ext cx="17375" cy="18950"/>
            </a:xfrm>
            <a:custGeom>
              <a:avLst/>
              <a:gdLst/>
              <a:ahLst/>
              <a:cxnLst/>
              <a:rect l="l" t="t" r="r" b="b"/>
              <a:pathLst>
                <a:path w="695" h="758" extrusionOk="0">
                  <a:moveTo>
                    <a:pt x="348" y="1"/>
                  </a:moveTo>
                  <a:lnTo>
                    <a:pt x="190" y="32"/>
                  </a:lnTo>
                  <a:lnTo>
                    <a:pt x="1" y="253"/>
                  </a:lnTo>
                  <a:lnTo>
                    <a:pt x="1" y="505"/>
                  </a:lnTo>
                  <a:lnTo>
                    <a:pt x="190" y="726"/>
                  </a:lnTo>
                  <a:lnTo>
                    <a:pt x="348" y="757"/>
                  </a:lnTo>
                  <a:lnTo>
                    <a:pt x="505" y="726"/>
                  </a:lnTo>
                  <a:lnTo>
                    <a:pt x="694" y="505"/>
                  </a:lnTo>
                  <a:lnTo>
                    <a:pt x="694" y="253"/>
                  </a:lnTo>
                  <a:lnTo>
                    <a:pt x="505" y="32"/>
                  </a:lnTo>
                  <a:lnTo>
                    <a:pt x="34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1" name="Google Shape;4221;p33"/>
            <p:cNvSpPr/>
            <p:nvPr/>
          </p:nvSpPr>
          <p:spPr>
            <a:xfrm>
              <a:off x="2266800" y="2353450"/>
              <a:ext cx="26025" cy="28400"/>
            </a:xfrm>
            <a:custGeom>
              <a:avLst/>
              <a:gdLst/>
              <a:ahLst/>
              <a:cxnLst/>
              <a:rect l="l" t="t" r="r" b="b"/>
              <a:pathLst>
                <a:path w="1041" h="1136" extrusionOk="0">
                  <a:moveTo>
                    <a:pt x="536" y="1"/>
                  </a:moveTo>
                  <a:lnTo>
                    <a:pt x="284" y="32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84" y="1104"/>
                  </a:lnTo>
                  <a:lnTo>
                    <a:pt x="536" y="1136"/>
                  </a:lnTo>
                  <a:lnTo>
                    <a:pt x="789" y="1104"/>
                  </a:lnTo>
                  <a:lnTo>
                    <a:pt x="1041" y="789"/>
                  </a:lnTo>
                  <a:lnTo>
                    <a:pt x="1041" y="348"/>
                  </a:lnTo>
                  <a:lnTo>
                    <a:pt x="789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2" name="Google Shape;4222;p33"/>
            <p:cNvSpPr/>
            <p:nvPr/>
          </p:nvSpPr>
          <p:spPr>
            <a:xfrm>
              <a:off x="2228175" y="2400750"/>
              <a:ext cx="18150" cy="18950"/>
            </a:xfrm>
            <a:custGeom>
              <a:avLst/>
              <a:gdLst/>
              <a:ahLst/>
              <a:cxnLst/>
              <a:rect l="l" t="t" r="r" b="b"/>
              <a:pathLst>
                <a:path w="726" h="758" extrusionOk="0">
                  <a:moveTo>
                    <a:pt x="190" y="0"/>
                  </a:moveTo>
                  <a:lnTo>
                    <a:pt x="1" y="221"/>
                  </a:lnTo>
                  <a:lnTo>
                    <a:pt x="1" y="536"/>
                  </a:lnTo>
                  <a:lnTo>
                    <a:pt x="190" y="726"/>
                  </a:lnTo>
                  <a:lnTo>
                    <a:pt x="379" y="757"/>
                  </a:lnTo>
                  <a:lnTo>
                    <a:pt x="537" y="726"/>
                  </a:lnTo>
                  <a:lnTo>
                    <a:pt x="726" y="536"/>
                  </a:lnTo>
                  <a:lnTo>
                    <a:pt x="726" y="221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3" name="Google Shape;4223;p33"/>
            <p:cNvSpPr/>
            <p:nvPr/>
          </p:nvSpPr>
          <p:spPr>
            <a:xfrm>
              <a:off x="2152525" y="2395225"/>
              <a:ext cx="21300" cy="22875"/>
            </a:xfrm>
            <a:custGeom>
              <a:avLst/>
              <a:gdLst/>
              <a:ahLst/>
              <a:cxnLst/>
              <a:rect l="l" t="t" r="r" b="b"/>
              <a:pathLst>
                <a:path w="852" h="915" extrusionOk="0">
                  <a:moveTo>
                    <a:pt x="442" y="1"/>
                  </a:moveTo>
                  <a:lnTo>
                    <a:pt x="221" y="32"/>
                  </a:lnTo>
                  <a:lnTo>
                    <a:pt x="32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42" y="915"/>
                  </a:lnTo>
                  <a:lnTo>
                    <a:pt x="631" y="883"/>
                  </a:lnTo>
                  <a:lnTo>
                    <a:pt x="851" y="631"/>
                  </a:lnTo>
                  <a:lnTo>
                    <a:pt x="851" y="284"/>
                  </a:lnTo>
                  <a:lnTo>
                    <a:pt x="631" y="32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4" name="Google Shape;4224;p33"/>
            <p:cNvSpPr/>
            <p:nvPr/>
          </p:nvSpPr>
          <p:spPr>
            <a:xfrm>
              <a:off x="2106800" y="2470100"/>
              <a:ext cx="7125" cy="7900"/>
            </a:xfrm>
            <a:custGeom>
              <a:avLst/>
              <a:gdLst/>
              <a:ahLst/>
              <a:cxnLst/>
              <a:rect l="l" t="t" r="r" b="b"/>
              <a:pathLst>
                <a:path w="285" h="316" extrusionOk="0">
                  <a:moveTo>
                    <a:pt x="158" y="1"/>
                  </a:moveTo>
                  <a:lnTo>
                    <a:pt x="1" y="32"/>
                  </a:lnTo>
                  <a:lnTo>
                    <a:pt x="1" y="253"/>
                  </a:lnTo>
                  <a:lnTo>
                    <a:pt x="158" y="316"/>
                  </a:lnTo>
                  <a:lnTo>
                    <a:pt x="284" y="253"/>
                  </a:lnTo>
                  <a:lnTo>
                    <a:pt x="284" y="32"/>
                  </a:lnTo>
                  <a:lnTo>
                    <a:pt x="15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5" name="Google Shape;4225;p33"/>
            <p:cNvSpPr/>
            <p:nvPr/>
          </p:nvSpPr>
          <p:spPr>
            <a:xfrm>
              <a:off x="2122575" y="2521325"/>
              <a:ext cx="3175" cy="3975"/>
            </a:xfrm>
            <a:custGeom>
              <a:avLst/>
              <a:gdLst/>
              <a:ahLst/>
              <a:cxnLst/>
              <a:rect l="l" t="t" r="r" b="b"/>
              <a:pathLst>
                <a:path w="127" h="159" extrusionOk="0">
                  <a:moveTo>
                    <a:pt x="0" y="1"/>
                  </a:moveTo>
                  <a:lnTo>
                    <a:pt x="0" y="127"/>
                  </a:lnTo>
                  <a:lnTo>
                    <a:pt x="63" y="158"/>
                  </a:lnTo>
                  <a:lnTo>
                    <a:pt x="126" y="127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6" name="Google Shape;4226;p33"/>
            <p:cNvSpPr/>
            <p:nvPr/>
          </p:nvSpPr>
          <p:spPr>
            <a:xfrm>
              <a:off x="2038225" y="2567050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09"/>
                  </a:lnTo>
                  <a:lnTo>
                    <a:pt x="695" y="978"/>
                  </a:lnTo>
                  <a:lnTo>
                    <a:pt x="947" y="694"/>
                  </a:lnTo>
                  <a:lnTo>
                    <a:pt x="947" y="316"/>
                  </a:lnTo>
                  <a:lnTo>
                    <a:pt x="695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7" name="Google Shape;4227;p33"/>
            <p:cNvSpPr/>
            <p:nvPr/>
          </p:nvSpPr>
          <p:spPr>
            <a:xfrm>
              <a:off x="2081575" y="2593050"/>
              <a:ext cx="15000" cy="15800"/>
            </a:xfrm>
            <a:custGeom>
              <a:avLst/>
              <a:gdLst/>
              <a:ahLst/>
              <a:cxnLst/>
              <a:rect l="l" t="t" r="r" b="b"/>
              <a:pathLst>
                <a:path w="600" h="632" extrusionOk="0">
                  <a:moveTo>
                    <a:pt x="159" y="1"/>
                  </a:moveTo>
                  <a:lnTo>
                    <a:pt x="1" y="190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442" y="631"/>
                  </a:lnTo>
                  <a:lnTo>
                    <a:pt x="600" y="442"/>
                  </a:lnTo>
                  <a:lnTo>
                    <a:pt x="600" y="190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8" name="Google Shape;4228;p33"/>
            <p:cNvSpPr/>
            <p:nvPr/>
          </p:nvSpPr>
          <p:spPr>
            <a:xfrm>
              <a:off x="2029575" y="2667925"/>
              <a:ext cx="13425" cy="14225"/>
            </a:xfrm>
            <a:custGeom>
              <a:avLst/>
              <a:gdLst/>
              <a:ahLst/>
              <a:cxnLst/>
              <a:rect l="l" t="t" r="r" b="b"/>
              <a:pathLst>
                <a:path w="537" h="569" extrusionOk="0">
                  <a:moveTo>
                    <a:pt x="252" y="1"/>
                  </a:moveTo>
                  <a:lnTo>
                    <a:pt x="126" y="32"/>
                  </a:lnTo>
                  <a:lnTo>
                    <a:pt x="0" y="190"/>
                  </a:lnTo>
                  <a:lnTo>
                    <a:pt x="0" y="410"/>
                  </a:lnTo>
                  <a:lnTo>
                    <a:pt x="126" y="568"/>
                  </a:lnTo>
                  <a:lnTo>
                    <a:pt x="378" y="568"/>
                  </a:lnTo>
                  <a:lnTo>
                    <a:pt x="536" y="410"/>
                  </a:lnTo>
                  <a:lnTo>
                    <a:pt x="536" y="190"/>
                  </a:lnTo>
                  <a:lnTo>
                    <a:pt x="378" y="32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9" name="Google Shape;4229;p33"/>
            <p:cNvSpPr/>
            <p:nvPr/>
          </p:nvSpPr>
          <p:spPr>
            <a:xfrm>
              <a:off x="2073700" y="2708125"/>
              <a:ext cx="24450" cy="26025"/>
            </a:xfrm>
            <a:custGeom>
              <a:avLst/>
              <a:gdLst/>
              <a:ahLst/>
              <a:cxnLst/>
              <a:rect l="l" t="t" r="r" b="b"/>
              <a:pathLst>
                <a:path w="978" h="1041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725"/>
                  </a:lnTo>
                  <a:lnTo>
                    <a:pt x="253" y="1009"/>
                  </a:lnTo>
                  <a:lnTo>
                    <a:pt x="474" y="1041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6"/>
                  </a:lnTo>
                  <a:lnTo>
                    <a:pt x="726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0" name="Google Shape;4230;p33"/>
            <p:cNvSpPr/>
            <p:nvPr/>
          </p:nvSpPr>
          <p:spPr>
            <a:xfrm>
              <a:off x="2082375" y="2769600"/>
              <a:ext cx="20525" cy="22875"/>
            </a:xfrm>
            <a:custGeom>
              <a:avLst/>
              <a:gdLst/>
              <a:ahLst/>
              <a:cxnLst/>
              <a:rect l="l" t="t" r="r" b="b"/>
              <a:pathLst>
                <a:path w="821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1" name="Google Shape;4231;p33"/>
            <p:cNvSpPr/>
            <p:nvPr/>
          </p:nvSpPr>
          <p:spPr>
            <a:xfrm>
              <a:off x="2128075" y="2822400"/>
              <a:ext cx="7125" cy="8700"/>
            </a:xfrm>
            <a:custGeom>
              <a:avLst/>
              <a:gdLst/>
              <a:ahLst/>
              <a:cxnLst/>
              <a:rect l="l" t="t" r="r" b="b"/>
              <a:pathLst>
                <a:path w="285" h="348" extrusionOk="0">
                  <a:moveTo>
                    <a:pt x="127" y="1"/>
                  </a:moveTo>
                  <a:lnTo>
                    <a:pt x="1" y="64"/>
                  </a:lnTo>
                  <a:lnTo>
                    <a:pt x="1" y="316"/>
                  </a:lnTo>
                  <a:lnTo>
                    <a:pt x="127" y="347"/>
                  </a:lnTo>
                  <a:lnTo>
                    <a:pt x="285" y="316"/>
                  </a:lnTo>
                  <a:lnTo>
                    <a:pt x="285" y="64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2" name="Google Shape;4232;p33"/>
            <p:cNvSpPr/>
            <p:nvPr/>
          </p:nvSpPr>
          <p:spPr>
            <a:xfrm>
              <a:off x="2171425" y="2823975"/>
              <a:ext cx="11850" cy="13425"/>
            </a:xfrm>
            <a:custGeom>
              <a:avLst/>
              <a:gdLst/>
              <a:ahLst/>
              <a:cxnLst/>
              <a:rect l="l" t="t" r="r" b="b"/>
              <a:pathLst>
                <a:path w="474" h="537" extrusionOk="0">
                  <a:moveTo>
                    <a:pt x="253" y="1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505"/>
                  </a:lnTo>
                  <a:lnTo>
                    <a:pt x="253" y="537"/>
                  </a:lnTo>
                  <a:lnTo>
                    <a:pt x="348" y="505"/>
                  </a:lnTo>
                  <a:lnTo>
                    <a:pt x="474" y="347"/>
                  </a:lnTo>
                  <a:lnTo>
                    <a:pt x="474" y="158"/>
                  </a:lnTo>
                  <a:lnTo>
                    <a:pt x="348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3" name="Google Shape;4233;p33"/>
            <p:cNvSpPr/>
            <p:nvPr/>
          </p:nvSpPr>
          <p:spPr>
            <a:xfrm>
              <a:off x="2216350" y="2903575"/>
              <a:ext cx="14225" cy="15800"/>
            </a:xfrm>
            <a:custGeom>
              <a:avLst/>
              <a:gdLst/>
              <a:ahLst/>
              <a:cxnLst/>
              <a:rect l="l" t="t" r="r" b="b"/>
              <a:pathLst>
                <a:path w="569" h="632" extrusionOk="0">
                  <a:moveTo>
                    <a:pt x="285" y="1"/>
                  </a:moveTo>
                  <a:lnTo>
                    <a:pt x="127" y="32"/>
                  </a:lnTo>
                  <a:lnTo>
                    <a:pt x="1" y="221"/>
                  </a:lnTo>
                  <a:lnTo>
                    <a:pt x="1" y="442"/>
                  </a:lnTo>
                  <a:lnTo>
                    <a:pt x="127" y="631"/>
                  </a:lnTo>
                  <a:lnTo>
                    <a:pt x="411" y="631"/>
                  </a:lnTo>
                  <a:lnTo>
                    <a:pt x="568" y="442"/>
                  </a:lnTo>
                  <a:lnTo>
                    <a:pt x="568" y="221"/>
                  </a:lnTo>
                  <a:lnTo>
                    <a:pt x="411" y="3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4" name="Google Shape;4234;p33"/>
            <p:cNvSpPr/>
            <p:nvPr/>
          </p:nvSpPr>
          <p:spPr>
            <a:xfrm>
              <a:off x="2307775" y="2896500"/>
              <a:ext cx="15000" cy="16575"/>
            </a:xfrm>
            <a:custGeom>
              <a:avLst/>
              <a:gdLst/>
              <a:ahLst/>
              <a:cxnLst/>
              <a:rect l="l" t="t" r="r" b="b"/>
              <a:pathLst>
                <a:path w="600" h="663" extrusionOk="0">
                  <a:moveTo>
                    <a:pt x="285" y="0"/>
                  </a:moveTo>
                  <a:lnTo>
                    <a:pt x="158" y="32"/>
                  </a:lnTo>
                  <a:lnTo>
                    <a:pt x="1" y="221"/>
                  </a:lnTo>
                  <a:lnTo>
                    <a:pt x="1" y="441"/>
                  </a:lnTo>
                  <a:lnTo>
                    <a:pt x="158" y="631"/>
                  </a:lnTo>
                  <a:lnTo>
                    <a:pt x="285" y="662"/>
                  </a:lnTo>
                  <a:lnTo>
                    <a:pt x="442" y="631"/>
                  </a:lnTo>
                  <a:lnTo>
                    <a:pt x="600" y="441"/>
                  </a:lnTo>
                  <a:lnTo>
                    <a:pt x="600" y="221"/>
                  </a:lnTo>
                  <a:lnTo>
                    <a:pt x="442" y="32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5" name="Google Shape;4235;p33"/>
            <p:cNvSpPr/>
            <p:nvPr/>
          </p:nvSpPr>
          <p:spPr>
            <a:xfrm>
              <a:off x="2344825" y="2890975"/>
              <a:ext cx="26025" cy="27600"/>
            </a:xfrm>
            <a:custGeom>
              <a:avLst/>
              <a:gdLst/>
              <a:ahLst/>
              <a:cxnLst/>
              <a:rect l="l" t="t" r="r" b="b"/>
              <a:pathLst>
                <a:path w="1041" h="1104" extrusionOk="0">
                  <a:moveTo>
                    <a:pt x="505" y="0"/>
                  </a:moveTo>
                  <a:lnTo>
                    <a:pt x="253" y="32"/>
                  </a:lnTo>
                  <a:lnTo>
                    <a:pt x="1" y="347"/>
                  </a:lnTo>
                  <a:lnTo>
                    <a:pt x="1" y="757"/>
                  </a:lnTo>
                  <a:lnTo>
                    <a:pt x="253" y="1072"/>
                  </a:lnTo>
                  <a:lnTo>
                    <a:pt x="505" y="1104"/>
                  </a:lnTo>
                  <a:lnTo>
                    <a:pt x="757" y="1072"/>
                  </a:lnTo>
                  <a:lnTo>
                    <a:pt x="1041" y="757"/>
                  </a:lnTo>
                  <a:lnTo>
                    <a:pt x="1041" y="347"/>
                  </a:lnTo>
                  <a:lnTo>
                    <a:pt x="75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6" name="Google Shape;4236;p33"/>
            <p:cNvSpPr/>
            <p:nvPr/>
          </p:nvSpPr>
          <p:spPr>
            <a:xfrm>
              <a:off x="2408675" y="2879925"/>
              <a:ext cx="25225" cy="28400"/>
            </a:xfrm>
            <a:custGeom>
              <a:avLst/>
              <a:gdLst/>
              <a:ahLst/>
              <a:cxnLst/>
              <a:rect l="l" t="t" r="r" b="b"/>
              <a:pathLst>
                <a:path w="1009" h="1136" extrusionOk="0">
                  <a:moveTo>
                    <a:pt x="505" y="1"/>
                  </a:moveTo>
                  <a:lnTo>
                    <a:pt x="252" y="33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52" y="1073"/>
                  </a:lnTo>
                  <a:lnTo>
                    <a:pt x="505" y="1136"/>
                  </a:lnTo>
                  <a:lnTo>
                    <a:pt x="757" y="1073"/>
                  </a:lnTo>
                  <a:lnTo>
                    <a:pt x="1009" y="758"/>
                  </a:lnTo>
                  <a:lnTo>
                    <a:pt x="1009" y="348"/>
                  </a:lnTo>
                  <a:lnTo>
                    <a:pt x="757" y="33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37" name="Google Shape;4237;p33"/>
          <p:cNvGrpSpPr/>
          <p:nvPr/>
        </p:nvGrpSpPr>
        <p:grpSpPr>
          <a:xfrm>
            <a:off x="541988" y="-335287"/>
            <a:ext cx="518625" cy="565925"/>
            <a:chOff x="2029575" y="2353450"/>
            <a:chExt cx="518625" cy="565925"/>
          </a:xfrm>
        </p:grpSpPr>
        <p:sp>
          <p:nvSpPr>
            <p:cNvPr id="4238" name="Google Shape;4238;p33"/>
            <p:cNvSpPr/>
            <p:nvPr/>
          </p:nvSpPr>
          <p:spPr>
            <a:xfrm>
              <a:off x="2284925" y="2468525"/>
              <a:ext cx="34700" cy="32350"/>
            </a:xfrm>
            <a:custGeom>
              <a:avLst/>
              <a:gdLst/>
              <a:ahLst/>
              <a:cxnLst/>
              <a:rect l="l" t="t" r="r" b="b"/>
              <a:pathLst>
                <a:path w="1388" h="1294" extrusionOk="0">
                  <a:moveTo>
                    <a:pt x="631" y="1"/>
                  </a:moveTo>
                  <a:lnTo>
                    <a:pt x="473" y="32"/>
                  </a:lnTo>
                  <a:lnTo>
                    <a:pt x="316" y="64"/>
                  </a:lnTo>
                  <a:lnTo>
                    <a:pt x="190" y="190"/>
                  </a:lnTo>
                  <a:lnTo>
                    <a:pt x="158" y="253"/>
                  </a:lnTo>
                  <a:lnTo>
                    <a:pt x="95" y="316"/>
                  </a:lnTo>
                  <a:lnTo>
                    <a:pt x="32" y="474"/>
                  </a:lnTo>
                  <a:lnTo>
                    <a:pt x="1" y="631"/>
                  </a:lnTo>
                  <a:lnTo>
                    <a:pt x="1" y="757"/>
                  </a:lnTo>
                  <a:lnTo>
                    <a:pt x="64" y="883"/>
                  </a:lnTo>
                  <a:lnTo>
                    <a:pt x="127" y="978"/>
                  </a:lnTo>
                  <a:lnTo>
                    <a:pt x="190" y="1072"/>
                  </a:lnTo>
                  <a:lnTo>
                    <a:pt x="316" y="1199"/>
                  </a:lnTo>
                  <a:lnTo>
                    <a:pt x="473" y="1262"/>
                  </a:lnTo>
                  <a:lnTo>
                    <a:pt x="631" y="1293"/>
                  </a:lnTo>
                  <a:lnTo>
                    <a:pt x="820" y="1262"/>
                  </a:lnTo>
                  <a:lnTo>
                    <a:pt x="883" y="1230"/>
                  </a:lnTo>
                  <a:lnTo>
                    <a:pt x="946" y="1230"/>
                  </a:lnTo>
                  <a:lnTo>
                    <a:pt x="1009" y="1199"/>
                  </a:lnTo>
                  <a:lnTo>
                    <a:pt x="1104" y="1167"/>
                  </a:lnTo>
                  <a:lnTo>
                    <a:pt x="1199" y="1104"/>
                  </a:lnTo>
                  <a:lnTo>
                    <a:pt x="1262" y="1009"/>
                  </a:lnTo>
                  <a:lnTo>
                    <a:pt x="1325" y="946"/>
                  </a:lnTo>
                  <a:lnTo>
                    <a:pt x="1356" y="852"/>
                  </a:lnTo>
                  <a:lnTo>
                    <a:pt x="1388" y="757"/>
                  </a:lnTo>
                  <a:lnTo>
                    <a:pt x="1388" y="631"/>
                  </a:lnTo>
                  <a:lnTo>
                    <a:pt x="1388" y="537"/>
                  </a:lnTo>
                  <a:lnTo>
                    <a:pt x="1388" y="474"/>
                  </a:lnTo>
                  <a:lnTo>
                    <a:pt x="1356" y="410"/>
                  </a:lnTo>
                  <a:lnTo>
                    <a:pt x="1325" y="316"/>
                  </a:lnTo>
                  <a:lnTo>
                    <a:pt x="1230" y="221"/>
                  </a:lnTo>
                  <a:lnTo>
                    <a:pt x="1167" y="158"/>
                  </a:lnTo>
                  <a:lnTo>
                    <a:pt x="1072" y="95"/>
                  </a:lnTo>
                  <a:lnTo>
                    <a:pt x="946" y="32"/>
                  </a:lnTo>
                  <a:lnTo>
                    <a:pt x="820" y="32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9" name="Google Shape;4239;p33"/>
            <p:cNvSpPr/>
            <p:nvPr/>
          </p:nvSpPr>
          <p:spPr>
            <a:xfrm>
              <a:off x="2313300" y="2527650"/>
              <a:ext cx="24450" cy="26800"/>
            </a:xfrm>
            <a:custGeom>
              <a:avLst/>
              <a:gdLst/>
              <a:ahLst/>
              <a:cxnLst/>
              <a:rect l="l" t="t" r="r" b="b"/>
              <a:pathLst>
                <a:path w="978" h="1072" extrusionOk="0">
                  <a:moveTo>
                    <a:pt x="505" y="0"/>
                  </a:moveTo>
                  <a:lnTo>
                    <a:pt x="253" y="32"/>
                  </a:lnTo>
                  <a:lnTo>
                    <a:pt x="0" y="315"/>
                  </a:lnTo>
                  <a:lnTo>
                    <a:pt x="0" y="725"/>
                  </a:lnTo>
                  <a:lnTo>
                    <a:pt x="253" y="1009"/>
                  </a:lnTo>
                  <a:lnTo>
                    <a:pt x="505" y="1072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5"/>
                  </a:lnTo>
                  <a:lnTo>
                    <a:pt x="726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0" name="Google Shape;4240;p33"/>
            <p:cNvSpPr/>
            <p:nvPr/>
          </p:nvSpPr>
          <p:spPr>
            <a:xfrm>
              <a:off x="2376350" y="2492175"/>
              <a:ext cx="11850" cy="12625"/>
            </a:xfrm>
            <a:custGeom>
              <a:avLst/>
              <a:gdLst/>
              <a:ahLst/>
              <a:cxnLst/>
              <a:rect l="l" t="t" r="r" b="b"/>
              <a:pathLst>
                <a:path w="474" h="505" extrusionOk="0">
                  <a:moveTo>
                    <a:pt x="253" y="0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473"/>
                  </a:lnTo>
                  <a:lnTo>
                    <a:pt x="253" y="505"/>
                  </a:lnTo>
                  <a:lnTo>
                    <a:pt x="347" y="473"/>
                  </a:lnTo>
                  <a:lnTo>
                    <a:pt x="473" y="347"/>
                  </a:lnTo>
                  <a:lnTo>
                    <a:pt x="473" y="158"/>
                  </a:lnTo>
                  <a:lnTo>
                    <a:pt x="347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1" name="Google Shape;4241;p33"/>
            <p:cNvSpPr/>
            <p:nvPr/>
          </p:nvSpPr>
          <p:spPr>
            <a:xfrm>
              <a:off x="2396850" y="256152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1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00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00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2" name="Google Shape;4242;p33"/>
            <p:cNvSpPr/>
            <p:nvPr/>
          </p:nvSpPr>
          <p:spPr>
            <a:xfrm>
              <a:off x="2421275" y="2709700"/>
              <a:ext cx="34700" cy="37075"/>
            </a:xfrm>
            <a:custGeom>
              <a:avLst/>
              <a:gdLst/>
              <a:ahLst/>
              <a:cxnLst/>
              <a:rect l="l" t="t" r="r" b="b"/>
              <a:pathLst>
                <a:path w="1388" h="1483" extrusionOk="0">
                  <a:moveTo>
                    <a:pt x="694" y="0"/>
                  </a:moveTo>
                  <a:lnTo>
                    <a:pt x="379" y="32"/>
                  </a:lnTo>
                  <a:lnTo>
                    <a:pt x="1" y="442"/>
                  </a:lnTo>
                  <a:lnTo>
                    <a:pt x="1" y="1009"/>
                  </a:lnTo>
                  <a:lnTo>
                    <a:pt x="379" y="1451"/>
                  </a:lnTo>
                  <a:lnTo>
                    <a:pt x="694" y="1482"/>
                  </a:lnTo>
                  <a:lnTo>
                    <a:pt x="1041" y="1451"/>
                  </a:lnTo>
                  <a:lnTo>
                    <a:pt x="1388" y="1009"/>
                  </a:lnTo>
                  <a:lnTo>
                    <a:pt x="1388" y="442"/>
                  </a:lnTo>
                  <a:lnTo>
                    <a:pt x="1041" y="32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3" name="Google Shape;4243;p33"/>
            <p:cNvSpPr/>
            <p:nvPr/>
          </p:nvSpPr>
          <p:spPr>
            <a:xfrm>
              <a:off x="2342450" y="2634025"/>
              <a:ext cx="16575" cy="18175"/>
            </a:xfrm>
            <a:custGeom>
              <a:avLst/>
              <a:gdLst/>
              <a:ahLst/>
              <a:cxnLst/>
              <a:rect l="l" t="t" r="r" b="b"/>
              <a:pathLst>
                <a:path w="663" h="727" extrusionOk="0">
                  <a:moveTo>
                    <a:pt x="316" y="1"/>
                  </a:moveTo>
                  <a:lnTo>
                    <a:pt x="159" y="33"/>
                  </a:lnTo>
                  <a:lnTo>
                    <a:pt x="1" y="222"/>
                  </a:lnTo>
                  <a:lnTo>
                    <a:pt x="1" y="505"/>
                  </a:lnTo>
                  <a:lnTo>
                    <a:pt x="159" y="695"/>
                  </a:lnTo>
                  <a:lnTo>
                    <a:pt x="316" y="726"/>
                  </a:lnTo>
                  <a:lnTo>
                    <a:pt x="474" y="695"/>
                  </a:lnTo>
                  <a:lnTo>
                    <a:pt x="663" y="505"/>
                  </a:lnTo>
                  <a:lnTo>
                    <a:pt x="663" y="222"/>
                  </a:lnTo>
                  <a:lnTo>
                    <a:pt x="474" y="33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4" name="Google Shape;4244;p33"/>
            <p:cNvSpPr/>
            <p:nvPr/>
          </p:nvSpPr>
          <p:spPr>
            <a:xfrm>
              <a:off x="2298325" y="2700250"/>
              <a:ext cx="19725" cy="20500"/>
            </a:xfrm>
            <a:custGeom>
              <a:avLst/>
              <a:gdLst/>
              <a:ahLst/>
              <a:cxnLst/>
              <a:rect l="l" t="t" r="r" b="b"/>
              <a:pathLst>
                <a:path w="789" h="820" extrusionOk="0">
                  <a:moveTo>
                    <a:pt x="221" y="0"/>
                  </a:moveTo>
                  <a:lnTo>
                    <a:pt x="0" y="252"/>
                  </a:lnTo>
                  <a:lnTo>
                    <a:pt x="0" y="568"/>
                  </a:lnTo>
                  <a:lnTo>
                    <a:pt x="221" y="820"/>
                  </a:lnTo>
                  <a:lnTo>
                    <a:pt x="568" y="820"/>
                  </a:lnTo>
                  <a:lnTo>
                    <a:pt x="789" y="568"/>
                  </a:lnTo>
                  <a:lnTo>
                    <a:pt x="789" y="25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5" name="Google Shape;4245;p33"/>
            <p:cNvSpPr/>
            <p:nvPr/>
          </p:nvSpPr>
          <p:spPr>
            <a:xfrm>
              <a:off x="2297525" y="2597000"/>
              <a:ext cx="14225" cy="15000"/>
            </a:xfrm>
            <a:custGeom>
              <a:avLst/>
              <a:gdLst/>
              <a:ahLst/>
              <a:cxnLst/>
              <a:rect l="l" t="t" r="r" b="b"/>
              <a:pathLst>
                <a:path w="569" h="600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10"/>
                  </a:lnTo>
                  <a:lnTo>
                    <a:pt x="159" y="568"/>
                  </a:lnTo>
                  <a:lnTo>
                    <a:pt x="285" y="599"/>
                  </a:lnTo>
                  <a:lnTo>
                    <a:pt x="411" y="568"/>
                  </a:lnTo>
                  <a:lnTo>
                    <a:pt x="568" y="410"/>
                  </a:lnTo>
                  <a:lnTo>
                    <a:pt x="568" y="189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6" name="Google Shape;4246;p33"/>
            <p:cNvSpPr/>
            <p:nvPr/>
          </p:nvSpPr>
          <p:spPr>
            <a:xfrm>
              <a:off x="2218725" y="2613550"/>
              <a:ext cx="23675" cy="24450"/>
            </a:xfrm>
            <a:custGeom>
              <a:avLst/>
              <a:gdLst/>
              <a:ahLst/>
              <a:cxnLst/>
              <a:rect l="l" t="t" r="r" b="b"/>
              <a:pathLst>
                <a:path w="947" h="978" extrusionOk="0">
                  <a:moveTo>
                    <a:pt x="253" y="0"/>
                  </a:moveTo>
                  <a:lnTo>
                    <a:pt x="0" y="284"/>
                  </a:lnTo>
                  <a:lnTo>
                    <a:pt x="0" y="662"/>
                  </a:lnTo>
                  <a:lnTo>
                    <a:pt x="253" y="946"/>
                  </a:lnTo>
                  <a:lnTo>
                    <a:pt x="473" y="978"/>
                  </a:lnTo>
                  <a:lnTo>
                    <a:pt x="694" y="946"/>
                  </a:lnTo>
                  <a:lnTo>
                    <a:pt x="946" y="662"/>
                  </a:lnTo>
                  <a:lnTo>
                    <a:pt x="946" y="284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7" name="Google Shape;4247;p33"/>
            <p:cNvSpPr/>
            <p:nvPr/>
          </p:nvSpPr>
          <p:spPr>
            <a:xfrm>
              <a:off x="2242375" y="2530000"/>
              <a:ext cx="33125" cy="36275"/>
            </a:xfrm>
            <a:custGeom>
              <a:avLst/>
              <a:gdLst/>
              <a:ahLst/>
              <a:cxnLst/>
              <a:rect l="l" t="t" r="r" b="b"/>
              <a:pathLst>
                <a:path w="1325" h="1451" extrusionOk="0">
                  <a:moveTo>
                    <a:pt x="662" y="1"/>
                  </a:moveTo>
                  <a:lnTo>
                    <a:pt x="347" y="32"/>
                  </a:lnTo>
                  <a:lnTo>
                    <a:pt x="0" y="442"/>
                  </a:lnTo>
                  <a:lnTo>
                    <a:pt x="0" y="978"/>
                  </a:lnTo>
                  <a:lnTo>
                    <a:pt x="347" y="1388"/>
                  </a:lnTo>
                  <a:lnTo>
                    <a:pt x="662" y="1451"/>
                  </a:lnTo>
                  <a:lnTo>
                    <a:pt x="977" y="1388"/>
                  </a:lnTo>
                  <a:lnTo>
                    <a:pt x="1324" y="978"/>
                  </a:lnTo>
                  <a:lnTo>
                    <a:pt x="1324" y="442"/>
                  </a:lnTo>
                  <a:lnTo>
                    <a:pt x="977" y="32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8" name="Google Shape;4248;p33"/>
            <p:cNvSpPr/>
            <p:nvPr/>
          </p:nvSpPr>
          <p:spPr>
            <a:xfrm>
              <a:off x="2195075" y="2483500"/>
              <a:ext cx="21300" cy="23675"/>
            </a:xfrm>
            <a:custGeom>
              <a:avLst/>
              <a:gdLst/>
              <a:ahLst/>
              <a:cxnLst/>
              <a:rect l="l" t="t" r="r" b="b"/>
              <a:pathLst>
                <a:path w="852" h="947" extrusionOk="0">
                  <a:moveTo>
                    <a:pt x="221" y="1"/>
                  </a:moveTo>
                  <a:lnTo>
                    <a:pt x="1" y="284"/>
                  </a:lnTo>
                  <a:lnTo>
                    <a:pt x="1" y="631"/>
                  </a:lnTo>
                  <a:lnTo>
                    <a:pt x="221" y="915"/>
                  </a:lnTo>
                  <a:lnTo>
                    <a:pt x="442" y="946"/>
                  </a:lnTo>
                  <a:lnTo>
                    <a:pt x="631" y="915"/>
                  </a:lnTo>
                  <a:lnTo>
                    <a:pt x="852" y="631"/>
                  </a:lnTo>
                  <a:lnTo>
                    <a:pt x="852" y="284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9" name="Google Shape;4249;p33"/>
            <p:cNvSpPr/>
            <p:nvPr/>
          </p:nvSpPr>
          <p:spPr>
            <a:xfrm>
              <a:off x="2158825" y="2556800"/>
              <a:ext cx="8700" cy="10275"/>
            </a:xfrm>
            <a:custGeom>
              <a:avLst/>
              <a:gdLst/>
              <a:ahLst/>
              <a:cxnLst/>
              <a:rect l="l" t="t" r="r" b="b"/>
              <a:pathLst>
                <a:path w="348" h="411" extrusionOk="0">
                  <a:moveTo>
                    <a:pt x="190" y="0"/>
                  </a:moveTo>
                  <a:lnTo>
                    <a:pt x="0" y="64"/>
                  </a:lnTo>
                  <a:lnTo>
                    <a:pt x="0" y="379"/>
                  </a:lnTo>
                  <a:lnTo>
                    <a:pt x="190" y="410"/>
                  </a:lnTo>
                  <a:lnTo>
                    <a:pt x="347" y="379"/>
                  </a:lnTo>
                  <a:lnTo>
                    <a:pt x="347" y="3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0" name="Google Shape;4250;p33"/>
            <p:cNvSpPr/>
            <p:nvPr/>
          </p:nvSpPr>
          <p:spPr>
            <a:xfrm>
              <a:off x="2113100" y="2660050"/>
              <a:ext cx="15800" cy="16575"/>
            </a:xfrm>
            <a:custGeom>
              <a:avLst/>
              <a:gdLst/>
              <a:ahLst/>
              <a:cxnLst/>
              <a:rect l="l" t="t" r="r" b="b"/>
              <a:pathLst>
                <a:path w="632" h="663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316" y="662"/>
                  </a:lnTo>
                  <a:lnTo>
                    <a:pt x="474" y="631"/>
                  </a:lnTo>
                  <a:lnTo>
                    <a:pt x="631" y="442"/>
                  </a:lnTo>
                  <a:lnTo>
                    <a:pt x="631" y="189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1" name="Google Shape;4251;p33"/>
            <p:cNvSpPr/>
            <p:nvPr/>
          </p:nvSpPr>
          <p:spPr>
            <a:xfrm>
              <a:off x="2189550" y="2686850"/>
              <a:ext cx="3975" cy="4750"/>
            </a:xfrm>
            <a:custGeom>
              <a:avLst/>
              <a:gdLst/>
              <a:ahLst/>
              <a:cxnLst/>
              <a:rect l="l" t="t" r="r" b="b"/>
              <a:pathLst>
                <a:path w="159" h="190" extrusionOk="0">
                  <a:moveTo>
                    <a:pt x="96" y="0"/>
                  </a:moveTo>
                  <a:lnTo>
                    <a:pt x="1" y="32"/>
                  </a:lnTo>
                  <a:lnTo>
                    <a:pt x="1" y="158"/>
                  </a:lnTo>
                  <a:lnTo>
                    <a:pt x="96" y="189"/>
                  </a:lnTo>
                  <a:lnTo>
                    <a:pt x="159" y="158"/>
                  </a:lnTo>
                  <a:lnTo>
                    <a:pt x="159" y="32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2" name="Google Shape;4252;p33"/>
            <p:cNvSpPr/>
            <p:nvPr/>
          </p:nvSpPr>
          <p:spPr>
            <a:xfrm>
              <a:off x="2172225" y="2761725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127" h="127" extrusionOk="0">
                  <a:moveTo>
                    <a:pt x="63" y="0"/>
                  </a:moveTo>
                  <a:lnTo>
                    <a:pt x="0" y="63"/>
                  </a:lnTo>
                  <a:lnTo>
                    <a:pt x="63" y="126"/>
                  </a:lnTo>
                  <a:lnTo>
                    <a:pt x="126" y="63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3" name="Google Shape;4253;p33"/>
            <p:cNvSpPr/>
            <p:nvPr/>
          </p:nvSpPr>
          <p:spPr>
            <a:xfrm>
              <a:off x="2225025" y="2719950"/>
              <a:ext cx="18150" cy="20500"/>
            </a:xfrm>
            <a:custGeom>
              <a:avLst/>
              <a:gdLst/>
              <a:ahLst/>
              <a:cxnLst/>
              <a:rect l="l" t="t" r="r" b="b"/>
              <a:pathLst>
                <a:path w="726" h="820" extrusionOk="0">
                  <a:moveTo>
                    <a:pt x="284" y="0"/>
                  </a:moveTo>
                  <a:lnTo>
                    <a:pt x="190" y="32"/>
                  </a:lnTo>
                  <a:lnTo>
                    <a:pt x="127" y="95"/>
                  </a:lnTo>
                  <a:lnTo>
                    <a:pt x="95" y="126"/>
                  </a:lnTo>
                  <a:lnTo>
                    <a:pt x="64" y="158"/>
                  </a:lnTo>
                  <a:lnTo>
                    <a:pt x="32" y="221"/>
                  </a:lnTo>
                  <a:lnTo>
                    <a:pt x="32" y="316"/>
                  </a:lnTo>
                  <a:lnTo>
                    <a:pt x="1" y="473"/>
                  </a:lnTo>
                  <a:lnTo>
                    <a:pt x="1" y="536"/>
                  </a:lnTo>
                  <a:lnTo>
                    <a:pt x="32" y="599"/>
                  </a:lnTo>
                  <a:lnTo>
                    <a:pt x="64" y="662"/>
                  </a:lnTo>
                  <a:lnTo>
                    <a:pt x="127" y="725"/>
                  </a:lnTo>
                  <a:lnTo>
                    <a:pt x="158" y="757"/>
                  </a:lnTo>
                  <a:lnTo>
                    <a:pt x="221" y="788"/>
                  </a:lnTo>
                  <a:lnTo>
                    <a:pt x="284" y="820"/>
                  </a:lnTo>
                  <a:lnTo>
                    <a:pt x="473" y="820"/>
                  </a:lnTo>
                  <a:lnTo>
                    <a:pt x="537" y="788"/>
                  </a:lnTo>
                  <a:lnTo>
                    <a:pt x="631" y="725"/>
                  </a:lnTo>
                  <a:lnTo>
                    <a:pt x="631" y="694"/>
                  </a:lnTo>
                  <a:lnTo>
                    <a:pt x="663" y="662"/>
                  </a:lnTo>
                  <a:lnTo>
                    <a:pt x="694" y="568"/>
                  </a:lnTo>
                  <a:lnTo>
                    <a:pt x="726" y="473"/>
                  </a:lnTo>
                  <a:lnTo>
                    <a:pt x="694" y="316"/>
                  </a:lnTo>
                  <a:lnTo>
                    <a:pt x="694" y="252"/>
                  </a:lnTo>
                  <a:lnTo>
                    <a:pt x="663" y="189"/>
                  </a:lnTo>
                  <a:lnTo>
                    <a:pt x="663" y="126"/>
                  </a:lnTo>
                  <a:lnTo>
                    <a:pt x="600" y="95"/>
                  </a:lnTo>
                  <a:lnTo>
                    <a:pt x="53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4" name="Google Shape;4254;p33"/>
            <p:cNvSpPr/>
            <p:nvPr/>
          </p:nvSpPr>
          <p:spPr>
            <a:xfrm>
              <a:off x="2223450" y="2812950"/>
              <a:ext cx="14200" cy="14200"/>
            </a:xfrm>
            <a:custGeom>
              <a:avLst/>
              <a:gdLst/>
              <a:ahLst/>
              <a:cxnLst/>
              <a:rect l="l" t="t" r="r" b="b"/>
              <a:pathLst>
                <a:path w="568" h="568" extrusionOk="0">
                  <a:moveTo>
                    <a:pt x="158" y="0"/>
                  </a:moveTo>
                  <a:lnTo>
                    <a:pt x="1" y="158"/>
                  </a:lnTo>
                  <a:lnTo>
                    <a:pt x="1" y="379"/>
                  </a:lnTo>
                  <a:lnTo>
                    <a:pt x="158" y="568"/>
                  </a:lnTo>
                  <a:lnTo>
                    <a:pt x="410" y="568"/>
                  </a:lnTo>
                  <a:lnTo>
                    <a:pt x="568" y="379"/>
                  </a:lnTo>
                  <a:lnTo>
                    <a:pt x="568" y="158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5" name="Google Shape;4255;p33"/>
            <p:cNvSpPr/>
            <p:nvPr/>
          </p:nvSpPr>
          <p:spPr>
            <a:xfrm>
              <a:off x="2287300" y="2790100"/>
              <a:ext cx="34700" cy="37850"/>
            </a:xfrm>
            <a:custGeom>
              <a:avLst/>
              <a:gdLst/>
              <a:ahLst/>
              <a:cxnLst/>
              <a:rect l="l" t="t" r="r" b="b"/>
              <a:pathLst>
                <a:path w="1388" h="1514" extrusionOk="0">
                  <a:moveTo>
                    <a:pt x="694" y="0"/>
                  </a:moveTo>
                  <a:lnTo>
                    <a:pt x="347" y="63"/>
                  </a:lnTo>
                  <a:lnTo>
                    <a:pt x="0" y="473"/>
                  </a:lnTo>
                  <a:lnTo>
                    <a:pt x="0" y="1040"/>
                  </a:lnTo>
                  <a:lnTo>
                    <a:pt x="347" y="1482"/>
                  </a:lnTo>
                  <a:lnTo>
                    <a:pt x="694" y="1513"/>
                  </a:lnTo>
                  <a:lnTo>
                    <a:pt x="1040" y="1482"/>
                  </a:lnTo>
                  <a:lnTo>
                    <a:pt x="1387" y="1040"/>
                  </a:lnTo>
                  <a:lnTo>
                    <a:pt x="1387" y="473"/>
                  </a:lnTo>
                  <a:lnTo>
                    <a:pt x="1040" y="63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6" name="Google Shape;4256;p33"/>
            <p:cNvSpPr/>
            <p:nvPr/>
          </p:nvSpPr>
          <p:spPr>
            <a:xfrm>
              <a:off x="2354275" y="2770375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222" y="1"/>
                  </a:moveTo>
                  <a:lnTo>
                    <a:pt x="1" y="253"/>
                  </a:lnTo>
                  <a:lnTo>
                    <a:pt x="1" y="600"/>
                  </a:lnTo>
                  <a:lnTo>
                    <a:pt x="222" y="852"/>
                  </a:lnTo>
                  <a:lnTo>
                    <a:pt x="411" y="884"/>
                  </a:lnTo>
                  <a:lnTo>
                    <a:pt x="600" y="852"/>
                  </a:lnTo>
                  <a:lnTo>
                    <a:pt x="820" y="600"/>
                  </a:lnTo>
                  <a:lnTo>
                    <a:pt x="820" y="253"/>
                  </a:lnTo>
                  <a:lnTo>
                    <a:pt x="60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7" name="Google Shape;4257;p33"/>
            <p:cNvSpPr/>
            <p:nvPr/>
          </p:nvSpPr>
          <p:spPr>
            <a:xfrm>
              <a:off x="2388950" y="2825550"/>
              <a:ext cx="7925" cy="10275"/>
            </a:xfrm>
            <a:custGeom>
              <a:avLst/>
              <a:gdLst/>
              <a:ahLst/>
              <a:cxnLst/>
              <a:rect l="l" t="t" r="r" b="b"/>
              <a:pathLst>
                <a:path w="317" h="411" extrusionOk="0">
                  <a:moveTo>
                    <a:pt x="159" y="1"/>
                  </a:moveTo>
                  <a:lnTo>
                    <a:pt x="1" y="32"/>
                  </a:lnTo>
                  <a:lnTo>
                    <a:pt x="1" y="347"/>
                  </a:lnTo>
                  <a:lnTo>
                    <a:pt x="159" y="411"/>
                  </a:lnTo>
                  <a:lnTo>
                    <a:pt x="316" y="347"/>
                  </a:lnTo>
                  <a:lnTo>
                    <a:pt x="316" y="32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8" name="Google Shape;4258;p33"/>
            <p:cNvSpPr/>
            <p:nvPr/>
          </p:nvSpPr>
          <p:spPr>
            <a:xfrm>
              <a:off x="2494575" y="2779050"/>
              <a:ext cx="22875" cy="25250"/>
            </a:xfrm>
            <a:custGeom>
              <a:avLst/>
              <a:gdLst/>
              <a:ahLst/>
              <a:cxnLst/>
              <a:rect l="l" t="t" r="r" b="b"/>
              <a:pathLst>
                <a:path w="915" h="1010" extrusionOk="0">
                  <a:moveTo>
                    <a:pt x="473" y="1"/>
                  </a:moveTo>
                  <a:lnTo>
                    <a:pt x="221" y="32"/>
                  </a:lnTo>
                  <a:lnTo>
                    <a:pt x="0" y="316"/>
                  </a:lnTo>
                  <a:lnTo>
                    <a:pt x="0" y="694"/>
                  </a:lnTo>
                  <a:lnTo>
                    <a:pt x="221" y="978"/>
                  </a:lnTo>
                  <a:lnTo>
                    <a:pt x="473" y="1010"/>
                  </a:lnTo>
                  <a:lnTo>
                    <a:pt x="694" y="978"/>
                  </a:lnTo>
                  <a:lnTo>
                    <a:pt x="915" y="694"/>
                  </a:lnTo>
                  <a:lnTo>
                    <a:pt x="915" y="316"/>
                  </a:lnTo>
                  <a:lnTo>
                    <a:pt x="694" y="32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9" name="Google Shape;4259;p33"/>
            <p:cNvSpPr/>
            <p:nvPr/>
          </p:nvSpPr>
          <p:spPr>
            <a:xfrm>
              <a:off x="2519800" y="2691575"/>
              <a:ext cx="28400" cy="30750"/>
            </a:xfrm>
            <a:custGeom>
              <a:avLst/>
              <a:gdLst/>
              <a:ahLst/>
              <a:cxnLst/>
              <a:rect l="l" t="t" r="r" b="b"/>
              <a:pathLst>
                <a:path w="1136" h="1230" extrusionOk="0">
                  <a:moveTo>
                    <a:pt x="568" y="0"/>
                  </a:moveTo>
                  <a:lnTo>
                    <a:pt x="316" y="32"/>
                  </a:lnTo>
                  <a:lnTo>
                    <a:pt x="0" y="379"/>
                  </a:lnTo>
                  <a:lnTo>
                    <a:pt x="0" y="852"/>
                  </a:lnTo>
                  <a:lnTo>
                    <a:pt x="316" y="1167"/>
                  </a:lnTo>
                  <a:lnTo>
                    <a:pt x="568" y="1230"/>
                  </a:lnTo>
                  <a:lnTo>
                    <a:pt x="851" y="1167"/>
                  </a:lnTo>
                  <a:lnTo>
                    <a:pt x="1135" y="852"/>
                  </a:lnTo>
                  <a:lnTo>
                    <a:pt x="1135" y="379"/>
                  </a:lnTo>
                  <a:lnTo>
                    <a:pt x="851" y="3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0" name="Google Shape;4260;p33"/>
            <p:cNvSpPr/>
            <p:nvPr/>
          </p:nvSpPr>
          <p:spPr>
            <a:xfrm>
              <a:off x="2440975" y="2630875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1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10"/>
                  </a:lnTo>
                  <a:lnTo>
                    <a:pt x="694" y="978"/>
                  </a:lnTo>
                  <a:lnTo>
                    <a:pt x="946" y="694"/>
                  </a:lnTo>
                  <a:lnTo>
                    <a:pt x="946" y="316"/>
                  </a:lnTo>
                  <a:lnTo>
                    <a:pt x="694" y="32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1" name="Google Shape;4261;p33"/>
            <p:cNvSpPr/>
            <p:nvPr/>
          </p:nvSpPr>
          <p:spPr>
            <a:xfrm>
              <a:off x="2513500" y="257887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4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2" name="Google Shape;4262;p33"/>
            <p:cNvSpPr/>
            <p:nvPr/>
          </p:nvSpPr>
          <p:spPr>
            <a:xfrm>
              <a:off x="2470925" y="2526050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410" y="1"/>
                  </a:moveTo>
                  <a:lnTo>
                    <a:pt x="221" y="33"/>
                  </a:lnTo>
                  <a:lnTo>
                    <a:pt x="1" y="285"/>
                  </a:lnTo>
                  <a:lnTo>
                    <a:pt x="1" y="632"/>
                  </a:lnTo>
                  <a:lnTo>
                    <a:pt x="221" y="852"/>
                  </a:lnTo>
                  <a:lnTo>
                    <a:pt x="410" y="884"/>
                  </a:lnTo>
                  <a:lnTo>
                    <a:pt x="600" y="852"/>
                  </a:lnTo>
                  <a:lnTo>
                    <a:pt x="820" y="632"/>
                  </a:lnTo>
                  <a:lnTo>
                    <a:pt x="820" y="285"/>
                  </a:lnTo>
                  <a:lnTo>
                    <a:pt x="600" y="33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3" name="Google Shape;4263;p33"/>
            <p:cNvSpPr/>
            <p:nvPr/>
          </p:nvSpPr>
          <p:spPr>
            <a:xfrm>
              <a:off x="2463050" y="2451975"/>
              <a:ext cx="22100" cy="26025"/>
            </a:xfrm>
            <a:custGeom>
              <a:avLst/>
              <a:gdLst/>
              <a:ahLst/>
              <a:cxnLst/>
              <a:rect l="l" t="t" r="r" b="b"/>
              <a:pathLst>
                <a:path w="884" h="1041" extrusionOk="0">
                  <a:moveTo>
                    <a:pt x="379" y="1"/>
                  </a:moveTo>
                  <a:lnTo>
                    <a:pt x="316" y="32"/>
                  </a:lnTo>
                  <a:lnTo>
                    <a:pt x="221" y="64"/>
                  </a:lnTo>
                  <a:lnTo>
                    <a:pt x="126" y="127"/>
                  </a:lnTo>
                  <a:lnTo>
                    <a:pt x="95" y="190"/>
                  </a:lnTo>
                  <a:lnTo>
                    <a:pt x="63" y="221"/>
                  </a:lnTo>
                  <a:lnTo>
                    <a:pt x="0" y="316"/>
                  </a:lnTo>
                  <a:lnTo>
                    <a:pt x="0" y="442"/>
                  </a:lnTo>
                  <a:lnTo>
                    <a:pt x="0" y="505"/>
                  </a:lnTo>
                  <a:lnTo>
                    <a:pt x="0" y="600"/>
                  </a:lnTo>
                  <a:lnTo>
                    <a:pt x="0" y="694"/>
                  </a:lnTo>
                  <a:lnTo>
                    <a:pt x="32" y="757"/>
                  </a:lnTo>
                  <a:lnTo>
                    <a:pt x="63" y="852"/>
                  </a:lnTo>
                  <a:lnTo>
                    <a:pt x="126" y="915"/>
                  </a:lnTo>
                  <a:lnTo>
                    <a:pt x="190" y="978"/>
                  </a:lnTo>
                  <a:lnTo>
                    <a:pt x="284" y="1009"/>
                  </a:lnTo>
                  <a:lnTo>
                    <a:pt x="347" y="1041"/>
                  </a:lnTo>
                  <a:lnTo>
                    <a:pt x="568" y="1041"/>
                  </a:lnTo>
                  <a:lnTo>
                    <a:pt x="662" y="978"/>
                  </a:lnTo>
                  <a:lnTo>
                    <a:pt x="757" y="915"/>
                  </a:lnTo>
                  <a:lnTo>
                    <a:pt x="789" y="852"/>
                  </a:lnTo>
                  <a:lnTo>
                    <a:pt x="852" y="820"/>
                  </a:lnTo>
                  <a:lnTo>
                    <a:pt x="883" y="694"/>
                  </a:lnTo>
                  <a:lnTo>
                    <a:pt x="883" y="600"/>
                  </a:lnTo>
                  <a:lnTo>
                    <a:pt x="883" y="505"/>
                  </a:lnTo>
                  <a:lnTo>
                    <a:pt x="883" y="442"/>
                  </a:lnTo>
                  <a:lnTo>
                    <a:pt x="883" y="347"/>
                  </a:lnTo>
                  <a:lnTo>
                    <a:pt x="852" y="284"/>
                  </a:lnTo>
                  <a:lnTo>
                    <a:pt x="820" y="190"/>
                  </a:lnTo>
                  <a:lnTo>
                    <a:pt x="757" y="127"/>
                  </a:lnTo>
                  <a:lnTo>
                    <a:pt x="694" y="64"/>
                  </a:lnTo>
                  <a:lnTo>
                    <a:pt x="631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4" name="Google Shape;4264;p33"/>
            <p:cNvSpPr/>
            <p:nvPr/>
          </p:nvSpPr>
          <p:spPr>
            <a:xfrm>
              <a:off x="2423650" y="2411775"/>
              <a:ext cx="16575" cy="18150"/>
            </a:xfrm>
            <a:custGeom>
              <a:avLst/>
              <a:gdLst/>
              <a:ahLst/>
              <a:cxnLst/>
              <a:rect l="l" t="t" r="r" b="b"/>
              <a:pathLst>
                <a:path w="663" h="726" extrusionOk="0">
                  <a:moveTo>
                    <a:pt x="315" y="1"/>
                  </a:moveTo>
                  <a:lnTo>
                    <a:pt x="158" y="32"/>
                  </a:lnTo>
                  <a:lnTo>
                    <a:pt x="0" y="221"/>
                  </a:lnTo>
                  <a:lnTo>
                    <a:pt x="0" y="505"/>
                  </a:lnTo>
                  <a:lnTo>
                    <a:pt x="158" y="694"/>
                  </a:lnTo>
                  <a:lnTo>
                    <a:pt x="315" y="726"/>
                  </a:lnTo>
                  <a:lnTo>
                    <a:pt x="473" y="694"/>
                  </a:lnTo>
                  <a:lnTo>
                    <a:pt x="662" y="505"/>
                  </a:lnTo>
                  <a:lnTo>
                    <a:pt x="662" y="221"/>
                  </a:lnTo>
                  <a:lnTo>
                    <a:pt x="473" y="32"/>
                  </a:lnTo>
                  <a:lnTo>
                    <a:pt x="31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5" name="Google Shape;4265;p33"/>
            <p:cNvSpPr/>
            <p:nvPr/>
          </p:nvSpPr>
          <p:spPr>
            <a:xfrm>
              <a:off x="2355850" y="2393650"/>
              <a:ext cx="17375" cy="18950"/>
            </a:xfrm>
            <a:custGeom>
              <a:avLst/>
              <a:gdLst/>
              <a:ahLst/>
              <a:cxnLst/>
              <a:rect l="l" t="t" r="r" b="b"/>
              <a:pathLst>
                <a:path w="695" h="758" extrusionOk="0">
                  <a:moveTo>
                    <a:pt x="348" y="1"/>
                  </a:moveTo>
                  <a:lnTo>
                    <a:pt x="190" y="32"/>
                  </a:lnTo>
                  <a:lnTo>
                    <a:pt x="1" y="253"/>
                  </a:lnTo>
                  <a:lnTo>
                    <a:pt x="1" y="505"/>
                  </a:lnTo>
                  <a:lnTo>
                    <a:pt x="190" y="726"/>
                  </a:lnTo>
                  <a:lnTo>
                    <a:pt x="348" y="757"/>
                  </a:lnTo>
                  <a:lnTo>
                    <a:pt x="505" y="726"/>
                  </a:lnTo>
                  <a:lnTo>
                    <a:pt x="694" y="505"/>
                  </a:lnTo>
                  <a:lnTo>
                    <a:pt x="694" y="253"/>
                  </a:lnTo>
                  <a:lnTo>
                    <a:pt x="505" y="32"/>
                  </a:lnTo>
                  <a:lnTo>
                    <a:pt x="34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6" name="Google Shape;4266;p33"/>
            <p:cNvSpPr/>
            <p:nvPr/>
          </p:nvSpPr>
          <p:spPr>
            <a:xfrm>
              <a:off x="2266800" y="2353450"/>
              <a:ext cx="26025" cy="28400"/>
            </a:xfrm>
            <a:custGeom>
              <a:avLst/>
              <a:gdLst/>
              <a:ahLst/>
              <a:cxnLst/>
              <a:rect l="l" t="t" r="r" b="b"/>
              <a:pathLst>
                <a:path w="1041" h="1136" extrusionOk="0">
                  <a:moveTo>
                    <a:pt x="536" y="1"/>
                  </a:moveTo>
                  <a:lnTo>
                    <a:pt x="284" y="32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84" y="1104"/>
                  </a:lnTo>
                  <a:lnTo>
                    <a:pt x="536" y="1136"/>
                  </a:lnTo>
                  <a:lnTo>
                    <a:pt x="789" y="1104"/>
                  </a:lnTo>
                  <a:lnTo>
                    <a:pt x="1041" y="789"/>
                  </a:lnTo>
                  <a:lnTo>
                    <a:pt x="1041" y="348"/>
                  </a:lnTo>
                  <a:lnTo>
                    <a:pt x="789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7" name="Google Shape;4267;p33"/>
            <p:cNvSpPr/>
            <p:nvPr/>
          </p:nvSpPr>
          <p:spPr>
            <a:xfrm>
              <a:off x="2228175" y="2400750"/>
              <a:ext cx="18150" cy="18950"/>
            </a:xfrm>
            <a:custGeom>
              <a:avLst/>
              <a:gdLst/>
              <a:ahLst/>
              <a:cxnLst/>
              <a:rect l="l" t="t" r="r" b="b"/>
              <a:pathLst>
                <a:path w="726" h="758" extrusionOk="0">
                  <a:moveTo>
                    <a:pt x="190" y="0"/>
                  </a:moveTo>
                  <a:lnTo>
                    <a:pt x="1" y="221"/>
                  </a:lnTo>
                  <a:lnTo>
                    <a:pt x="1" y="536"/>
                  </a:lnTo>
                  <a:lnTo>
                    <a:pt x="190" y="726"/>
                  </a:lnTo>
                  <a:lnTo>
                    <a:pt x="379" y="757"/>
                  </a:lnTo>
                  <a:lnTo>
                    <a:pt x="537" y="726"/>
                  </a:lnTo>
                  <a:lnTo>
                    <a:pt x="726" y="536"/>
                  </a:lnTo>
                  <a:lnTo>
                    <a:pt x="726" y="221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8" name="Google Shape;4268;p33"/>
            <p:cNvSpPr/>
            <p:nvPr/>
          </p:nvSpPr>
          <p:spPr>
            <a:xfrm>
              <a:off x="2152525" y="2395225"/>
              <a:ext cx="21300" cy="22875"/>
            </a:xfrm>
            <a:custGeom>
              <a:avLst/>
              <a:gdLst/>
              <a:ahLst/>
              <a:cxnLst/>
              <a:rect l="l" t="t" r="r" b="b"/>
              <a:pathLst>
                <a:path w="852" h="915" extrusionOk="0">
                  <a:moveTo>
                    <a:pt x="442" y="1"/>
                  </a:moveTo>
                  <a:lnTo>
                    <a:pt x="221" y="32"/>
                  </a:lnTo>
                  <a:lnTo>
                    <a:pt x="32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42" y="915"/>
                  </a:lnTo>
                  <a:lnTo>
                    <a:pt x="631" y="883"/>
                  </a:lnTo>
                  <a:lnTo>
                    <a:pt x="851" y="631"/>
                  </a:lnTo>
                  <a:lnTo>
                    <a:pt x="851" y="284"/>
                  </a:lnTo>
                  <a:lnTo>
                    <a:pt x="631" y="32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9" name="Google Shape;4269;p33"/>
            <p:cNvSpPr/>
            <p:nvPr/>
          </p:nvSpPr>
          <p:spPr>
            <a:xfrm>
              <a:off x="2106800" y="2470100"/>
              <a:ext cx="7125" cy="7900"/>
            </a:xfrm>
            <a:custGeom>
              <a:avLst/>
              <a:gdLst/>
              <a:ahLst/>
              <a:cxnLst/>
              <a:rect l="l" t="t" r="r" b="b"/>
              <a:pathLst>
                <a:path w="285" h="316" extrusionOk="0">
                  <a:moveTo>
                    <a:pt x="158" y="1"/>
                  </a:moveTo>
                  <a:lnTo>
                    <a:pt x="1" y="32"/>
                  </a:lnTo>
                  <a:lnTo>
                    <a:pt x="1" y="253"/>
                  </a:lnTo>
                  <a:lnTo>
                    <a:pt x="158" y="316"/>
                  </a:lnTo>
                  <a:lnTo>
                    <a:pt x="284" y="253"/>
                  </a:lnTo>
                  <a:lnTo>
                    <a:pt x="284" y="32"/>
                  </a:lnTo>
                  <a:lnTo>
                    <a:pt x="15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0" name="Google Shape;4270;p33"/>
            <p:cNvSpPr/>
            <p:nvPr/>
          </p:nvSpPr>
          <p:spPr>
            <a:xfrm>
              <a:off x="2122575" y="2521325"/>
              <a:ext cx="3175" cy="3975"/>
            </a:xfrm>
            <a:custGeom>
              <a:avLst/>
              <a:gdLst/>
              <a:ahLst/>
              <a:cxnLst/>
              <a:rect l="l" t="t" r="r" b="b"/>
              <a:pathLst>
                <a:path w="127" h="159" extrusionOk="0">
                  <a:moveTo>
                    <a:pt x="0" y="1"/>
                  </a:moveTo>
                  <a:lnTo>
                    <a:pt x="0" y="127"/>
                  </a:lnTo>
                  <a:lnTo>
                    <a:pt x="63" y="158"/>
                  </a:lnTo>
                  <a:lnTo>
                    <a:pt x="126" y="127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1" name="Google Shape;4271;p33"/>
            <p:cNvSpPr/>
            <p:nvPr/>
          </p:nvSpPr>
          <p:spPr>
            <a:xfrm>
              <a:off x="2038225" y="2567050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09"/>
                  </a:lnTo>
                  <a:lnTo>
                    <a:pt x="695" y="978"/>
                  </a:lnTo>
                  <a:lnTo>
                    <a:pt x="947" y="694"/>
                  </a:lnTo>
                  <a:lnTo>
                    <a:pt x="947" y="316"/>
                  </a:lnTo>
                  <a:lnTo>
                    <a:pt x="695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2" name="Google Shape;4272;p33"/>
            <p:cNvSpPr/>
            <p:nvPr/>
          </p:nvSpPr>
          <p:spPr>
            <a:xfrm>
              <a:off x="2081575" y="2593050"/>
              <a:ext cx="15000" cy="15800"/>
            </a:xfrm>
            <a:custGeom>
              <a:avLst/>
              <a:gdLst/>
              <a:ahLst/>
              <a:cxnLst/>
              <a:rect l="l" t="t" r="r" b="b"/>
              <a:pathLst>
                <a:path w="600" h="632" extrusionOk="0">
                  <a:moveTo>
                    <a:pt x="159" y="1"/>
                  </a:moveTo>
                  <a:lnTo>
                    <a:pt x="1" y="190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442" y="631"/>
                  </a:lnTo>
                  <a:lnTo>
                    <a:pt x="600" y="442"/>
                  </a:lnTo>
                  <a:lnTo>
                    <a:pt x="600" y="190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3" name="Google Shape;4273;p33"/>
            <p:cNvSpPr/>
            <p:nvPr/>
          </p:nvSpPr>
          <p:spPr>
            <a:xfrm>
              <a:off x="2029575" y="2667925"/>
              <a:ext cx="13425" cy="14225"/>
            </a:xfrm>
            <a:custGeom>
              <a:avLst/>
              <a:gdLst/>
              <a:ahLst/>
              <a:cxnLst/>
              <a:rect l="l" t="t" r="r" b="b"/>
              <a:pathLst>
                <a:path w="537" h="569" extrusionOk="0">
                  <a:moveTo>
                    <a:pt x="252" y="1"/>
                  </a:moveTo>
                  <a:lnTo>
                    <a:pt x="126" y="32"/>
                  </a:lnTo>
                  <a:lnTo>
                    <a:pt x="0" y="190"/>
                  </a:lnTo>
                  <a:lnTo>
                    <a:pt x="0" y="410"/>
                  </a:lnTo>
                  <a:lnTo>
                    <a:pt x="126" y="568"/>
                  </a:lnTo>
                  <a:lnTo>
                    <a:pt x="378" y="568"/>
                  </a:lnTo>
                  <a:lnTo>
                    <a:pt x="536" y="410"/>
                  </a:lnTo>
                  <a:lnTo>
                    <a:pt x="536" y="190"/>
                  </a:lnTo>
                  <a:lnTo>
                    <a:pt x="378" y="32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4" name="Google Shape;4274;p33"/>
            <p:cNvSpPr/>
            <p:nvPr/>
          </p:nvSpPr>
          <p:spPr>
            <a:xfrm>
              <a:off x="2073700" y="2708125"/>
              <a:ext cx="24450" cy="26025"/>
            </a:xfrm>
            <a:custGeom>
              <a:avLst/>
              <a:gdLst/>
              <a:ahLst/>
              <a:cxnLst/>
              <a:rect l="l" t="t" r="r" b="b"/>
              <a:pathLst>
                <a:path w="978" h="1041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725"/>
                  </a:lnTo>
                  <a:lnTo>
                    <a:pt x="253" y="1009"/>
                  </a:lnTo>
                  <a:lnTo>
                    <a:pt x="474" y="1041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6"/>
                  </a:lnTo>
                  <a:lnTo>
                    <a:pt x="726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5" name="Google Shape;4275;p33"/>
            <p:cNvSpPr/>
            <p:nvPr/>
          </p:nvSpPr>
          <p:spPr>
            <a:xfrm>
              <a:off x="2082375" y="2769600"/>
              <a:ext cx="20525" cy="22875"/>
            </a:xfrm>
            <a:custGeom>
              <a:avLst/>
              <a:gdLst/>
              <a:ahLst/>
              <a:cxnLst/>
              <a:rect l="l" t="t" r="r" b="b"/>
              <a:pathLst>
                <a:path w="821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6" name="Google Shape;4276;p33"/>
            <p:cNvSpPr/>
            <p:nvPr/>
          </p:nvSpPr>
          <p:spPr>
            <a:xfrm>
              <a:off x="2128075" y="2822400"/>
              <a:ext cx="7125" cy="8700"/>
            </a:xfrm>
            <a:custGeom>
              <a:avLst/>
              <a:gdLst/>
              <a:ahLst/>
              <a:cxnLst/>
              <a:rect l="l" t="t" r="r" b="b"/>
              <a:pathLst>
                <a:path w="285" h="348" extrusionOk="0">
                  <a:moveTo>
                    <a:pt x="127" y="1"/>
                  </a:moveTo>
                  <a:lnTo>
                    <a:pt x="1" y="64"/>
                  </a:lnTo>
                  <a:lnTo>
                    <a:pt x="1" y="316"/>
                  </a:lnTo>
                  <a:lnTo>
                    <a:pt x="127" y="347"/>
                  </a:lnTo>
                  <a:lnTo>
                    <a:pt x="285" y="316"/>
                  </a:lnTo>
                  <a:lnTo>
                    <a:pt x="285" y="64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7" name="Google Shape;4277;p33"/>
            <p:cNvSpPr/>
            <p:nvPr/>
          </p:nvSpPr>
          <p:spPr>
            <a:xfrm>
              <a:off x="2171425" y="2823975"/>
              <a:ext cx="11850" cy="13425"/>
            </a:xfrm>
            <a:custGeom>
              <a:avLst/>
              <a:gdLst/>
              <a:ahLst/>
              <a:cxnLst/>
              <a:rect l="l" t="t" r="r" b="b"/>
              <a:pathLst>
                <a:path w="474" h="537" extrusionOk="0">
                  <a:moveTo>
                    <a:pt x="253" y="1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505"/>
                  </a:lnTo>
                  <a:lnTo>
                    <a:pt x="253" y="537"/>
                  </a:lnTo>
                  <a:lnTo>
                    <a:pt x="348" y="505"/>
                  </a:lnTo>
                  <a:lnTo>
                    <a:pt x="474" y="347"/>
                  </a:lnTo>
                  <a:lnTo>
                    <a:pt x="474" y="158"/>
                  </a:lnTo>
                  <a:lnTo>
                    <a:pt x="348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8" name="Google Shape;4278;p33"/>
            <p:cNvSpPr/>
            <p:nvPr/>
          </p:nvSpPr>
          <p:spPr>
            <a:xfrm>
              <a:off x="2216350" y="2903575"/>
              <a:ext cx="14225" cy="15800"/>
            </a:xfrm>
            <a:custGeom>
              <a:avLst/>
              <a:gdLst/>
              <a:ahLst/>
              <a:cxnLst/>
              <a:rect l="l" t="t" r="r" b="b"/>
              <a:pathLst>
                <a:path w="569" h="632" extrusionOk="0">
                  <a:moveTo>
                    <a:pt x="285" y="1"/>
                  </a:moveTo>
                  <a:lnTo>
                    <a:pt x="127" y="32"/>
                  </a:lnTo>
                  <a:lnTo>
                    <a:pt x="1" y="221"/>
                  </a:lnTo>
                  <a:lnTo>
                    <a:pt x="1" y="442"/>
                  </a:lnTo>
                  <a:lnTo>
                    <a:pt x="127" y="631"/>
                  </a:lnTo>
                  <a:lnTo>
                    <a:pt x="411" y="631"/>
                  </a:lnTo>
                  <a:lnTo>
                    <a:pt x="568" y="442"/>
                  </a:lnTo>
                  <a:lnTo>
                    <a:pt x="568" y="221"/>
                  </a:lnTo>
                  <a:lnTo>
                    <a:pt x="411" y="3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9" name="Google Shape;4279;p33"/>
            <p:cNvSpPr/>
            <p:nvPr/>
          </p:nvSpPr>
          <p:spPr>
            <a:xfrm>
              <a:off x="2307775" y="2896500"/>
              <a:ext cx="15000" cy="16575"/>
            </a:xfrm>
            <a:custGeom>
              <a:avLst/>
              <a:gdLst/>
              <a:ahLst/>
              <a:cxnLst/>
              <a:rect l="l" t="t" r="r" b="b"/>
              <a:pathLst>
                <a:path w="600" h="663" extrusionOk="0">
                  <a:moveTo>
                    <a:pt x="285" y="0"/>
                  </a:moveTo>
                  <a:lnTo>
                    <a:pt x="158" y="32"/>
                  </a:lnTo>
                  <a:lnTo>
                    <a:pt x="1" y="221"/>
                  </a:lnTo>
                  <a:lnTo>
                    <a:pt x="1" y="441"/>
                  </a:lnTo>
                  <a:lnTo>
                    <a:pt x="158" y="631"/>
                  </a:lnTo>
                  <a:lnTo>
                    <a:pt x="285" y="662"/>
                  </a:lnTo>
                  <a:lnTo>
                    <a:pt x="442" y="631"/>
                  </a:lnTo>
                  <a:lnTo>
                    <a:pt x="600" y="441"/>
                  </a:lnTo>
                  <a:lnTo>
                    <a:pt x="600" y="221"/>
                  </a:lnTo>
                  <a:lnTo>
                    <a:pt x="442" y="32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0" name="Google Shape;4280;p33"/>
            <p:cNvSpPr/>
            <p:nvPr/>
          </p:nvSpPr>
          <p:spPr>
            <a:xfrm>
              <a:off x="2344825" y="2890975"/>
              <a:ext cx="26025" cy="27600"/>
            </a:xfrm>
            <a:custGeom>
              <a:avLst/>
              <a:gdLst/>
              <a:ahLst/>
              <a:cxnLst/>
              <a:rect l="l" t="t" r="r" b="b"/>
              <a:pathLst>
                <a:path w="1041" h="1104" extrusionOk="0">
                  <a:moveTo>
                    <a:pt x="505" y="0"/>
                  </a:moveTo>
                  <a:lnTo>
                    <a:pt x="253" y="32"/>
                  </a:lnTo>
                  <a:lnTo>
                    <a:pt x="1" y="347"/>
                  </a:lnTo>
                  <a:lnTo>
                    <a:pt x="1" y="757"/>
                  </a:lnTo>
                  <a:lnTo>
                    <a:pt x="253" y="1072"/>
                  </a:lnTo>
                  <a:lnTo>
                    <a:pt x="505" y="1104"/>
                  </a:lnTo>
                  <a:lnTo>
                    <a:pt x="757" y="1072"/>
                  </a:lnTo>
                  <a:lnTo>
                    <a:pt x="1041" y="757"/>
                  </a:lnTo>
                  <a:lnTo>
                    <a:pt x="1041" y="347"/>
                  </a:lnTo>
                  <a:lnTo>
                    <a:pt x="75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1" name="Google Shape;4281;p33"/>
            <p:cNvSpPr/>
            <p:nvPr/>
          </p:nvSpPr>
          <p:spPr>
            <a:xfrm>
              <a:off x="2408675" y="2879925"/>
              <a:ext cx="25225" cy="28400"/>
            </a:xfrm>
            <a:custGeom>
              <a:avLst/>
              <a:gdLst/>
              <a:ahLst/>
              <a:cxnLst/>
              <a:rect l="l" t="t" r="r" b="b"/>
              <a:pathLst>
                <a:path w="1009" h="1136" extrusionOk="0">
                  <a:moveTo>
                    <a:pt x="505" y="1"/>
                  </a:moveTo>
                  <a:lnTo>
                    <a:pt x="252" y="33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52" y="1073"/>
                  </a:lnTo>
                  <a:lnTo>
                    <a:pt x="505" y="1136"/>
                  </a:lnTo>
                  <a:lnTo>
                    <a:pt x="757" y="1073"/>
                  </a:lnTo>
                  <a:lnTo>
                    <a:pt x="1009" y="758"/>
                  </a:lnTo>
                  <a:lnTo>
                    <a:pt x="1009" y="348"/>
                  </a:lnTo>
                  <a:lnTo>
                    <a:pt x="757" y="33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82" name="Google Shape;4282;p33"/>
          <p:cNvSpPr/>
          <p:nvPr/>
        </p:nvSpPr>
        <p:spPr>
          <a:xfrm>
            <a:off x="208688" y="4381647"/>
            <a:ext cx="698092" cy="440439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83" name="Google Shape;4283;p33"/>
          <p:cNvGrpSpPr/>
          <p:nvPr/>
        </p:nvGrpSpPr>
        <p:grpSpPr>
          <a:xfrm>
            <a:off x="8145013" y="4420033"/>
            <a:ext cx="446455" cy="474918"/>
            <a:chOff x="5058400" y="2489025"/>
            <a:chExt cx="419325" cy="446100"/>
          </a:xfrm>
        </p:grpSpPr>
        <p:sp>
          <p:nvSpPr>
            <p:cNvPr id="4284" name="Google Shape;4284;p33"/>
            <p:cNvSpPr/>
            <p:nvPr/>
          </p:nvSpPr>
          <p:spPr>
            <a:xfrm>
              <a:off x="5291700" y="2489025"/>
              <a:ext cx="153725" cy="93800"/>
            </a:xfrm>
            <a:custGeom>
              <a:avLst/>
              <a:gdLst/>
              <a:ahLst/>
              <a:cxnLst/>
              <a:rect l="l" t="t" r="r" b="b"/>
              <a:pathLst>
                <a:path w="6149" h="3752" extrusionOk="0">
                  <a:moveTo>
                    <a:pt x="3563" y="0"/>
                  </a:moveTo>
                  <a:lnTo>
                    <a:pt x="3122" y="63"/>
                  </a:lnTo>
                  <a:lnTo>
                    <a:pt x="2649" y="221"/>
                  </a:lnTo>
                  <a:lnTo>
                    <a:pt x="1861" y="788"/>
                  </a:lnTo>
                  <a:lnTo>
                    <a:pt x="1545" y="1135"/>
                  </a:lnTo>
                  <a:lnTo>
                    <a:pt x="1104" y="1734"/>
                  </a:lnTo>
                  <a:lnTo>
                    <a:pt x="347" y="2995"/>
                  </a:lnTo>
                  <a:lnTo>
                    <a:pt x="1" y="3657"/>
                  </a:lnTo>
                  <a:lnTo>
                    <a:pt x="505" y="3689"/>
                  </a:lnTo>
                  <a:lnTo>
                    <a:pt x="1009" y="3720"/>
                  </a:lnTo>
                  <a:lnTo>
                    <a:pt x="1734" y="3752"/>
                  </a:lnTo>
                  <a:lnTo>
                    <a:pt x="2428" y="3689"/>
                  </a:lnTo>
                  <a:lnTo>
                    <a:pt x="3059" y="3531"/>
                  </a:lnTo>
                  <a:lnTo>
                    <a:pt x="4193" y="2838"/>
                  </a:lnTo>
                  <a:lnTo>
                    <a:pt x="4698" y="2396"/>
                  </a:lnTo>
                  <a:lnTo>
                    <a:pt x="5108" y="1955"/>
                  </a:lnTo>
                  <a:lnTo>
                    <a:pt x="5486" y="1450"/>
                  </a:lnTo>
                  <a:lnTo>
                    <a:pt x="5864" y="978"/>
                  </a:lnTo>
                  <a:lnTo>
                    <a:pt x="6148" y="442"/>
                  </a:lnTo>
                  <a:lnTo>
                    <a:pt x="6148" y="347"/>
                  </a:lnTo>
                  <a:lnTo>
                    <a:pt x="5959" y="189"/>
                  </a:lnTo>
                  <a:lnTo>
                    <a:pt x="5518" y="126"/>
                  </a:lnTo>
                  <a:lnTo>
                    <a:pt x="5265" y="95"/>
                  </a:lnTo>
                  <a:lnTo>
                    <a:pt x="4635" y="32"/>
                  </a:lnTo>
                  <a:lnTo>
                    <a:pt x="4004" y="32"/>
                  </a:lnTo>
                  <a:lnTo>
                    <a:pt x="356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5" name="Google Shape;4285;p33"/>
            <p:cNvSpPr/>
            <p:nvPr/>
          </p:nvSpPr>
          <p:spPr>
            <a:xfrm>
              <a:off x="5304300" y="2499275"/>
              <a:ext cx="126925" cy="73300"/>
            </a:xfrm>
            <a:custGeom>
              <a:avLst/>
              <a:gdLst/>
              <a:ahLst/>
              <a:cxnLst/>
              <a:rect l="l" t="t" r="r" b="b"/>
              <a:pathLst>
                <a:path w="5077" h="2932" extrusionOk="0">
                  <a:moveTo>
                    <a:pt x="4856" y="0"/>
                  </a:moveTo>
                  <a:lnTo>
                    <a:pt x="3595" y="568"/>
                  </a:lnTo>
                  <a:lnTo>
                    <a:pt x="1199" y="1892"/>
                  </a:lnTo>
                  <a:lnTo>
                    <a:pt x="64" y="2680"/>
                  </a:lnTo>
                  <a:lnTo>
                    <a:pt x="1" y="2774"/>
                  </a:lnTo>
                  <a:lnTo>
                    <a:pt x="32" y="2869"/>
                  </a:lnTo>
                  <a:lnTo>
                    <a:pt x="64" y="2900"/>
                  </a:lnTo>
                  <a:lnTo>
                    <a:pt x="127" y="2932"/>
                  </a:lnTo>
                  <a:lnTo>
                    <a:pt x="159" y="2932"/>
                  </a:lnTo>
                  <a:lnTo>
                    <a:pt x="222" y="2900"/>
                  </a:lnTo>
                  <a:lnTo>
                    <a:pt x="1357" y="2144"/>
                  </a:lnTo>
                  <a:lnTo>
                    <a:pt x="3721" y="820"/>
                  </a:lnTo>
                  <a:lnTo>
                    <a:pt x="4982" y="252"/>
                  </a:lnTo>
                  <a:lnTo>
                    <a:pt x="5077" y="189"/>
                  </a:lnTo>
                  <a:lnTo>
                    <a:pt x="5045" y="95"/>
                  </a:lnTo>
                  <a:lnTo>
                    <a:pt x="4982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6" name="Google Shape;4286;p33"/>
            <p:cNvSpPr/>
            <p:nvPr/>
          </p:nvSpPr>
          <p:spPr>
            <a:xfrm>
              <a:off x="5355550" y="2533150"/>
              <a:ext cx="41775" cy="11075"/>
            </a:xfrm>
            <a:custGeom>
              <a:avLst/>
              <a:gdLst/>
              <a:ahLst/>
              <a:cxnLst/>
              <a:rect l="l" t="t" r="r" b="b"/>
              <a:pathLst>
                <a:path w="1671" h="443" extrusionOk="0">
                  <a:moveTo>
                    <a:pt x="126" y="1"/>
                  </a:moveTo>
                  <a:lnTo>
                    <a:pt x="32" y="32"/>
                  </a:lnTo>
                  <a:lnTo>
                    <a:pt x="0" y="127"/>
                  </a:lnTo>
                  <a:lnTo>
                    <a:pt x="32" y="221"/>
                  </a:lnTo>
                  <a:lnTo>
                    <a:pt x="95" y="284"/>
                  </a:lnTo>
                  <a:lnTo>
                    <a:pt x="126" y="284"/>
                  </a:lnTo>
                  <a:lnTo>
                    <a:pt x="820" y="316"/>
                  </a:lnTo>
                  <a:lnTo>
                    <a:pt x="1513" y="442"/>
                  </a:lnTo>
                  <a:lnTo>
                    <a:pt x="1639" y="411"/>
                  </a:lnTo>
                  <a:lnTo>
                    <a:pt x="1671" y="316"/>
                  </a:lnTo>
                  <a:lnTo>
                    <a:pt x="1671" y="221"/>
                  </a:lnTo>
                  <a:lnTo>
                    <a:pt x="1576" y="158"/>
                  </a:lnTo>
                  <a:lnTo>
                    <a:pt x="851" y="32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7" name="Google Shape;4287;p33"/>
            <p:cNvSpPr/>
            <p:nvPr/>
          </p:nvSpPr>
          <p:spPr>
            <a:xfrm>
              <a:off x="5375250" y="2496125"/>
              <a:ext cx="26825" cy="31550"/>
            </a:xfrm>
            <a:custGeom>
              <a:avLst/>
              <a:gdLst/>
              <a:ahLst/>
              <a:cxnLst/>
              <a:rect l="l" t="t" r="r" b="b"/>
              <a:pathLst>
                <a:path w="1073" h="1262" extrusionOk="0">
                  <a:moveTo>
                    <a:pt x="915" y="0"/>
                  </a:moveTo>
                  <a:lnTo>
                    <a:pt x="820" y="63"/>
                  </a:lnTo>
                  <a:lnTo>
                    <a:pt x="379" y="504"/>
                  </a:lnTo>
                  <a:lnTo>
                    <a:pt x="32" y="1072"/>
                  </a:lnTo>
                  <a:lnTo>
                    <a:pt x="0" y="1198"/>
                  </a:lnTo>
                  <a:lnTo>
                    <a:pt x="95" y="1261"/>
                  </a:lnTo>
                  <a:lnTo>
                    <a:pt x="221" y="1261"/>
                  </a:lnTo>
                  <a:lnTo>
                    <a:pt x="284" y="1198"/>
                  </a:lnTo>
                  <a:lnTo>
                    <a:pt x="568" y="694"/>
                  </a:lnTo>
                  <a:lnTo>
                    <a:pt x="1009" y="252"/>
                  </a:lnTo>
                  <a:lnTo>
                    <a:pt x="1072" y="158"/>
                  </a:lnTo>
                  <a:lnTo>
                    <a:pt x="1009" y="63"/>
                  </a:lnTo>
                  <a:lnTo>
                    <a:pt x="915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8" name="Google Shape;4288;p33"/>
            <p:cNvSpPr/>
            <p:nvPr/>
          </p:nvSpPr>
          <p:spPr>
            <a:xfrm>
              <a:off x="5335825" y="2517400"/>
              <a:ext cx="17375" cy="33900"/>
            </a:xfrm>
            <a:custGeom>
              <a:avLst/>
              <a:gdLst/>
              <a:ahLst/>
              <a:cxnLst/>
              <a:rect l="l" t="t" r="r" b="b"/>
              <a:pathLst>
                <a:path w="695" h="1356" extrusionOk="0">
                  <a:moveTo>
                    <a:pt x="474" y="0"/>
                  </a:moveTo>
                  <a:lnTo>
                    <a:pt x="442" y="95"/>
                  </a:lnTo>
                  <a:lnTo>
                    <a:pt x="222" y="631"/>
                  </a:lnTo>
                  <a:lnTo>
                    <a:pt x="33" y="1167"/>
                  </a:lnTo>
                  <a:lnTo>
                    <a:pt x="1" y="1261"/>
                  </a:lnTo>
                  <a:lnTo>
                    <a:pt x="96" y="1356"/>
                  </a:lnTo>
                  <a:lnTo>
                    <a:pt x="222" y="1356"/>
                  </a:lnTo>
                  <a:lnTo>
                    <a:pt x="285" y="1261"/>
                  </a:lnTo>
                  <a:lnTo>
                    <a:pt x="505" y="725"/>
                  </a:lnTo>
                  <a:lnTo>
                    <a:pt x="695" y="189"/>
                  </a:lnTo>
                  <a:lnTo>
                    <a:pt x="695" y="63"/>
                  </a:lnTo>
                  <a:lnTo>
                    <a:pt x="600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9" name="Google Shape;4289;p33"/>
            <p:cNvSpPr/>
            <p:nvPr/>
          </p:nvSpPr>
          <p:spPr>
            <a:xfrm>
              <a:off x="5058400" y="2535525"/>
              <a:ext cx="419325" cy="399600"/>
            </a:xfrm>
            <a:custGeom>
              <a:avLst/>
              <a:gdLst/>
              <a:ahLst/>
              <a:cxnLst/>
              <a:rect l="l" t="t" r="r" b="b"/>
              <a:pathLst>
                <a:path w="16773" h="15984" extrusionOk="0">
                  <a:moveTo>
                    <a:pt x="5045" y="0"/>
                  </a:moveTo>
                  <a:lnTo>
                    <a:pt x="4162" y="63"/>
                  </a:lnTo>
                  <a:lnTo>
                    <a:pt x="3532" y="158"/>
                  </a:lnTo>
                  <a:lnTo>
                    <a:pt x="2460" y="599"/>
                  </a:lnTo>
                  <a:lnTo>
                    <a:pt x="1609" y="1230"/>
                  </a:lnTo>
                  <a:lnTo>
                    <a:pt x="947" y="2049"/>
                  </a:lnTo>
                  <a:lnTo>
                    <a:pt x="505" y="2995"/>
                  </a:lnTo>
                  <a:lnTo>
                    <a:pt x="190" y="4067"/>
                  </a:lnTo>
                  <a:lnTo>
                    <a:pt x="1" y="5769"/>
                  </a:lnTo>
                  <a:lnTo>
                    <a:pt x="32" y="6904"/>
                  </a:lnTo>
                  <a:lnTo>
                    <a:pt x="64" y="7756"/>
                  </a:lnTo>
                  <a:lnTo>
                    <a:pt x="348" y="9773"/>
                  </a:lnTo>
                  <a:lnTo>
                    <a:pt x="947" y="11791"/>
                  </a:lnTo>
                  <a:lnTo>
                    <a:pt x="1672" y="13115"/>
                  </a:lnTo>
                  <a:lnTo>
                    <a:pt x="2271" y="13809"/>
                  </a:lnTo>
                  <a:lnTo>
                    <a:pt x="2649" y="14092"/>
                  </a:lnTo>
                  <a:lnTo>
                    <a:pt x="3469" y="14597"/>
                  </a:lnTo>
                  <a:lnTo>
                    <a:pt x="4730" y="15006"/>
                  </a:lnTo>
                  <a:lnTo>
                    <a:pt x="5581" y="14912"/>
                  </a:lnTo>
                  <a:lnTo>
                    <a:pt x="6085" y="14660"/>
                  </a:lnTo>
                  <a:lnTo>
                    <a:pt x="6211" y="14534"/>
                  </a:lnTo>
                  <a:lnTo>
                    <a:pt x="6243" y="14691"/>
                  </a:lnTo>
                  <a:lnTo>
                    <a:pt x="6527" y="15164"/>
                  </a:lnTo>
                  <a:lnTo>
                    <a:pt x="7220" y="15669"/>
                  </a:lnTo>
                  <a:lnTo>
                    <a:pt x="8513" y="15984"/>
                  </a:lnTo>
                  <a:lnTo>
                    <a:pt x="9490" y="15952"/>
                  </a:lnTo>
                  <a:lnTo>
                    <a:pt x="9900" y="15889"/>
                  </a:lnTo>
                  <a:lnTo>
                    <a:pt x="10688" y="15637"/>
                  </a:lnTo>
                  <a:lnTo>
                    <a:pt x="11855" y="15006"/>
                  </a:lnTo>
                  <a:lnTo>
                    <a:pt x="13242" y="13777"/>
                  </a:lnTo>
                  <a:lnTo>
                    <a:pt x="14408" y="12390"/>
                  </a:lnTo>
                  <a:lnTo>
                    <a:pt x="14850" y="11759"/>
                  </a:lnTo>
                  <a:lnTo>
                    <a:pt x="15417" y="10940"/>
                  </a:lnTo>
                  <a:lnTo>
                    <a:pt x="16363" y="9048"/>
                  </a:lnTo>
                  <a:lnTo>
                    <a:pt x="16710" y="7566"/>
                  </a:lnTo>
                  <a:lnTo>
                    <a:pt x="16773" y="6589"/>
                  </a:lnTo>
                  <a:lnTo>
                    <a:pt x="16583" y="5643"/>
                  </a:lnTo>
                  <a:lnTo>
                    <a:pt x="16174" y="4729"/>
                  </a:lnTo>
                  <a:lnTo>
                    <a:pt x="15827" y="4288"/>
                  </a:lnTo>
                  <a:lnTo>
                    <a:pt x="15732" y="4193"/>
                  </a:lnTo>
                  <a:lnTo>
                    <a:pt x="15669" y="4067"/>
                  </a:lnTo>
                  <a:lnTo>
                    <a:pt x="15039" y="3468"/>
                  </a:lnTo>
                  <a:lnTo>
                    <a:pt x="13525" y="2554"/>
                  </a:lnTo>
                  <a:lnTo>
                    <a:pt x="12264" y="2144"/>
                  </a:lnTo>
                  <a:lnTo>
                    <a:pt x="11413" y="2049"/>
                  </a:lnTo>
                  <a:lnTo>
                    <a:pt x="10562" y="2113"/>
                  </a:lnTo>
                  <a:lnTo>
                    <a:pt x="9742" y="2396"/>
                  </a:lnTo>
                  <a:lnTo>
                    <a:pt x="9333" y="2585"/>
                  </a:lnTo>
                  <a:lnTo>
                    <a:pt x="9238" y="2333"/>
                  </a:lnTo>
                  <a:lnTo>
                    <a:pt x="7977" y="1009"/>
                  </a:lnTo>
                  <a:lnTo>
                    <a:pt x="7630" y="757"/>
                  </a:lnTo>
                  <a:lnTo>
                    <a:pt x="7252" y="536"/>
                  </a:lnTo>
                  <a:lnTo>
                    <a:pt x="6401" y="253"/>
                  </a:lnTo>
                  <a:lnTo>
                    <a:pt x="504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0" name="Google Shape;4290;p33"/>
            <p:cNvSpPr/>
            <p:nvPr/>
          </p:nvSpPr>
          <p:spPr>
            <a:xfrm>
              <a:off x="5238100" y="2556000"/>
              <a:ext cx="106425" cy="75700"/>
            </a:xfrm>
            <a:custGeom>
              <a:avLst/>
              <a:gdLst/>
              <a:ahLst/>
              <a:cxnLst/>
              <a:rect l="l" t="t" r="r" b="b"/>
              <a:pathLst>
                <a:path w="4257" h="3028" extrusionOk="0">
                  <a:moveTo>
                    <a:pt x="442" y="1"/>
                  </a:moveTo>
                  <a:lnTo>
                    <a:pt x="221" y="32"/>
                  </a:lnTo>
                  <a:lnTo>
                    <a:pt x="95" y="285"/>
                  </a:lnTo>
                  <a:lnTo>
                    <a:pt x="1" y="1546"/>
                  </a:lnTo>
                  <a:lnTo>
                    <a:pt x="379" y="2176"/>
                  </a:lnTo>
                  <a:lnTo>
                    <a:pt x="820" y="2555"/>
                  </a:lnTo>
                  <a:lnTo>
                    <a:pt x="1167" y="2681"/>
                  </a:lnTo>
                  <a:lnTo>
                    <a:pt x="1829" y="2901"/>
                  </a:lnTo>
                  <a:lnTo>
                    <a:pt x="2838" y="3027"/>
                  </a:lnTo>
                  <a:lnTo>
                    <a:pt x="3532" y="2775"/>
                  </a:lnTo>
                  <a:lnTo>
                    <a:pt x="4005" y="2208"/>
                  </a:lnTo>
                  <a:lnTo>
                    <a:pt x="4194" y="1766"/>
                  </a:lnTo>
                  <a:lnTo>
                    <a:pt x="4257" y="1262"/>
                  </a:lnTo>
                  <a:lnTo>
                    <a:pt x="4005" y="1230"/>
                  </a:lnTo>
                  <a:lnTo>
                    <a:pt x="2901" y="1325"/>
                  </a:lnTo>
                  <a:lnTo>
                    <a:pt x="2271" y="1577"/>
                  </a:lnTo>
                  <a:lnTo>
                    <a:pt x="2145" y="1829"/>
                  </a:lnTo>
                  <a:lnTo>
                    <a:pt x="1955" y="1577"/>
                  </a:lnTo>
                  <a:lnTo>
                    <a:pt x="1073" y="474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004747">
                <a:alpha val="134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1" name="Google Shape;4291;p33"/>
            <p:cNvSpPr/>
            <p:nvPr/>
          </p:nvSpPr>
          <p:spPr>
            <a:xfrm>
              <a:off x="5065500" y="2712075"/>
              <a:ext cx="411450" cy="222275"/>
            </a:xfrm>
            <a:custGeom>
              <a:avLst/>
              <a:gdLst/>
              <a:ahLst/>
              <a:cxnLst/>
              <a:rect l="l" t="t" r="r" b="b"/>
              <a:pathLst>
                <a:path w="16458" h="8891" extrusionOk="0">
                  <a:moveTo>
                    <a:pt x="16457" y="0"/>
                  </a:moveTo>
                  <a:lnTo>
                    <a:pt x="15700" y="1293"/>
                  </a:lnTo>
                  <a:lnTo>
                    <a:pt x="13714" y="3752"/>
                  </a:lnTo>
                  <a:lnTo>
                    <a:pt x="11539" y="5706"/>
                  </a:lnTo>
                  <a:lnTo>
                    <a:pt x="10026" y="6652"/>
                  </a:lnTo>
                  <a:lnTo>
                    <a:pt x="9112" y="6999"/>
                  </a:lnTo>
                  <a:lnTo>
                    <a:pt x="8733" y="7062"/>
                  </a:lnTo>
                  <a:lnTo>
                    <a:pt x="7788" y="7062"/>
                  </a:lnTo>
                  <a:lnTo>
                    <a:pt x="6463" y="6778"/>
                  </a:lnTo>
                  <a:lnTo>
                    <a:pt x="5770" y="6274"/>
                  </a:lnTo>
                  <a:lnTo>
                    <a:pt x="5486" y="5801"/>
                  </a:lnTo>
                  <a:lnTo>
                    <a:pt x="5455" y="5643"/>
                  </a:lnTo>
                  <a:lnTo>
                    <a:pt x="5328" y="5769"/>
                  </a:lnTo>
                  <a:lnTo>
                    <a:pt x="4856" y="6021"/>
                  </a:lnTo>
                  <a:lnTo>
                    <a:pt x="3973" y="6116"/>
                  </a:lnTo>
                  <a:lnTo>
                    <a:pt x="2712" y="5706"/>
                  </a:lnTo>
                  <a:lnTo>
                    <a:pt x="1892" y="5202"/>
                  </a:lnTo>
                  <a:lnTo>
                    <a:pt x="1640" y="5013"/>
                  </a:lnTo>
                  <a:lnTo>
                    <a:pt x="1136" y="4414"/>
                  </a:lnTo>
                  <a:lnTo>
                    <a:pt x="410" y="3216"/>
                  </a:lnTo>
                  <a:lnTo>
                    <a:pt x="1" y="2144"/>
                  </a:lnTo>
                  <a:lnTo>
                    <a:pt x="95" y="2743"/>
                  </a:lnTo>
                  <a:lnTo>
                    <a:pt x="221" y="3342"/>
                  </a:lnTo>
                  <a:lnTo>
                    <a:pt x="663" y="4477"/>
                  </a:lnTo>
                  <a:lnTo>
                    <a:pt x="1640" y="6305"/>
                  </a:lnTo>
                  <a:lnTo>
                    <a:pt x="2144" y="6873"/>
                  </a:lnTo>
                  <a:lnTo>
                    <a:pt x="2270" y="6936"/>
                  </a:lnTo>
                  <a:lnTo>
                    <a:pt x="2365" y="7030"/>
                  </a:lnTo>
                  <a:lnTo>
                    <a:pt x="2586" y="7156"/>
                  </a:lnTo>
                  <a:lnTo>
                    <a:pt x="2775" y="7282"/>
                  </a:lnTo>
                  <a:lnTo>
                    <a:pt x="3185" y="7503"/>
                  </a:lnTo>
                  <a:lnTo>
                    <a:pt x="3532" y="7661"/>
                  </a:lnTo>
                  <a:lnTo>
                    <a:pt x="4194" y="7881"/>
                  </a:lnTo>
                  <a:lnTo>
                    <a:pt x="4698" y="7944"/>
                  </a:lnTo>
                  <a:lnTo>
                    <a:pt x="5139" y="7913"/>
                  </a:lnTo>
                  <a:lnTo>
                    <a:pt x="5707" y="7661"/>
                  </a:lnTo>
                  <a:lnTo>
                    <a:pt x="5864" y="7503"/>
                  </a:lnTo>
                  <a:lnTo>
                    <a:pt x="5896" y="7503"/>
                  </a:lnTo>
                  <a:lnTo>
                    <a:pt x="5927" y="7472"/>
                  </a:lnTo>
                  <a:lnTo>
                    <a:pt x="5927" y="7503"/>
                  </a:lnTo>
                  <a:lnTo>
                    <a:pt x="5927" y="7535"/>
                  </a:lnTo>
                  <a:lnTo>
                    <a:pt x="5991" y="7661"/>
                  </a:lnTo>
                  <a:lnTo>
                    <a:pt x="6085" y="7850"/>
                  </a:lnTo>
                  <a:lnTo>
                    <a:pt x="6148" y="7976"/>
                  </a:lnTo>
                  <a:lnTo>
                    <a:pt x="6274" y="8102"/>
                  </a:lnTo>
                  <a:lnTo>
                    <a:pt x="6400" y="8228"/>
                  </a:lnTo>
                  <a:lnTo>
                    <a:pt x="6558" y="8354"/>
                  </a:lnTo>
                  <a:lnTo>
                    <a:pt x="6747" y="8480"/>
                  </a:lnTo>
                  <a:lnTo>
                    <a:pt x="6968" y="8607"/>
                  </a:lnTo>
                  <a:lnTo>
                    <a:pt x="7094" y="8638"/>
                  </a:lnTo>
                  <a:lnTo>
                    <a:pt x="7252" y="8701"/>
                  </a:lnTo>
                  <a:lnTo>
                    <a:pt x="7535" y="8796"/>
                  </a:lnTo>
                  <a:lnTo>
                    <a:pt x="7882" y="8827"/>
                  </a:lnTo>
                  <a:lnTo>
                    <a:pt x="8481" y="8890"/>
                  </a:lnTo>
                  <a:lnTo>
                    <a:pt x="9206" y="8859"/>
                  </a:lnTo>
                  <a:lnTo>
                    <a:pt x="9553" y="8827"/>
                  </a:lnTo>
                  <a:lnTo>
                    <a:pt x="10341" y="8543"/>
                  </a:lnTo>
                  <a:lnTo>
                    <a:pt x="11697" y="7755"/>
                  </a:lnTo>
                  <a:lnTo>
                    <a:pt x="12674" y="6967"/>
                  </a:lnTo>
                  <a:lnTo>
                    <a:pt x="13746" y="5801"/>
                  </a:lnTo>
                  <a:lnTo>
                    <a:pt x="14597" y="4697"/>
                  </a:lnTo>
                  <a:lnTo>
                    <a:pt x="15291" y="3657"/>
                  </a:lnTo>
                  <a:lnTo>
                    <a:pt x="16110" y="1860"/>
                  </a:lnTo>
                  <a:lnTo>
                    <a:pt x="16426" y="631"/>
                  </a:lnTo>
                  <a:lnTo>
                    <a:pt x="16457" y="0"/>
                  </a:lnTo>
                  <a:close/>
                </a:path>
              </a:pathLst>
            </a:custGeom>
            <a:solidFill>
              <a:srgbClr val="004747">
                <a:alpha val="9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2" name="Google Shape;4292;p33"/>
            <p:cNvSpPr/>
            <p:nvPr/>
          </p:nvSpPr>
          <p:spPr>
            <a:xfrm>
              <a:off x="5254650" y="2589900"/>
              <a:ext cx="70175" cy="37075"/>
            </a:xfrm>
            <a:custGeom>
              <a:avLst/>
              <a:gdLst/>
              <a:ahLst/>
              <a:cxnLst/>
              <a:rect l="l" t="t" r="r" b="b"/>
              <a:pathLst>
                <a:path w="2807" h="1483" extrusionOk="0">
                  <a:moveTo>
                    <a:pt x="222" y="1"/>
                  </a:moveTo>
                  <a:lnTo>
                    <a:pt x="95" y="32"/>
                  </a:lnTo>
                  <a:lnTo>
                    <a:pt x="1" y="95"/>
                  </a:lnTo>
                  <a:lnTo>
                    <a:pt x="1" y="190"/>
                  </a:lnTo>
                  <a:lnTo>
                    <a:pt x="64" y="316"/>
                  </a:lnTo>
                  <a:lnTo>
                    <a:pt x="505" y="915"/>
                  </a:lnTo>
                  <a:lnTo>
                    <a:pt x="1041" y="1262"/>
                  </a:lnTo>
                  <a:lnTo>
                    <a:pt x="1419" y="1388"/>
                  </a:lnTo>
                  <a:lnTo>
                    <a:pt x="1987" y="1482"/>
                  </a:lnTo>
                  <a:lnTo>
                    <a:pt x="2712" y="1388"/>
                  </a:lnTo>
                  <a:lnTo>
                    <a:pt x="2807" y="1356"/>
                  </a:lnTo>
                  <a:lnTo>
                    <a:pt x="2807" y="1230"/>
                  </a:lnTo>
                  <a:lnTo>
                    <a:pt x="2775" y="1135"/>
                  </a:lnTo>
                  <a:lnTo>
                    <a:pt x="2649" y="1135"/>
                  </a:lnTo>
                  <a:lnTo>
                    <a:pt x="1987" y="1199"/>
                  </a:lnTo>
                  <a:lnTo>
                    <a:pt x="1073" y="978"/>
                  </a:lnTo>
                  <a:lnTo>
                    <a:pt x="348" y="316"/>
                  </a:lnTo>
                  <a:lnTo>
                    <a:pt x="285" y="95"/>
                  </a:lnTo>
                  <a:lnTo>
                    <a:pt x="22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3" name="Google Shape;4293;p33"/>
            <p:cNvSpPr/>
            <p:nvPr/>
          </p:nvSpPr>
          <p:spPr>
            <a:xfrm>
              <a:off x="5263325" y="2509500"/>
              <a:ext cx="33125" cy="112750"/>
            </a:xfrm>
            <a:custGeom>
              <a:avLst/>
              <a:gdLst/>
              <a:ahLst/>
              <a:cxnLst/>
              <a:rect l="l" t="t" r="r" b="b"/>
              <a:pathLst>
                <a:path w="1325" h="4510" extrusionOk="0">
                  <a:moveTo>
                    <a:pt x="316" y="1"/>
                  </a:moveTo>
                  <a:lnTo>
                    <a:pt x="158" y="127"/>
                  </a:lnTo>
                  <a:lnTo>
                    <a:pt x="32" y="253"/>
                  </a:lnTo>
                  <a:lnTo>
                    <a:pt x="1" y="600"/>
                  </a:lnTo>
                  <a:lnTo>
                    <a:pt x="95" y="758"/>
                  </a:lnTo>
                  <a:lnTo>
                    <a:pt x="347" y="1104"/>
                  </a:lnTo>
                  <a:lnTo>
                    <a:pt x="694" y="1956"/>
                  </a:lnTo>
                  <a:lnTo>
                    <a:pt x="789" y="2428"/>
                  </a:lnTo>
                  <a:lnTo>
                    <a:pt x="883" y="3406"/>
                  </a:lnTo>
                  <a:lnTo>
                    <a:pt x="789" y="4446"/>
                  </a:lnTo>
                  <a:lnTo>
                    <a:pt x="789" y="4478"/>
                  </a:lnTo>
                  <a:lnTo>
                    <a:pt x="852" y="4509"/>
                  </a:lnTo>
                  <a:lnTo>
                    <a:pt x="915" y="4509"/>
                  </a:lnTo>
                  <a:lnTo>
                    <a:pt x="946" y="4446"/>
                  </a:lnTo>
                  <a:lnTo>
                    <a:pt x="1230" y="3469"/>
                  </a:lnTo>
                  <a:lnTo>
                    <a:pt x="1325" y="2397"/>
                  </a:lnTo>
                  <a:lnTo>
                    <a:pt x="1325" y="1861"/>
                  </a:lnTo>
                  <a:lnTo>
                    <a:pt x="1230" y="1325"/>
                  </a:lnTo>
                  <a:lnTo>
                    <a:pt x="1104" y="789"/>
                  </a:lnTo>
                  <a:lnTo>
                    <a:pt x="852" y="253"/>
                  </a:lnTo>
                  <a:lnTo>
                    <a:pt x="820" y="222"/>
                  </a:lnTo>
                  <a:lnTo>
                    <a:pt x="789" y="159"/>
                  </a:lnTo>
                  <a:lnTo>
                    <a:pt x="663" y="32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4" name="Google Shape;4294;p33"/>
            <p:cNvSpPr/>
            <p:nvPr/>
          </p:nvSpPr>
          <p:spPr>
            <a:xfrm>
              <a:off x="5190025" y="2690000"/>
              <a:ext cx="21300" cy="21300"/>
            </a:xfrm>
            <a:custGeom>
              <a:avLst/>
              <a:gdLst/>
              <a:ahLst/>
              <a:cxnLst/>
              <a:rect l="l" t="t" r="r" b="b"/>
              <a:pathLst>
                <a:path w="852" h="852" extrusionOk="0">
                  <a:moveTo>
                    <a:pt x="347" y="0"/>
                  </a:moveTo>
                  <a:lnTo>
                    <a:pt x="95" y="189"/>
                  </a:lnTo>
                  <a:lnTo>
                    <a:pt x="32" y="347"/>
                  </a:lnTo>
                  <a:lnTo>
                    <a:pt x="1" y="505"/>
                  </a:lnTo>
                  <a:lnTo>
                    <a:pt x="158" y="788"/>
                  </a:lnTo>
                  <a:lnTo>
                    <a:pt x="316" y="852"/>
                  </a:lnTo>
                  <a:lnTo>
                    <a:pt x="505" y="852"/>
                  </a:lnTo>
                  <a:lnTo>
                    <a:pt x="789" y="694"/>
                  </a:lnTo>
                  <a:lnTo>
                    <a:pt x="852" y="536"/>
                  </a:lnTo>
                  <a:lnTo>
                    <a:pt x="852" y="379"/>
                  </a:lnTo>
                  <a:lnTo>
                    <a:pt x="694" y="95"/>
                  </a:lnTo>
                  <a:lnTo>
                    <a:pt x="537" y="32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5" name="Google Shape;4295;p33"/>
            <p:cNvSpPr/>
            <p:nvPr/>
          </p:nvSpPr>
          <p:spPr>
            <a:xfrm>
              <a:off x="5300375" y="2717575"/>
              <a:ext cx="21300" cy="21300"/>
            </a:xfrm>
            <a:custGeom>
              <a:avLst/>
              <a:gdLst/>
              <a:ahLst/>
              <a:cxnLst/>
              <a:rect l="l" t="t" r="r" b="b"/>
              <a:pathLst>
                <a:path w="852" h="852" extrusionOk="0">
                  <a:moveTo>
                    <a:pt x="347" y="1"/>
                  </a:moveTo>
                  <a:lnTo>
                    <a:pt x="95" y="158"/>
                  </a:lnTo>
                  <a:lnTo>
                    <a:pt x="32" y="316"/>
                  </a:lnTo>
                  <a:lnTo>
                    <a:pt x="0" y="505"/>
                  </a:lnTo>
                  <a:lnTo>
                    <a:pt x="158" y="757"/>
                  </a:lnTo>
                  <a:lnTo>
                    <a:pt x="316" y="852"/>
                  </a:lnTo>
                  <a:lnTo>
                    <a:pt x="505" y="852"/>
                  </a:lnTo>
                  <a:lnTo>
                    <a:pt x="788" y="694"/>
                  </a:lnTo>
                  <a:lnTo>
                    <a:pt x="852" y="537"/>
                  </a:lnTo>
                  <a:lnTo>
                    <a:pt x="852" y="347"/>
                  </a:lnTo>
                  <a:lnTo>
                    <a:pt x="694" y="95"/>
                  </a:lnTo>
                  <a:lnTo>
                    <a:pt x="536" y="32"/>
                  </a:lnTo>
                  <a:lnTo>
                    <a:pt x="34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6" name="Google Shape;4296;p33"/>
            <p:cNvSpPr/>
            <p:nvPr/>
          </p:nvSpPr>
          <p:spPr>
            <a:xfrm>
              <a:off x="5223125" y="2742025"/>
              <a:ext cx="48100" cy="32325"/>
            </a:xfrm>
            <a:custGeom>
              <a:avLst/>
              <a:gdLst/>
              <a:ahLst/>
              <a:cxnLst/>
              <a:rect l="l" t="t" r="r" b="b"/>
              <a:pathLst>
                <a:path w="1924" h="1293" extrusionOk="0">
                  <a:moveTo>
                    <a:pt x="158" y="0"/>
                  </a:moveTo>
                  <a:lnTo>
                    <a:pt x="32" y="32"/>
                  </a:lnTo>
                  <a:lnTo>
                    <a:pt x="1" y="126"/>
                  </a:lnTo>
                  <a:lnTo>
                    <a:pt x="1" y="410"/>
                  </a:lnTo>
                  <a:lnTo>
                    <a:pt x="221" y="883"/>
                  </a:lnTo>
                  <a:lnTo>
                    <a:pt x="411" y="1072"/>
                  </a:lnTo>
                  <a:lnTo>
                    <a:pt x="600" y="1166"/>
                  </a:lnTo>
                  <a:lnTo>
                    <a:pt x="789" y="1230"/>
                  </a:lnTo>
                  <a:lnTo>
                    <a:pt x="1104" y="1293"/>
                  </a:lnTo>
                  <a:lnTo>
                    <a:pt x="1419" y="1198"/>
                  </a:lnTo>
                  <a:lnTo>
                    <a:pt x="1609" y="1103"/>
                  </a:lnTo>
                  <a:lnTo>
                    <a:pt x="1766" y="1009"/>
                  </a:lnTo>
                  <a:lnTo>
                    <a:pt x="1924" y="788"/>
                  </a:lnTo>
                  <a:lnTo>
                    <a:pt x="1924" y="536"/>
                  </a:lnTo>
                  <a:lnTo>
                    <a:pt x="1861" y="441"/>
                  </a:lnTo>
                  <a:lnTo>
                    <a:pt x="1766" y="410"/>
                  </a:lnTo>
                  <a:lnTo>
                    <a:pt x="1640" y="473"/>
                  </a:lnTo>
                  <a:lnTo>
                    <a:pt x="1640" y="567"/>
                  </a:lnTo>
                  <a:lnTo>
                    <a:pt x="1640" y="725"/>
                  </a:lnTo>
                  <a:lnTo>
                    <a:pt x="1546" y="788"/>
                  </a:lnTo>
                  <a:lnTo>
                    <a:pt x="1451" y="883"/>
                  </a:lnTo>
                  <a:lnTo>
                    <a:pt x="1325" y="946"/>
                  </a:lnTo>
                  <a:lnTo>
                    <a:pt x="1136" y="977"/>
                  </a:lnTo>
                  <a:lnTo>
                    <a:pt x="757" y="946"/>
                  </a:lnTo>
                  <a:lnTo>
                    <a:pt x="568" y="851"/>
                  </a:lnTo>
                  <a:lnTo>
                    <a:pt x="442" y="725"/>
                  </a:lnTo>
                  <a:lnTo>
                    <a:pt x="285" y="347"/>
                  </a:lnTo>
                  <a:lnTo>
                    <a:pt x="285" y="126"/>
                  </a:lnTo>
                  <a:lnTo>
                    <a:pt x="253" y="32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7" name="Google Shape;4297;p33"/>
            <p:cNvSpPr/>
            <p:nvPr/>
          </p:nvSpPr>
          <p:spPr>
            <a:xfrm>
              <a:off x="5305900" y="2754625"/>
              <a:ext cx="29175" cy="31550"/>
            </a:xfrm>
            <a:custGeom>
              <a:avLst/>
              <a:gdLst/>
              <a:ahLst/>
              <a:cxnLst/>
              <a:rect l="l" t="t" r="r" b="b"/>
              <a:pathLst>
                <a:path w="1167" h="1262" fill="none" extrusionOk="0">
                  <a:moveTo>
                    <a:pt x="473" y="63"/>
                  </a:moveTo>
                  <a:lnTo>
                    <a:pt x="410" y="32"/>
                  </a:lnTo>
                  <a:lnTo>
                    <a:pt x="347" y="63"/>
                  </a:lnTo>
                  <a:lnTo>
                    <a:pt x="284" y="95"/>
                  </a:lnTo>
                  <a:lnTo>
                    <a:pt x="252" y="158"/>
                  </a:lnTo>
                  <a:lnTo>
                    <a:pt x="95" y="379"/>
                  </a:lnTo>
                  <a:lnTo>
                    <a:pt x="0" y="631"/>
                  </a:lnTo>
                  <a:lnTo>
                    <a:pt x="32" y="789"/>
                  </a:lnTo>
                  <a:lnTo>
                    <a:pt x="189" y="1072"/>
                  </a:lnTo>
                  <a:lnTo>
                    <a:pt x="315" y="1167"/>
                  </a:lnTo>
                  <a:lnTo>
                    <a:pt x="599" y="1261"/>
                  </a:lnTo>
                  <a:lnTo>
                    <a:pt x="883" y="1230"/>
                  </a:lnTo>
                  <a:lnTo>
                    <a:pt x="977" y="1198"/>
                  </a:lnTo>
                  <a:lnTo>
                    <a:pt x="1040" y="1135"/>
                  </a:lnTo>
                  <a:lnTo>
                    <a:pt x="1103" y="1009"/>
                  </a:lnTo>
                  <a:lnTo>
                    <a:pt x="1135" y="915"/>
                  </a:lnTo>
                  <a:lnTo>
                    <a:pt x="1166" y="789"/>
                  </a:lnTo>
                  <a:lnTo>
                    <a:pt x="1166" y="694"/>
                  </a:lnTo>
                  <a:lnTo>
                    <a:pt x="1135" y="536"/>
                  </a:lnTo>
                  <a:lnTo>
                    <a:pt x="1072" y="379"/>
                  </a:lnTo>
                  <a:lnTo>
                    <a:pt x="1009" y="253"/>
                  </a:lnTo>
                  <a:lnTo>
                    <a:pt x="946" y="158"/>
                  </a:lnTo>
                  <a:lnTo>
                    <a:pt x="851" y="63"/>
                  </a:lnTo>
                  <a:lnTo>
                    <a:pt x="567" y="0"/>
                  </a:lnTo>
                  <a:lnTo>
                    <a:pt x="441" y="32"/>
                  </a:lnTo>
                  <a:lnTo>
                    <a:pt x="347" y="63"/>
                  </a:lnTo>
                  <a:lnTo>
                    <a:pt x="284" y="127"/>
                  </a:lnTo>
                  <a:lnTo>
                    <a:pt x="252" y="190"/>
                  </a:lnTo>
                  <a:lnTo>
                    <a:pt x="315" y="25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8" name="Google Shape;4298;p33"/>
            <p:cNvSpPr/>
            <p:nvPr/>
          </p:nvSpPr>
          <p:spPr>
            <a:xfrm>
              <a:off x="5156150" y="2721525"/>
              <a:ext cx="29175" cy="32325"/>
            </a:xfrm>
            <a:custGeom>
              <a:avLst/>
              <a:gdLst/>
              <a:ahLst/>
              <a:cxnLst/>
              <a:rect l="l" t="t" r="r" b="b"/>
              <a:pathLst>
                <a:path w="1167" h="1293" fill="none" extrusionOk="0">
                  <a:moveTo>
                    <a:pt x="252" y="0"/>
                  </a:moveTo>
                  <a:lnTo>
                    <a:pt x="95" y="95"/>
                  </a:lnTo>
                  <a:lnTo>
                    <a:pt x="0" y="379"/>
                  </a:lnTo>
                  <a:lnTo>
                    <a:pt x="95" y="915"/>
                  </a:lnTo>
                  <a:lnTo>
                    <a:pt x="347" y="1167"/>
                  </a:lnTo>
                  <a:lnTo>
                    <a:pt x="599" y="1293"/>
                  </a:lnTo>
                  <a:lnTo>
                    <a:pt x="977" y="1167"/>
                  </a:lnTo>
                  <a:lnTo>
                    <a:pt x="1167" y="946"/>
                  </a:lnTo>
                  <a:lnTo>
                    <a:pt x="1167" y="788"/>
                  </a:lnTo>
                  <a:lnTo>
                    <a:pt x="1135" y="568"/>
                  </a:lnTo>
                  <a:lnTo>
                    <a:pt x="1009" y="347"/>
                  </a:lnTo>
                  <a:lnTo>
                    <a:pt x="820" y="158"/>
                  </a:lnTo>
                  <a:lnTo>
                    <a:pt x="568" y="32"/>
                  </a:lnTo>
                  <a:lnTo>
                    <a:pt x="410" y="32"/>
                  </a:lnTo>
                  <a:lnTo>
                    <a:pt x="252" y="63"/>
                  </a:lnTo>
                  <a:lnTo>
                    <a:pt x="189" y="63"/>
                  </a:lnTo>
                  <a:lnTo>
                    <a:pt x="126" y="126"/>
                  </a:lnTo>
                  <a:lnTo>
                    <a:pt x="126" y="189"/>
                  </a:lnTo>
                  <a:lnTo>
                    <a:pt x="158" y="22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99" name="Google Shape;4299;p33"/>
          <p:cNvGrpSpPr/>
          <p:nvPr/>
        </p:nvGrpSpPr>
        <p:grpSpPr>
          <a:xfrm rot="2937923">
            <a:off x="448834" y="4479264"/>
            <a:ext cx="528771" cy="465277"/>
            <a:chOff x="992375" y="2434650"/>
            <a:chExt cx="532025" cy="468175"/>
          </a:xfrm>
        </p:grpSpPr>
        <p:sp>
          <p:nvSpPr>
            <p:cNvPr id="4300" name="Google Shape;4300;p33"/>
            <p:cNvSpPr/>
            <p:nvPr/>
          </p:nvSpPr>
          <p:spPr>
            <a:xfrm>
              <a:off x="1276100" y="2434650"/>
              <a:ext cx="178150" cy="194675"/>
            </a:xfrm>
            <a:custGeom>
              <a:avLst/>
              <a:gdLst/>
              <a:ahLst/>
              <a:cxnLst/>
              <a:rect l="l" t="t" r="r" b="b"/>
              <a:pathLst>
                <a:path w="7126" h="7787" extrusionOk="0">
                  <a:moveTo>
                    <a:pt x="6747" y="0"/>
                  </a:moveTo>
                  <a:lnTo>
                    <a:pt x="6085" y="126"/>
                  </a:lnTo>
                  <a:lnTo>
                    <a:pt x="5738" y="221"/>
                  </a:lnTo>
                  <a:lnTo>
                    <a:pt x="4792" y="441"/>
                  </a:lnTo>
                  <a:lnTo>
                    <a:pt x="3878" y="725"/>
                  </a:lnTo>
                  <a:lnTo>
                    <a:pt x="3248" y="914"/>
                  </a:lnTo>
                  <a:lnTo>
                    <a:pt x="2649" y="1198"/>
                  </a:lnTo>
                  <a:lnTo>
                    <a:pt x="2333" y="1419"/>
                  </a:lnTo>
                  <a:lnTo>
                    <a:pt x="1829" y="1923"/>
                  </a:lnTo>
                  <a:lnTo>
                    <a:pt x="1230" y="2806"/>
                  </a:lnTo>
                  <a:lnTo>
                    <a:pt x="946" y="3499"/>
                  </a:lnTo>
                  <a:lnTo>
                    <a:pt x="599" y="4540"/>
                  </a:lnTo>
                  <a:lnTo>
                    <a:pt x="158" y="6683"/>
                  </a:lnTo>
                  <a:lnTo>
                    <a:pt x="1" y="7787"/>
                  </a:lnTo>
                  <a:lnTo>
                    <a:pt x="726" y="7566"/>
                  </a:lnTo>
                  <a:lnTo>
                    <a:pt x="1451" y="7377"/>
                  </a:lnTo>
                  <a:lnTo>
                    <a:pt x="2460" y="7093"/>
                  </a:lnTo>
                  <a:lnTo>
                    <a:pt x="3405" y="6652"/>
                  </a:lnTo>
                  <a:lnTo>
                    <a:pt x="3847" y="6400"/>
                  </a:lnTo>
                  <a:lnTo>
                    <a:pt x="4603" y="5769"/>
                  </a:lnTo>
                  <a:lnTo>
                    <a:pt x="5518" y="4634"/>
                  </a:lnTo>
                  <a:lnTo>
                    <a:pt x="5990" y="3752"/>
                  </a:lnTo>
                  <a:lnTo>
                    <a:pt x="6369" y="2900"/>
                  </a:lnTo>
                  <a:lnTo>
                    <a:pt x="6652" y="2018"/>
                  </a:lnTo>
                  <a:lnTo>
                    <a:pt x="6968" y="1166"/>
                  </a:lnTo>
                  <a:lnTo>
                    <a:pt x="7125" y="284"/>
                  </a:lnTo>
                  <a:lnTo>
                    <a:pt x="7062" y="126"/>
                  </a:lnTo>
                  <a:lnTo>
                    <a:pt x="674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1" name="Google Shape;4301;p33"/>
            <p:cNvSpPr/>
            <p:nvPr/>
          </p:nvSpPr>
          <p:spPr>
            <a:xfrm>
              <a:off x="1287925" y="2448025"/>
              <a:ext cx="148200" cy="162400"/>
            </a:xfrm>
            <a:custGeom>
              <a:avLst/>
              <a:gdLst/>
              <a:ahLst/>
              <a:cxnLst/>
              <a:rect l="l" t="t" r="r" b="b"/>
              <a:pathLst>
                <a:path w="5928" h="6496" extrusionOk="0">
                  <a:moveTo>
                    <a:pt x="5707" y="1"/>
                  </a:moveTo>
                  <a:lnTo>
                    <a:pt x="5549" y="96"/>
                  </a:lnTo>
                  <a:lnTo>
                    <a:pt x="4036" y="1483"/>
                  </a:lnTo>
                  <a:lnTo>
                    <a:pt x="1261" y="4541"/>
                  </a:lnTo>
                  <a:lnTo>
                    <a:pt x="63" y="6180"/>
                  </a:lnTo>
                  <a:lnTo>
                    <a:pt x="0" y="6338"/>
                  </a:lnTo>
                  <a:lnTo>
                    <a:pt x="95" y="6464"/>
                  </a:lnTo>
                  <a:lnTo>
                    <a:pt x="158" y="6495"/>
                  </a:lnTo>
                  <a:lnTo>
                    <a:pt x="316" y="6495"/>
                  </a:lnTo>
                  <a:lnTo>
                    <a:pt x="379" y="6432"/>
                  </a:lnTo>
                  <a:lnTo>
                    <a:pt x="1608" y="4793"/>
                  </a:lnTo>
                  <a:lnTo>
                    <a:pt x="4319" y="1766"/>
                  </a:lnTo>
                  <a:lnTo>
                    <a:pt x="5833" y="411"/>
                  </a:lnTo>
                  <a:lnTo>
                    <a:pt x="5927" y="253"/>
                  </a:lnTo>
                  <a:lnTo>
                    <a:pt x="5833" y="96"/>
                  </a:lnTo>
                  <a:lnTo>
                    <a:pt x="5707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2" name="Google Shape;4302;p33"/>
            <p:cNvSpPr/>
            <p:nvPr/>
          </p:nvSpPr>
          <p:spPr>
            <a:xfrm>
              <a:off x="1344675" y="2518175"/>
              <a:ext cx="61500" cy="22100"/>
            </a:xfrm>
            <a:custGeom>
              <a:avLst/>
              <a:gdLst/>
              <a:ahLst/>
              <a:cxnLst/>
              <a:rect l="l" t="t" r="r" b="b"/>
              <a:pathLst>
                <a:path w="2460" h="884" extrusionOk="0">
                  <a:moveTo>
                    <a:pt x="2239" y="1"/>
                  </a:moveTo>
                  <a:lnTo>
                    <a:pt x="1167" y="158"/>
                  </a:lnTo>
                  <a:lnTo>
                    <a:pt x="126" y="474"/>
                  </a:lnTo>
                  <a:lnTo>
                    <a:pt x="0" y="568"/>
                  </a:lnTo>
                  <a:lnTo>
                    <a:pt x="0" y="726"/>
                  </a:lnTo>
                  <a:lnTo>
                    <a:pt x="63" y="852"/>
                  </a:lnTo>
                  <a:lnTo>
                    <a:pt x="221" y="883"/>
                  </a:lnTo>
                  <a:lnTo>
                    <a:pt x="252" y="883"/>
                  </a:lnTo>
                  <a:lnTo>
                    <a:pt x="252" y="852"/>
                  </a:lnTo>
                  <a:lnTo>
                    <a:pt x="1261" y="568"/>
                  </a:lnTo>
                  <a:lnTo>
                    <a:pt x="2302" y="411"/>
                  </a:lnTo>
                  <a:lnTo>
                    <a:pt x="2428" y="348"/>
                  </a:lnTo>
                  <a:lnTo>
                    <a:pt x="2459" y="190"/>
                  </a:lnTo>
                  <a:lnTo>
                    <a:pt x="2396" y="32"/>
                  </a:lnTo>
                  <a:lnTo>
                    <a:pt x="2239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3" name="Google Shape;4303;p33"/>
            <p:cNvSpPr/>
            <p:nvPr/>
          </p:nvSpPr>
          <p:spPr>
            <a:xfrm>
              <a:off x="1367525" y="2459075"/>
              <a:ext cx="25250" cy="54400"/>
            </a:xfrm>
            <a:custGeom>
              <a:avLst/>
              <a:gdLst/>
              <a:ahLst/>
              <a:cxnLst/>
              <a:rect l="l" t="t" r="r" b="b"/>
              <a:pathLst>
                <a:path w="1010" h="2176" extrusionOk="0">
                  <a:moveTo>
                    <a:pt x="726" y="0"/>
                  </a:moveTo>
                  <a:lnTo>
                    <a:pt x="599" y="126"/>
                  </a:lnTo>
                  <a:lnTo>
                    <a:pt x="379" y="536"/>
                  </a:lnTo>
                  <a:lnTo>
                    <a:pt x="95" y="1450"/>
                  </a:lnTo>
                  <a:lnTo>
                    <a:pt x="0" y="1923"/>
                  </a:lnTo>
                  <a:lnTo>
                    <a:pt x="32" y="2113"/>
                  </a:lnTo>
                  <a:lnTo>
                    <a:pt x="158" y="2176"/>
                  </a:lnTo>
                  <a:lnTo>
                    <a:pt x="221" y="2176"/>
                  </a:lnTo>
                  <a:lnTo>
                    <a:pt x="347" y="2113"/>
                  </a:lnTo>
                  <a:lnTo>
                    <a:pt x="410" y="1986"/>
                  </a:lnTo>
                  <a:lnTo>
                    <a:pt x="473" y="1545"/>
                  </a:lnTo>
                  <a:lnTo>
                    <a:pt x="757" y="725"/>
                  </a:lnTo>
                  <a:lnTo>
                    <a:pt x="978" y="316"/>
                  </a:lnTo>
                  <a:lnTo>
                    <a:pt x="1009" y="158"/>
                  </a:lnTo>
                  <a:lnTo>
                    <a:pt x="883" y="32"/>
                  </a:lnTo>
                  <a:lnTo>
                    <a:pt x="726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4" name="Google Shape;4304;p33"/>
            <p:cNvSpPr/>
            <p:nvPr/>
          </p:nvSpPr>
          <p:spPr>
            <a:xfrm>
              <a:off x="1322600" y="2511875"/>
              <a:ext cx="11850" cy="53625"/>
            </a:xfrm>
            <a:custGeom>
              <a:avLst/>
              <a:gdLst/>
              <a:ahLst/>
              <a:cxnLst/>
              <a:rect l="l" t="t" r="r" b="b"/>
              <a:pathLst>
                <a:path w="474" h="2145" extrusionOk="0">
                  <a:moveTo>
                    <a:pt x="253" y="1"/>
                  </a:moveTo>
                  <a:lnTo>
                    <a:pt x="95" y="32"/>
                  </a:lnTo>
                  <a:lnTo>
                    <a:pt x="64" y="221"/>
                  </a:lnTo>
                  <a:lnTo>
                    <a:pt x="32" y="1072"/>
                  </a:lnTo>
                  <a:lnTo>
                    <a:pt x="1" y="1924"/>
                  </a:lnTo>
                  <a:lnTo>
                    <a:pt x="32" y="2081"/>
                  </a:lnTo>
                  <a:lnTo>
                    <a:pt x="190" y="2144"/>
                  </a:lnTo>
                  <a:lnTo>
                    <a:pt x="221" y="2144"/>
                  </a:lnTo>
                  <a:lnTo>
                    <a:pt x="347" y="2081"/>
                  </a:lnTo>
                  <a:lnTo>
                    <a:pt x="410" y="1955"/>
                  </a:lnTo>
                  <a:lnTo>
                    <a:pt x="442" y="1072"/>
                  </a:lnTo>
                  <a:lnTo>
                    <a:pt x="473" y="221"/>
                  </a:lnTo>
                  <a:lnTo>
                    <a:pt x="410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5" name="Google Shape;4305;p33"/>
            <p:cNvSpPr/>
            <p:nvPr/>
          </p:nvSpPr>
          <p:spPr>
            <a:xfrm>
              <a:off x="1276100" y="2603300"/>
              <a:ext cx="248300" cy="117450"/>
            </a:xfrm>
            <a:custGeom>
              <a:avLst/>
              <a:gdLst/>
              <a:ahLst/>
              <a:cxnLst/>
              <a:rect l="l" t="t" r="r" b="b"/>
              <a:pathLst>
                <a:path w="9932" h="4698" extrusionOk="0">
                  <a:moveTo>
                    <a:pt x="5013" y="0"/>
                  </a:moveTo>
                  <a:lnTo>
                    <a:pt x="4288" y="32"/>
                  </a:lnTo>
                  <a:lnTo>
                    <a:pt x="3185" y="127"/>
                  </a:lnTo>
                  <a:lnTo>
                    <a:pt x="1041" y="663"/>
                  </a:lnTo>
                  <a:lnTo>
                    <a:pt x="1" y="1009"/>
                  </a:lnTo>
                  <a:lnTo>
                    <a:pt x="1009" y="2144"/>
                  </a:lnTo>
                  <a:lnTo>
                    <a:pt x="1703" y="2932"/>
                  </a:lnTo>
                  <a:lnTo>
                    <a:pt x="2491" y="3594"/>
                  </a:lnTo>
                  <a:lnTo>
                    <a:pt x="2901" y="3878"/>
                  </a:lnTo>
                  <a:lnTo>
                    <a:pt x="3784" y="4288"/>
                  </a:lnTo>
                  <a:lnTo>
                    <a:pt x="5234" y="4635"/>
                  </a:lnTo>
                  <a:lnTo>
                    <a:pt x="6211" y="4698"/>
                  </a:lnTo>
                  <a:lnTo>
                    <a:pt x="7125" y="4666"/>
                  </a:lnTo>
                  <a:lnTo>
                    <a:pt x="8071" y="4540"/>
                  </a:lnTo>
                  <a:lnTo>
                    <a:pt x="8954" y="4477"/>
                  </a:lnTo>
                  <a:lnTo>
                    <a:pt x="9805" y="4225"/>
                  </a:lnTo>
                  <a:lnTo>
                    <a:pt x="9931" y="4130"/>
                  </a:lnTo>
                  <a:lnTo>
                    <a:pt x="9900" y="3784"/>
                  </a:lnTo>
                  <a:lnTo>
                    <a:pt x="9521" y="3216"/>
                  </a:lnTo>
                  <a:lnTo>
                    <a:pt x="9269" y="2964"/>
                  </a:lnTo>
                  <a:lnTo>
                    <a:pt x="8670" y="2207"/>
                  </a:lnTo>
                  <a:lnTo>
                    <a:pt x="8040" y="1482"/>
                  </a:lnTo>
                  <a:lnTo>
                    <a:pt x="7598" y="978"/>
                  </a:lnTo>
                  <a:lnTo>
                    <a:pt x="7062" y="568"/>
                  </a:lnTo>
                  <a:lnTo>
                    <a:pt x="6747" y="379"/>
                  </a:lnTo>
                  <a:lnTo>
                    <a:pt x="6085" y="158"/>
                  </a:lnTo>
                  <a:lnTo>
                    <a:pt x="50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6" name="Google Shape;4306;p33"/>
            <p:cNvSpPr/>
            <p:nvPr/>
          </p:nvSpPr>
          <p:spPr>
            <a:xfrm>
              <a:off x="1299750" y="2628525"/>
              <a:ext cx="205725" cy="69375"/>
            </a:xfrm>
            <a:custGeom>
              <a:avLst/>
              <a:gdLst/>
              <a:ahLst/>
              <a:cxnLst/>
              <a:rect l="l" t="t" r="r" b="b"/>
              <a:pathLst>
                <a:path w="8229" h="2775" extrusionOk="0">
                  <a:moveTo>
                    <a:pt x="252" y="0"/>
                  </a:moveTo>
                  <a:lnTo>
                    <a:pt x="63" y="32"/>
                  </a:lnTo>
                  <a:lnTo>
                    <a:pt x="0" y="158"/>
                  </a:lnTo>
                  <a:lnTo>
                    <a:pt x="0" y="253"/>
                  </a:lnTo>
                  <a:lnTo>
                    <a:pt x="32" y="316"/>
                  </a:lnTo>
                  <a:lnTo>
                    <a:pt x="95" y="379"/>
                  </a:lnTo>
                  <a:lnTo>
                    <a:pt x="158" y="410"/>
                  </a:lnTo>
                  <a:lnTo>
                    <a:pt x="2176" y="820"/>
                  </a:lnTo>
                  <a:lnTo>
                    <a:pt x="6053" y="1986"/>
                  </a:lnTo>
                  <a:lnTo>
                    <a:pt x="7945" y="2743"/>
                  </a:lnTo>
                  <a:lnTo>
                    <a:pt x="8102" y="2775"/>
                  </a:lnTo>
                  <a:lnTo>
                    <a:pt x="8197" y="2648"/>
                  </a:lnTo>
                  <a:lnTo>
                    <a:pt x="8229" y="2491"/>
                  </a:lnTo>
                  <a:lnTo>
                    <a:pt x="8102" y="2365"/>
                  </a:lnTo>
                  <a:lnTo>
                    <a:pt x="6211" y="1608"/>
                  </a:lnTo>
                  <a:lnTo>
                    <a:pt x="2270" y="410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7" name="Google Shape;4307;p33"/>
            <p:cNvSpPr/>
            <p:nvPr/>
          </p:nvSpPr>
          <p:spPr>
            <a:xfrm>
              <a:off x="1387225" y="2649000"/>
              <a:ext cx="43375" cy="52850"/>
            </a:xfrm>
            <a:custGeom>
              <a:avLst/>
              <a:gdLst/>
              <a:ahLst/>
              <a:cxnLst/>
              <a:rect l="l" t="t" r="r" b="b"/>
              <a:pathLst>
                <a:path w="1735" h="2114" extrusionOk="0">
                  <a:moveTo>
                    <a:pt x="221" y="1"/>
                  </a:moveTo>
                  <a:lnTo>
                    <a:pt x="95" y="64"/>
                  </a:lnTo>
                  <a:lnTo>
                    <a:pt x="1" y="190"/>
                  </a:lnTo>
                  <a:lnTo>
                    <a:pt x="32" y="316"/>
                  </a:lnTo>
                  <a:lnTo>
                    <a:pt x="64" y="348"/>
                  </a:lnTo>
                  <a:lnTo>
                    <a:pt x="757" y="1136"/>
                  </a:lnTo>
                  <a:lnTo>
                    <a:pt x="1356" y="1987"/>
                  </a:lnTo>
                  <a:lnTo>
                    <a:pt x="1451" y="2113"/>
                  </a:lnTo>
                  <a:lnTo>
                    <a:pt x="1640" y="2082"/>
                  </a:lnTo>
                  <a:lnTo>
                    <a:pt x="1735" y="1956"/>
                  </a:lnTo>
                  <a:lnTo>
                    <a:pt x="1703" y="1798"/>
                  </a:lnTo>
                  <a:lnTo>
                    <a:pt x="1104" y="884"/>
                  </a:lnTo>
                  <a:lnTo>
                    <a:pt x="379" y="64"/>
                  </a:lnTo>
                  <a:lnTo>
                    <a:pt x="221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8" name="Google Shape;4308;p33"/>
            <p:cNvSpPr/>
            <p:nvPr/>
          </p:nvSpPr>
          <p:spPr>
            <a:xfrm>
              <a:off x="1421900" y="2652950"/>
              <a:ext cx="56000" cy="15800"/>
            </a:xfrm>
            <a:custGeom>
              <a:avLst/>
              <a:gdLst/>
              <a:ahLst/>
              <a:cxnLst/>
              <a:rect l="l" t="t" r="r" b="b"/>
              <a:pathLst>
                <a:path w="2240" h="632" extrusionOk="0">
                  <a:moveTo>
                    <a:pt x="1546" y="1"/>
                  </a:moveTo>
                  <a:lnTo>
                    <a:pt x="600" y="95"/>
                  </a:lnTo>
                  <a:lnTo>
                    <a:pt x="127" y="221"/>
                  </a:lnTo>
                  <a:lnTo>
                    <a:pt x="1" y="316"/>
                  </a:lnTo>
                  <a:lnTo>
                    <a:pt x="1" y="505"/>
                  </a:lnTo>
                  <a:lnTo>
                    <a:pt x="32" y="537"/>
                  </a:lnTo>
                  <a:lnTo>
                    <a:pt x="127" y="631"/>
                  </a:lnTo>
                  <a:lnTo>
                    <a:pt x="253" y="631"/>
                  </a:lnTo>
                  <a:lnTo>
                    <a:pt x="694" y="505"/>
                  </a:lnTo>
                  <a:lnTo>
                    <a:pt x="1577" y="410"/>
                  </a:lnTo>
                  <a:lnTo>
                    <a:pt x="2018" y="442"/>
                  </a:lnTo>
                  <a:lnTo>
                    <a:pt x="2176" y="410"/>
                  </a:lnTo>
                  <a:lnTo>
                    <a:pt x="2239" y="253"/>
                  </a:lnTo>
                  <a:lnTo>
                    <a:pt x="2208" y="64"/>
                  </a:lnTo>
                  <a:lnTo>
                    <a:pt x="2050" y="32"/>
                  </a:lnTo>
                  <a:lnTo>
                    <a:pt x="1546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9" name="Google Shape;4309;p33"/>
            <p:cNvSpPr/>
            <p:nvPr/>
          </p:nvSpPr>
          <p:spPr>
            <a:xfrm>
              <a:off x="1355700" y="2623000"/>
              <a:ext cx="49675" cy="27625"/>
            </a:xfrm>
            <a:custGeom>
              <a:avLst/>
              <a:gdLst/>
              <a:ahLst/>
              <a:cxnLst/>
              <a:rect l="l" t="t" r="r" b="b"/>
              <a:pathLst>
                <a:path w="1987" h="1105" extrusionOk="0">
                  <a:moveTo>
                    <a:pt x="1861" y="1"/>
                  </a:moveTo>
                  <a:lnTo>
                    <a:pt x="1703" y="32"/>
                  </a:lnTo>
                  <a:lnTo>
                    <a:pt x="915" y="379"/>
                  </a:lnTo>
                  <a:lnTo>
                    <a:pt x="127" y="694"/>
                  </a:lnTo>
                  <a:lnTo>
                    <a:pt x="1" y="789"/>
                  </a:lnTo>
                  <a:lnTo>
                    <a:pt x="1" y="946"/>
                  </a:lnTo>
                  <a:lnTo>
                    <a:pt x="1" y="978"/>
                  </a:lnTo>
                  <a:lnTo>
                    <a:pt x="32" y="978"/>
                  </a:lnTo>
                  <a:lnTo>
                    <a:pt x="127" y="1104"/>
                  </a:lnTo>
                  <a:lnTo>
                    <a:pt x="284" y="1073"/>
                  </a:lnTo>
                  <a:lnTo>
                    <a:pt x="1072" y="757"/>
                  </a:lnTo>
                  <a:lnTo>
                    <a:pt x="1861" y="379"/>
                  </a:lnTo>
                  <a:lnTo>
                    <a:pt x="1987" y="284"/>
                  </a:lnTo>
                  <a:lnTo>
                    <a:pt x="1987" y="127"/>
                  </a:lnTo>
                  <a:lnTo>
                    <a:pt x="1861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0" name="Google Shape;4310;p33"/>
            <p:cNvSpPr/>
            <p:nvPr/>
          </p:nvSpPr>
          <p:spPr>
            <a:xfrm>
              <a:off x="992375" y="2456700"/>
              <a:ext cx="393300" cy="446125"/>
            </a:xfrm>
            <a:custGeom>
              <a:avLst/>
              <a:gdLst/>
              <a:ahLst/>
              <a:cxnLst/>
              <a:rect l="l" t="t" r="r" b="b"/>
              <a:pathLst>
                <a:path w="15732" h="17845" extrusionOk="0">
                  <a:moveTo>
                    <a:pt x="12800" y="1"/>
                  </a:moveTo>
                  <a:lnTo>
                    <a:pt x="12516" y="64"/>
                  </a:lnTo>
                  <a:lnTo>
                    <a:pt x="11980" y="348"/>
                  </a:lnTo>
                  <a:lnTo>
                    <a:pt x="11539" y="694"/>
                  </a:lnTo>
                  <a:lnTo>
                    <a:pt x="10877" y="1230"/>
                  </a:lnTo>
                  <a:lnTo>
                    <a:pt x="9994" y="2144"/>
                  </a:lnTo>
                  <a:lnTo>
                    <a:pt x="9553" y="2807"/>
                  </a:lnTo>
                  <a:lnTo>
                    <a:pt x="9363" y="3185"/>
                  </a:lnTo>
                  <a:lnTo>
                    <a:pt x="9143" y="3878"/>
                  </a:lnTo>
                  <a:lnTo>
                    <a:pt x="8827" y="5297"/>
                  </a:lnTo>
                  <a:lnTo>
                    <a:pt x="8512" y="5928"/>
                  </a:lnTo>
                  <a:lnTo>
                    <a:pt x="8165" y="5076"/>
                  </a:lnTo>
                  <a:lnTo>
                    <a:pt x="7346" y="3374"/>
                  </a:lnTo>
                  <a:lnTo>
                    <a:pt x="6337" y="1861"/>
                  </a:lnTo>
                  <a:lnTo>
                    <a:pt x="5391" y="915"/>
                  </a:lnTo>
                  <a:lnTo>
                    <a:pt x="4635" y="442"/>
                  </a:lnTo>
                  <a:lnTo>
                    <a:pt x="4225" y="253"/>
                  </a:lnTo>
                  <a:lnTo>
                    <a:pt x="3972" y="694"/>
                  </a:lnTo>
                  <a:lnTo>
                    <a:pt x="3626" y="1672"/>
                  </a:lnTo>
                  <a:lnTo>
                    <a:pt x="3500" y="2712"/>
                  </a:lnTo>
                  <a:lnTo>
                    <a:pt x="3626" y="3752"/>
                  </a:lnTo>
                  <a:lnTo>
                    <a:pt x="3783" y="4257"/>
                  </a:lnTo>
                  <a:lnTo>
                    <a:pt x="3941" y="4761"/>
                  </a:lnTo>
                  <a:lnTo>
                    <a:pt x="4445" y="5644"/>
                  </a:lnTo>
                  <a:lnTo>
                    <a:pt x="5107" y="6463"/>
                  </a:lnTo>
                  <a:lnTo>
                    <a:pt x="5896" y="7157"/>
                  </a:lnTo>
                  <a:lnTo>
                    <a:pt x="6337" y="7472"/>
                  </a:lnTo>
                  <a:lnTo>
                    <a:pt x="5328" y="7661"/>
                  </a:lnTo>
                  <a:lnTo>
                    <a:pt x="3342" y="8197"/>
                  </a:lnTo>
                  <a:lnTo>
                    <a:pt x="2428" y="8639"/>
                  </a:lnTo>
                  <a:lnTo>
                    <a:pt x="1986" y="8891"/>
                  </a:lnTo>
                  <a:lnTo>
                    <a:pt x="1167" y="9553"/>
                  </a:lnTo>
                  <a:lnTo>
                    <a:pt x="536" y="10341"/>
                  </a:lnTo>
                  <a:lnTo>
                    <a:pt x="95" y="11255"/>
                  </a:lnTo>
                  <a:lnTo>
                    <a:pt x="0" y="11760"/>
                  </a:lnTo>
                  <a:lnTo>
                    <a:pt x="820" y="11917"/>
                  </a:lnTo>
                  <a:lnTo>
                    <a:pt x="2554" y="11917"/>
                  </a:lnTo>
                  <a:lnTo>
                    <a:pt x="4225" y="11508"/>
                  </a:lnTo>
                  <a:lnTo>
                    <a:pt x="5769" y="10751"/>
                  </a:lnTo>
                  <a:lnTo>
                    <a:pt x="6431" y="10215"/>
                  </a:lnTo>
                  <a:lnTo>
                    <a:pt x="6431" y="10215"/>
                  </a:lnTo>
                  <a:lnTo>
                    <a:pt x="6148" y="11161"/>
                  </a:lnTo>
                  <a:lnTo>
                    <a:pt x="5927" y="13147"/>
                  </a:lnTo>
                  <a:lnTo>
                    <a:pt x="6211" y="15133"/>
                  </a:lnTo>
                  <a:lnTo>
                    <a:pt x="6967" y="16993"/>
                  </a:lnTo>
                  <a:lnTo>
                    <a:pt x="7535" y="17844"/>
                  </a:lnTo>
                  <a:lnTo>
                    <a:pt x="7945" y="17434"/>
                  </a:lnTo>
                  <a:lnTo>
                    <a:pt x="8670" y="16552"/>
                  </a:lnTo>
                  <a:lnTo>
                    <a:pt x="9269" y="15543"/>
                  </a:lnTo>
                  <a:lnTo>
                    <a:pt x="9710" y="14471"/>
                  </a:lnTo>
                  <a:lnTo>
                    <a:pt x="9836" y="13904"/>
                  </a:lnTo>
                  <a:lnTo>
                    <a:pt x="9931" y="13147"/>
                  </a:lnTo>
                  <a:lnTo>
                    <a:pt x="9868" y="11192"/>
                  </a:lnTo>
                  <a:lnTo>
                    <a:pt x="9647" y="10184"/>
                  </a:lnTo>
                  <a:lnTo>
                    <a:pt x="9584" y="9900"/>
                  </a:lnTo>
                  <a:lnTo>
                    <a:pt x="9679" y="9805"/>
                  </a:lnTo>
                  <a:lnTo>
                    <a:pt x="10215" y="10215"/>
                  </a:lnTo>
                  <a:lnTo>
                    <a:pt x="10782" y="10530"/>
                  </a:lnTo>
                  <a:lnTo>
                    <a:pt x="11602" y="10751"/>
                  </a:lnTo>
                  <a:lnTo>
                    <a:pt x="14281" y="11192"/>
                  </a:lnTo>
                  <a:lnTo>
                    <a:pt x="15290" y="11224"/>
                  </a:lnTo>
                  <a:lnTo>
                    <a:pt x="15700" y="11098"/>
                  </a:lnTo>
                  <a:lnTo>
                    <a:pt x="15732" y="10972"/>
                  </a:lnTo>
                  <a:lnTo>
                    <a:pt x="15732" y="10688"/>
                  </a:lnTo>
                  <a:lnTo>
                    <a:pt x="15605" y="10089"/>
                  </a:lnTo>
                  <a:lnTo>
                    <a:pt x="15164" y="9301"/>
                  </a:lnTo>
                  <a:lnTo>
                    <a:pt x="14723" y="8891"/>
                  </a:lnTo>
                  <a:lnTo>
                    <a:pt x="14250" y="8513"/>
                  </a:lnTo>
                  <a:lnTo>
                    <a:pt x="13146" y="7977"/>
                  </a:lnTo>
                  <a:lnTo>
                    <a:pt x="12579" y="7756"/>
                  </a:lnTo>
                  <a:lnTo>
                    <a:pt x="12043" y="7535"/>
                  </a:lnTo>
                  <a:lnTo>
                    <a:pt x="10908" y="7283"/>
                  </a:lnTo>
                  <a:lnTo>
                    <a:pt x="10341" y="7378"/>
                  </a:lnTo>
                  <a:lnTo>
                    <a:pt x="10341" y="7378"/>
                  </a:lnTo>
                  <a:lnTo>
                    <a:pt x="11129" y="6716"/>
                  </a:lnTo>
                  <a:lnTo>
                    <a:pt x="12390" y="5108"/>
                  </a:lnTo>
                  <a:lnTo>
                    <a:pt x="13210" y="3248"/>
                  </a:lnTo>
                  <a:lnTo>
                    <a:pt x="13619" y="1262"/>
                  </a:lnTo>
                  <a:lnTo>
                    <a:pt x="13619" y="253"/>
                  </a:lnTo>
                  <a:lnTo>
                    <a:pt x="13367" y="64"/>
                  </a:lnTo>
                  <a:lnTo>
                    <a:pt x="12800" y="1"/>
                  </a:lnTo>
                  <a:close/>
                </a:path>
              </a:pathLst>
            </a:custGeom>
            <a:solidFill>
              <a:srgbClr val="FFF3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1" name="Google Shape;4311;p33"/>
            <p:cNvSpPr/>
            <p:nvPr/>
          </p:nvSpPr>
          <p:spPr>
            <a:xfrm>
              <a:off x="1176800" y="2624575"/>
              <a:ext cx="61500" cy="67025"/>
            </a:xfrm>
            <a:custGeom>
              <a:avLst/>
              <a:gdLst/>
              <a:ahLst/>
              <a:cxnLst/>
              <a:rect l="l" t="t" r="r" b="b"/>
              <a:pathLst>
                <a:path w="2460" h="2681" extrusionOk="0">
                  <a:moveTo>
                    <a:pt x="221" y="1"/>
                  </a:moveTo>
                  <a:lnTo>
                    <a:pt x="126" y="127"/>
                  </a:lnTo>
                  <a:lnTo>
                    <a:pt x="158" y="284"/>
                  </a:lnTo>
                  <a:lnTo>
                    <a:pt x="316" y="631"/>
                  </a:lnTo>
                  <a:lnTo>
                    <a:pt x="568" y="978"/>
                  </a:lnTo>
                  <a:lnTo>
                    <a:pt x="599" y="1010"/>
                  </a:lnTo>
                  <a:lnTo>
                    <a:pt x="631" y="1041"/>
                  </a:lnTo>
                  <a:lnTo>
                    <a:pt x="599" y="1136"/>
                  </a:lnTo>
                  <a:lnTo>
                    <a:pt x="505" y="1199"/>
                  </a:lnTo>
                  <a:lnTo>
                    <a:pt x="221" y="1388"/>
                  </a:lnTo>
                  <a:lnTo>
                    <a:pt x="32" y="1672"/>
                  </a:lnTo>
                  <a:lnTo>
                    <a:pt x="0" y="1735"/>
                  </a:lnTo>
                  <a:lnTo>
                    <a:pt x="0" y="1798"/>
                  </a:lnTo>
                  <a:lnTo>
                    <a:pt x="32" y="1892"/>
                  </a:lnTo>
                  <a:lnTo>
                    <a:pt x="126" y="1987"/>
                  </a:lnTo>
                  <a:lnTo>
                    <a:pt x="379" y="2050"/>
                  </a:lnTo>
                  <a:lnTo>
                    <a:pt x="662" y="1955"/>
                  </a:lnTo>
                  <a:lnTo>
                    <a:pt x="883" y="1798"/>
                  </a:lnTo>
                  <a:lnTo>
                    <a:pt x="1072" y="1577"/>
                  </a:lnTo>
                  <a:lnTo>
                    <a:pt x="1072" y="1955"/>
                  </a:lnTo>
                  <a:lnTo>
                    <a:pt x="1104" y="2334"/>
                  </a:lnTo>
                  <a:lnTo>
                    <a:pt x="1104" y="2491"/>
                  </a:lnTo>
                  <a:lnTo>
                    <a:pt x="1261" y="2680"/>
                  </a:lnTo>
                  <a:lnTo>
                    <a:pt x="1419" y="2617"/>
                  </a:lnTo>
                  <a:lnTo>
                    <a:pt x="1545" y="2428"/>
                  </a:lnTo>
                  <a:lnTo>
                    <a:pt x="1513" y="1735"/>
                  </a:lnTo>
                  <a:lnTo>
                    <a:pt x="1482" y="1482"/>
                  </a:lnTo>
                  <a:lnTo>
                    <a:pt x="1513" y="1451"/>
                  </a:lnTo>
                  <a:lnTo>
                    <a:pt x="1892" y="1735"/>
                  </a:lnTo>
                  <a:lnTo>
                    <a:pt x="2144" y="1766"/>
                  </a:lnTo>
                  <a:lnTo>
                    <a:pt x="2333" y="1766"/>
                  </a:lnTo>
                  <a:lnTo>
                    <a:pt x="2459" y="1545"/>
                  </a:lnTo>
                  <a:lnTo>
                    <a:pt x="2365" y="1356"/>
                  </a:lnTo>
                  <a:lnTo>
                    <a:pt x="2207" y="1199"/>
                  </a:lnTo>
                  <a:lnTo>
                    <a:pt x="1797" y="978"/>
                  </a:lnTo>
                  <a:lnTo>
                    <a:pt x="1577" y="946"/>
                  </a:lnTo>
                  <a:lnTo>
                    <a:pt x="1734" y="789"/>
                  </a:lnTo>
                  <a:lnTo>
                    <a:pt x="1955" y="474"/>
                  </a:lnTo>
                  <a:lnTo>
                    <a:pt x="1986" y="253"/>
                  </a:lnTo>
                  <a:lnTo>
                    <a:pt x="1955" y="190"/>
                  </a:lnTo>
                  <a:lnTo>
                    <a:pt x="1892" y="95"/>
                  </a:lnTo>
                  <a:lnTo>
                    <a:pt x="1766" y="32"/>
                  </a:lnTo>
                  <a:lnTo>
                    <a:pt x="1608" y="64"/>
                  </a:lnTo>
                  <a:lnTo>
                    <a:pt x="1482" y="158"/>
                  </a:lnTo>
                  <a:lnTo>
                    <a:pt x="1387" y="284"/>
                  </a:lnTo>
                  <a:lnTo>
                    <a:pt x="1198" y="505"/>
                  </a:lnTo>
                  <a:lnTo>
                    <a:pt x="1041" y="726"/>
                  </a:lnTo>
                  <a:lnTo>
                    <a:pt x="725" y="379"/>
                  </a:lnTo>
                  <a:lnTo>
                    <a:pt x="379" y="64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2" name="Google Shape;4312;p33"/>
            <p:cNvSpPr/>
            <p:nvPr/>
          </p:nvSpPr>
          <p:spPr>
            <a:xfrm>
              <a:off x="1209900" y="2714425"/>
              <a:ext cx="10275" cy="76475"/>
            </a:xfrm>
            <a:custGeom>
              <a:avLst/>
              <a:gdLst/>
              <a:ahLst/>
              <a:cxnLst/>
              <a:rect l="l" t="t" r="r" b="b"/>
              <a:pathLst>
                <a:path w="411" h="3059" extrusionOk="0">
                  <a:moveTo>
                    <a:pt x="63" y="1"/>
                  </a:moveTo>
                  <a:lnTo>
                    <a:pt x="0" y="32"/>
                  </a:lnTo>
                  <a:lnTo>
                    <a:pt x="0" y="95"/>
                  </a:lnTo>
                  <a:lnTo>
                    <a:pt x="158" y="757"/>
                  </a:lnTo>
                  <a:lnTo>
                    <a:pt x="284" y="1892"/>
                  </a:lnTo>
                  <a:lnTo>
                    <a:pt x="221" y="2617"/>
                  </a:lnTo>
                  <a:lnTo>
                    <a:pt x="95" y="2964"/>
                  </a:lnTo>
                  <a:lnTo>
                    <a:pt x="95" y="3027"/>
                  </a:lnTo>
                  <a:lnTo>
                    <a:pt x="158" y="3059"/>
                  </a:lnTo>
                  <a:lnTo>
                    <a:pt x="221" y="3059"/>
                  </a:lnTo>
                  <a:lnTo>
                    <a:pt x="253" y="3027"/>
                  </a:lnTo>
                  <a:lnTo>
                    <a:pt x="347" y="2649"/>
                  </a:lnTo>
                  <a:lnTo>
                    <a:pt x="410" y="1892"/>
                  </a:lnTo>
                  <a:lnTo>
                    <a:pt x="316" y="757"/>
                  </a:lnTo>
                  <a:lnTo>
                    <a:pt x="158" y="64"/>
                  </a:lnTo>
                  <a:lnTo>
                    <a:pt x="126" y="32"/>
                  </a:lnTo>
                  <a:lnTo>
                    <a:pt x="6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3" name="Google Shape;4313;p33"/>
            <p:cNvSpPr/>
            <p:nvPr/>
          </p:nvSpPr>
          <p:spPr>
            <a:xfrm>
              <a:off x="1183875" y="2716800"/>
              <a:ext cx="7125" cy="33900"/>
            </a:xfrm>
            <a:custGeom>
              <a:avLst/>
              <a:gdLst/>
              <a:ahLst/>
              <a:cxnLst/>
              <a:rect l="l" t="t" r="r" b="b"/>
              <a:pathLst>
                <a:path w="285" h="1356" extrusionOk="0">
                  <a:moveTo>
                    <a:pt x="159" y="0"/>
                  </a:moveTo>
                  <a:lnTo>
                    <a:pt x="159" y="63"/>
                  </a:lnTo>
                  <a:lnTo>
                    <a:pt x="1" y="662"/>
                  </a:lnTo>
                  <a:lnTo>
                    <a:pt x="64" y="1293"/>
                  </a:lnTo>
                  <a:lnTo>
                    <a:pt x="64" y="1324"/>
                  </a:lnTo>
                  <a:lnTo>
                    <a:pt x="127" y="1356"/>
                  </a:lnTo>
                  <a:lnTo>
                    <a:pt x="190" y="1324"/>
                  </a:lnTo>
                  <a:lnTo>
                    <a:pt x="190" y="1261"/>
                  </a:lnTo>
                  <a:lnTo>
                    <a:pt x="159" y="662"/>
                  </a:lnTo>
                  <a:lnTo>
                    <a:pt x="285" y="95"/>
                  </a:lnTo>
                  <a:lnTo>
                    <a:pt x="285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4" name="Google Shape;4314;p33"/>
            <p:cNvSpPr/>
            <p:nvPr/>
          </p:nvSpPr>
          <p:spPr>
            <a:xfrm>
              <a:off x="1164975" y="2694725"/>
              <a:ext cx="13425" cy="100900"/>
            </a:xfrm>
            <a:custGeom>
              <a:avLst/>
              <a:gdLst/>
              <a:ahLst/>
              <a:cxnLst/>
              <a:rect l="l" t="t" r="r" b="b"/>
              <a:pathLst>
                <a:path w="537" h="4036" extrusionOk="0">
                  <a:moveTo>
                    <a:pt x="190" y="0"/>
                  </a:moveTo>
                  <a:lnTo>
                    <a:pt x="158" y="32"/>
                  </a:lnTo>
                  <a:lnTo>
                    <a:pt x="0" y="1041"/>
                  </a:lnTo>
                  <a:lnTo>
                    <a:pt x="95" y="3027"/>
                  </a:lnTo>
                  <a:lnTo>
                    <a:pt x="379" y="3973"/>
                  </a:lnTo>
                  <a:lnTo>
                    <a:pt x="442" y="4036"/>
                  </a:lnTo>
                  <a:lnTo>
                    <a:pt x="473" y="4036"/>
                  </a:lnTo>
                  <a:lnTo>
                    <a:pt x="536" y="4004"/>
                  </a:lnTo>
                  <a:lnTo>
                    <a:pt x="536" y="3941"/>
                  </a:lnTo>
                  <a:lnTo>
                    <a:pt x="253" y="2995"/>
                  </a:lnTo>
                  <a:lnTo>
                    <a:pt x="126" y="1041"/>
                  </a:lnTo>
                  <a:lnTo>
                    <a:pt x="316" y="64"/>
                  </a:lnTo>
                  <a:lnTo>
                    <a:pt x="3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5" name="Google Shape;4315;p33"/>
            <p:cNvSpPr/>
            <p:nvPr/>
          </p:nvSpPr>
          <p:spPr>
            <a:xfrm>
              <a:off x="1101925" y="2671875"/>
              <a:ext cx="62275" cy="37050"/>
            </a:xfrm>
            <a:custGeom>
              <a:avLst/>
              <a:gdLst/>
              <a:ahLst/>
              <a:cxnLst/>
              <a:rect l="l" t="t" r="r" b="b"/>
              <a:pathLst>
                <a:path w="2491" h="1482" extrusionOk="0">
                  <a:moveTo>
                    <a:pt x="2396" y="0"/>
                  </a:moveTo>
                  <a:lnTo>
                    <a:pt x="2365" y="32"/>
                  </a:lnTo>
                  <a:lnTo>
                    <a:pt x="2333" y="32"/>
                  </a:lnTo>
                  <a:lnTo>
                    <a:pt x="1955" y="536"/>
                  </a:lnTo>
                  <a:lnTo>
                    <a:pt x="915" y="1198"/>
                  </a:lnTo>
                  <a:lnTo>
                    <a:pt x="284" y="1324"/>
                  </a:lnTo>
                  <a:lnTo>
                    <a:pt x="189" y="1324"/>
                  </a:lnTo>
                  <a:lnTo>
                    <a:pt x="95" y="1293"/>
                  </a:lnTo>
                  <a:lnTo>
                    <a:pt x="32" y="1293"/>
                  </a:lnTo>
                  <a:lnTo>
                    <a:pt x="0" y="1324"/>
                  </a:lnTo>
                  <a:lnTo>
                    <a:pt x="0" y="1387"/>
                  </a:lnTo>
                  <a:lnTo>
                    <a:pt x="32" y="1450"/>
                  </a:lnTo>
                  <a:lnTo>
                    <a:pt x="158" y="1482"/>
                  </a:lnTo>
                  <a:lnTo>
                    <a:pt x="316" y="1450"/>
                  </a:lnTo>
                  <a:lnTo>
                    <a:pt x="631" y="1419"/>
                  </a:lnTo>
                  <a:lnTo>
                    <a:pt x="1261" y="1198"/>
                  </a:lnTo>
                  <a:lnTo>
                    <a:pt x="1797" y="851"/>
                  </a:lnTo>
                  <a:lnTo>
                    <a:pt x="2270" y="379"/>
                  </a:lnTo>
                  <a:lnTo>
                    <a:pt x="2459" y="126"/>
                  </a:lnTo>
                  <a:lnTo>
                    <a:pt x="2491" y="63"/>
                  </a:lnTo>
                  <a:lnTo>
                    <a:pt x="2428" y="32"/>
                  </a:lnTo>
                  <a:lnTo>
                    <a:pt x="239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6" name="Google Shape;4316;p33"/>
            <p:cNvSpPr/>
            <p:nvPr/>
          </p:nvSpPr>
          <p:spPr>
            <a:xfrm>
              <a:off x="1083800" y="2663200"/>
              <a:ext cx="64650" cy="27600"/>
            </a:xfrm>
            <a:custGeom>
              <a:avLst/>
              <a:gdLst/>
              <a:ahLst/>
              <a:cxnLst/>
              <a:rect l="l" t="t" r="r" b="b"/>
              <a:pathLst>
                <a:path w="2586" h="1104" extrusionOk="0">
                  <a:moveTo>
                    <a:pt x="2239" y="0"/>
                  </a:moveTo>
                  <a:lnTo>
                    <a:pt x="1986" y="32"/>
                  </a:lnTo>
                  <a:lnTo>
                    <a:pt x="1671" y="95"/>
                  </a:lnTo>
                  <a:lnTo>
                    <a:pt x="1387" y="221"/>
                  </a:lnTo>
                  <a:lnTo>
                    <a:pt x="662" y="536"/>
                  </a:lnTo>
                  <a:lnTo>
                    <a:pt x="32" y="978"/>
                  </a:lnTo>
                  <a:lnTo>
                    <a:pt x="0" y="1009"/>
                  </a:lnTo>
                  <a:lnTo>
                    <a:pt x="0" y="1072"/>
                  </a:lnTo>
                  <a:lnTo>
                    <a:pt x="63" y="1104"/>
                  </a:lnTo>
                  <a:lnTo>
                    <a:pt x="126" y="1104"/>
                  </a:lnTo>
                  <a:lnTo>
                    <a:pt x="757" y="662"/>
                  </a:lnTo>
                  <a:lnTo>
                    <a:pt x="1450" y="347"/>
                  </a:lnTo>
                  <a:lnTo>
                    <a:pt x="1671" y="253"/>
                  </a:lnTo>
                  <a:lnTo>
                    <a:pt x="2207" y="158"/>
                  </a:lnTo>
                  <a:lnTo>
                    <a:pt x="2491" y="190"/>
                  </a:lnTo>
                  <a:lnTo>
                    <a:pt x="2522" y="190"/>
                  </a:lnTo>
                  <a:lnTo>
                    <a:pt x="2585" y="158"/>
                  </a:lnTo>
                  <a:lnTo>
                    <a:pt x="2585" y="95"/>
                  </a:lnTo>
                  <a:lnTo>
                    <a:pt x="2522" y="63"/>
                  </a:lnTo>
                  <a:lnTo>
                    <a:pt x="223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7" name="Google Shape;4317;p33"/>
            <p:cNvSpPr/>
            <p:nvPr/>
          </p:nvSpPr>
          <p:spPr>
            <a:xfrm>
              <a:off x="1153950" y="2550500"/>
              <a:ext cx="41000" cy="68600"/>
            </a:xfrm>
            <a:custGeom>
              <a:avLst/>
              <a:gdLst/>
              <a:ahLst/>
              <a:cxnLst/>
              <a:rect l="l" t="t" r="r" b="b"/>
              <a:pathLst>
                <a:path w="1640" h="2744" extrusionOk="0">
                  <a:moveTo>
                    <a:pt x="63" y="0"/>
                  </a:moveTo>
                  <a:lnTo>
                    <a:pt x="32" y="32"/>
                  </a:lnTo>
                  <a:lnTo>
                    <a:pt x="0" y="95"/>
                  </a:lnTo>
                  <a:lnTo>
                    <a:pt x="32" y="158"/>
                  </a:lnTo>
                  <a:lnTo>
                    <a:pt x="158" y="158"/>
                  </a:lnTo>
                  <a:lnTo>
                    <a:pt x="662" y="694"/>
                  </a:lnTo>
                  <a:lnTo>
                    <a:pt x="1356" y="1955"/>
                  </a:lnTo>
                  <a:lnTo>
                    <a:pt x="1513" y="2680"/>
                  </a:lnTo>
                  <a:lnTo>
                    <a:pt x="1513" y="2711"/>
                  </a:lnTo>
                  <a:lnTo>
                    <a:pt x="1576" y="2743"/>
                  </a:lnTo>
                  <a:lnTo>
                    <a:pt x="1639" y="2711"/>
                  </a:lnTo>
                  <a:lnTo>
                    <a:pt x="1639" y="2648"/>
                  </a:lnTo>
                  <a:lnTo>
                    <a:pt x="1482" y="1923"/>
                  </a:lnTo>
                  <a:lnTo>
                    <a:pt x="788" y="599"/>
                  </a:lnTo>
                  <a:lnTo>
                    <a:pt x="252" y="63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8" name="Google Shape;4318;p33"/>
            <p:cNvSpPr/>
            <p:nvPr/>
          </p:nvSpPr>
          <p:spPr>
            <a:xfrm>
              <a:off x="1135800" y="2555225"/>
              <a:ext cx="38650" cy="55975"/>
            </a:xfrm>
            <a:custGeom>
              <a:avLst/>
              <a:gdLst/>
              <a:ahLst/>
              <a:cxnLst/>
              <a:rect l="l" t="t" r="r" b="b"/>
              <a:pathLst>
                <a:path w="1546" h="2239" extrusionOk="0">
                  <a:moveTo>
                    <a:pt x="64" y="0"/>
                  </a:moveTo>
                  <a:lnTo>
                    <a:pt x="32" y="32"/>
                  </a:lnTo>
                  <a:lnTo>
                    <a:pt x="1" y="63"/>
                  </a:lnTo>
                  <a:lnTo>
                    <a:pt x="1" y="127"/>
                  </a:lnTo>
                  <a:lnTo>
                    <a:pt x="631" y="1230"/>
                  </a:lnTo>
                  <a:lnTo>
                    <a:pt x="1420" y="2207"/>
                  </a:lnTo>
                  <a:lnTo>
                    <a:pt x="1451" y="2239"/>
                  </a:lnTo>
                  <a:lnTo>
                    <a:pt x="1514" y="2207"/>
                  </a:lnTo>
                  <a:lnTo>
                    <a:pt x="1546" y="2176"/>
                  </a:lnTo>
                  <a:lnTo>
                    <a:pt x="1514" y="2113"/>
                  </a:lnTo>
                  <a:lnTo>
                    <a:pt x="758" y="1135"/>
                  </a:lnTo>
                  <a:lnTo>
                    <a:pt x="159" y="63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9" name="Google Shape;4319;p33"/>
            <p:cNvSpPr/>
            <p:nvPr/>
          </p:nvSpPr>
          <p:spPr>
            <a:xfrm>
              <a:off x="1125575" y="2555225"/>
              <a:ext cx="33125" cy="67800"/>
            </a:xfrm>
            <a:custGeom>
              <a:avLst/>
              <a:gdLst/>
              <a:ahLst/>
              <a:cxnLst/>
              <a:rect l="l" t="t" r="r" b="b"/>
              <a:pathLst>
                <a:path w="1325" h="2712" extrusionOk="0">
                  <a:moveTo>
                    <a:pt x="95" y="0"/>
                  </a:moveTo>
                  <a:lnTo>
                    <a:pt x="63" y="32"/>
                  </a:lnTo>
                  <a:lnTo>
                    <a:pt x="63" y="63"/>
                  </a:lnTo>
                  <a:lnTo>
                    <a:pt x="0" y="473"/>
                  </a:lnTo>
                  <a:lnTo>
                    <a:pt x="252" y="1198"/>
                  </a:lnTo>
                  <a:lnTo>
                    <a:pt x="410" y="1514"/>
                  </a:lnTo>
                  <a:lnTo>
                    <a:pt x="757" y="2113"/>
                  </a:lnTo>
                  <a:lnTo>
                    <a:pt x="1198" y="2649"/>
                  </a:lnTo>
                  <a:lnTo>
                    <a:pt x="1230" y="2712"/>
                  </a:lnTo>
                  <a:lnTo>
                    <a:pt x="1293" y="2680"/>
                  </a:lnTo>
                  <a:lnTo>
                    <a:pt x="1324" y="2617"/>
                  </a:lnTo>
                  <a:lnTo>
                    <a:pt x="1293" y="2586"/>
                  </a:lnTo>
                  <a:lnTo>
                    <a:pt x="883" y="2018"/>
                  </a:lnTo>
                  <a:lnTo>
                    <a:pt x="536" y="1451"/>
                  </a:lnTo>
                  <a:lnTo>
                    <a:pt x="378" y="1167"/>
                  </a:lnTo>
                  <a:lnTo>
                    <a:pt x="158" y="473"/>
                  </a:lnTo>
                  <a:lnTo>
                    <a:pt x="189" y="95"/>
                  </a:lnTo>
                  <a:lnTo>
                    <a:pt x="189" y="32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0" name="Google Shape;4320;p33"/>
            <p:cNvSpPr/>
            <p:nvPr/>
          </p:nvSpPr>
          <p:spPr>
            <a:xfrm>
              <a:off x="1244575" y="2556800"/>
              <a:ext cx="26025" cy="61500"/>
            </a:xfrm>
            <a:custGeom>
              <a:avLst/>
              <a:gdLst/>
              <a:ahLst/>
              <a:cxnLst/>
              <a:rect l="l" t="t" r="r" b="b"/>
              <a:pathLst>
                <a:path w="1041" h="2460" extrusionOk="0">
                  <a:moveTo>
                    <a:pt x="852" y="0"/>
                  </a:moveTo>
                  <a:lnTo>
                    <a:pt x="789" y="95"/>
                  </a:lnTo>
                  <a:lnTo>
                    <a:pt x="757" y="127"/>
                  </a:lnTo>
                  <a:lnTo>
                    <a:pt x="789" y="190"/>
                  </a:lnTo>
                  <a:lnTo>
                    <a:pt x="852" y="221"/>
                  </a:lnTo>
                  <a:lnTo>
                    <a:pt x="883" y="190"/>
                  </a:lnTo>
                  <a:lnTo>
                    <a:pt x="915" y="158"/>
                  </a:lnTo>
                  <a:lnTo>
                    <a:pt x="915" y="190"/>
                  </a:lnTo>
                  <a:lnTo>
                    <a:pt x="915" y="221"/>
                  </a:lnTo>
                  <a:lnTo>
                    <a:pt x="852" y="789"/>
                  </a:lnTo>
                  <a:lnTo>
                    <a:pt x="410" y="1892"/>
                  </a:lnTo>
                  <a:lnTo>
                    <a:pt x="32" y="2333"/>
                  </a:lnTo>
                  <a:lnTo>
                    <a:pt x="0" y="2396"/>
                  </a:lnTo>
                  <a:lnTo>
                    <a:pt x="32" y="2428"/>
                  </a:lnTo>
                  <a:lnTo>
                    <a:pt x="64" y="2459"/>
                  </a:lnTo>
                  <a:lnTo>
                    <a:pt x="127" y="2428"/>
                  </a:lnTo>
                  <a:lnTo>
                    <a:pt x="505" y="1955"/>
                  </a:lnTo>
                  <a:lnTo>
                    <a:pt x="1009" y="820"/>
                  </a:lnTo>
                  <a:lnTo>
                    <a:pt x="1041" y="221"/>
                  </a:lnTo>
                  <a:lnTo>
                    <a:pt x="1041" y="127"/>
                  </a:lnTo>
                  <a:lnTo>
                    <a:pt x="1009" y="32"/>
                  </a:lnTo>
                  <a:lnTo>
                    <a:pt x="9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1" name="Google Shape;4321;p33"/>
            <p:cNvSpPr/>
            <p:nvPr/>
          </p:nvSpPr>
          <p:spPr>
            <a:xfrm>
              <a:off x="1234325" y="2537100"/>
              <a:ext cx="19725" cy="70175"/>
            </a:xfrm>
            <a:custGeom>
              <a:avLst/>
              <a:gdLst/>
              <a:ahLst/>
              <a:cxnLst/>
              <a:rect l="l" t="t" r="r" b="b"/>
              <a:pathLst>
                <a:path w="789" h="2807" extrusionOk="0">
                  <a:moveTo>
                    <a:pt x="663" y="0"/>
                  </a:moveTo>
                  <a:lnTo>
                    <a:pt x="663" y="32"/>
                  </a:lnTo>
                  <a:lnTo>
                    <a:pt x="347" y="662"/>
                  </a:lnTo>
                  <a:lnTo>
                    <a:pt x="1" y="2050"/>
                  </a:lnTo>
                  <a:lnTo>
                    <a:pt x="1" y="2743"/>
                  </a:lnTo>
                  <a:lnTo>
                    <a:pt x="1" y="2806"/>
                  </a:lnTo>
                  <a:lnTo>
                    <a:pt x="127" y="2806"/>
                  </a:lnTo>
                  <a:lnTo>
                    <a:pt x="127" y="2743"/>
                  </a:lnTo>
                  <a:lnTo>
                    <a:pt x="158" y="2050"/>
                  </a:lnTo>
                  <a:lnTo>
                    <a:pt x="474" y="725"/>
                  </a:lnTo>
                  <a:lnTo>
                    <a:pt x="789" y="126"/>
                  </a:lnTo>
                  <a:lnTo>
                    <a:pt x="789" y="63"/>
                  </a:lnTo>
                  <a:lnTo>
                    <a:pt x="7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2" name="Google Shape;4322;p33"/>
            <p:cNvSpPr/>
            <p:nvPr/>
          </p:nvSpPr>
          <p:spPr>
            <a:xfrm>
              <a:off x="1253250" y="2660825"/>
              <a:ext cx="66225" cy="27625"/>
            </a:xfrm>
            <a:custGeom>
              <a:avLst/>
              <a:gdLst/>
              <a:ahLst/>
              <a:cxnLst/>
              <a:rect l="l" t="t" r="r" b="b"/>
              <a:pathLst>
                <a:path w="2649" h="1105" extrusionOk="0">
                  <a:moveTo>
                    <a:pt x="126" y="1"/>
                  </a:moveTo>
                  <a:lnTo>
                    <a:pt x="95" y="32"/>
                  </a:lnTo>
                  <a:lnTo>
                    <a:pt x="63" y="32"/>
                  </a:lnTo>
                  <a:lnTo>
                    <a:pt x="0" y="64"/>
                  </a:lnTo>
                  <a:lnTo>
                    <a:pt x="0" y="127"/>
                  </a:lnTo>
                  <a:lnTo>
                    <a:pt x="32" y="190"/>
                  </a:lnTo>
                  <a:lnTo>
                    <a:pt x="126" y="222"/>
                  </a:lnTo>
                  <a:lnTo>
                    <a:pt x="631" y="222"/>
                  </a:lnTo>
                  <a:lnTo>
                    <a:pt x="1104" y="316"/>
                  </a:lnTo>
                  <a:lnTo>
                    <a:pt x="1482" y="474"/>
                  </a:lnTo>
                  <a:lnTo>
                    <a:pt x="1860" y="694"/>
                  </a:lnTo>
                  <a:lnTo>
                    <a:pt x="2554" y="1104"/>
                  </a:lnTo>
                  <a:lnTo>
                    <a:pt x="2585" y="1104"/>
                  </a:lnTo>
                  <a:lnTo>
                    <a:pt x="2648" y="1073"/>
                  </a:lnTo>
                  <a:lnTo>
                    <a:pt x="2648" y="1010"/>
                  </a:lnTo>
                  <a:lnTo>
                    <a:pt x="2617" y="978"/>
                  </a:lnTo>
                  <a:lnTo>
                    <a:pt x="1923" y="568"/>
                  </a:lnTo>
                  <a:lnTo>
                    <a:pt x="1577" y="316"/>
                  </a:lnTo>
                  <a:lnTo>
                    <a:pt x="1167" y="158"/>
                  </a:lnTo>
                  <a:lnTo>
                    <a:pt x="662" y="64"/>
                  </a:lnTo>
                  <a:lnTo>
                    <a:pt x="189" y="64"/>
                  </a:lnTo>
                  <a:lnTo>
                    <a:pt x="158" y="32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3" name="Google Shape;4323;p33"/>
            <p:cNvSpPr/>
            <p:nvPr/>
          </p:nvSpPr>
          <p:spPr>
            <a:xfrm>
              <a:off x="1244575" y="2669500"/>
              <a:ext cx="82775" cy="41000"/>
            </a:xfrm>
            <a:custGeom>
              <a:avLst/>
              <a:gdLst/>
              <a:ahLst/>
              <a:cxnLst/>
              <a:rect l="l" t="t" r="r" b="b"/>
              <a:pathLst>
                <a:path w="3311" h="1640" extrusionOk="0">
                  <a:moveTo>
                    <a:pt x="32" y="1"/>
                  </a:moveTo>
                  <a:lnTo>
                    <a:pt x="0" y="64"/>
                  </a:lnTo>
                  <a:lnTo>
                    <a:pt x="0" y="95"/>
                  </a:lnTo>
                  <a:lnTo>
                    <a:pt x="284" y="442"/>
                  </a:lnTo>
                  <a:lnTo>
                    <a:pt x="1041" y="883"/>
                  </a:lnTo>
                  <a:lnTo>
                    <a:pt x="1419" y="1041"/>
                  </a:lnTo>
                  <a:lnTo>
                    <a:pt x="2302" y="1419"/>
                  </a:lnTo>
                  <a:lnTo>
                    <a:pt x="3216" y="1640"/>
                  </a:lnTo>
                  <a:lnTo>
                    <a:pt x="3279" y="1640"/>
                  </a:lnTo>
                  <a:lnTo>
                    <a:pt x="3311" y="1608"/>
                  </a:lnTo>
                  <a:lnTo>
                    <a:pt x="3311" y="1545"/>
                  </a:lnTo>
                  <a:lnTo>
                    <a:pt x="3248" y="1514"/>
                  </a:lnTo>
                  <a:lnTo>
                    <a:pt x="2333" y="1262"/>
                  </a:lnTo>
                  <a:lnTo>
                    <a:pt x="1482" y="915"/>
                  </a:lnTo>
                  <a:lnTo>
                    <a:pt x="1104" y="757"/>
                  </a:lnTo>
                  <a:lnTo>
                    <a:pt x="410" y="316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matic SC"/>
              <a:buNone/>
              <a:defRPr sz="4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5185960"/>
      </p:ext>
    </p:extLst>
  </p:cSld>
  <p:clrMapOvr>
    <a:masterClrMapping/>
  </p:clrMapOvr>
</p:sld>
</file>

<file path=ppt/theme/theme1.xml><?xml version="1.0" encoding="utf-8"?>
<a:theme xmlns:a="http://schemas.openxmlformats.org/drawingml/2006/main" name="Fruit Market Online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FFF3EA"/>
      </a:lt2>
      <a:accent1>
        <a:srgbClr val="FFD4BA"/>
      </a:accent1>
      <a:accent2>
        <a:srgbClr val="FFA46A"/>
      </a:accent2>
      <a:accent3>
        <a:srgbClr val="009098"/>
      </a:accent3>
      <a:accent4>
        <a:srgbClr val="FFBAAA"/>
      </a:accent4>
      <a:accent5>
        <a:srgbClr val="CCEEF0"/>
      </a:accent5>
      <a:accent6>
        <a:srgbClr val="FF836D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Amatic SC</vt:lpstr>
      <vt:lpstr>Roboto</vt:lpstr>
      <vt:lpstr>Fruit Market Online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QUAN</dc:creator>
  <cp:lastModifiedBy>Minh Tân Cao</cp:lastModifiedBy>
  <cp:revision>37</cp:revision>
  <dcterms:modified xsi:type="dcterms:W3CDTF">2026-01-04T08:52:51Z</dcterms:modified>
</cp:coreProperties>
</file>