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98B682-F5C2-48A4-BCA4-43C01B4C762C}">
  <a:tblStyle styleId="{9798B682-F5C2-48A4-BCA4-43C01B4C76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6341"/>
  </p:normalViewPr>
  <p:slideViewPr>
    <p:cSldViewPr snapToGrid="0">
      <p:cViewPr varScale="1">
        <p:scale>
          <a:sx n="102" d="100"/>
          <a:sy n="102" d="100"/>
        </p:scale>
        <p:origin x="89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" d="100"/>
        <a:sy n="3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F1C3BE7B-53E8-8F9F-BCD1-0602753CC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0DC1-E0F3-4E44-8725-446075A8B6E1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C1A66F8-EE2E-E9D7-2AA9-C804228C2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E273A0BB-7F98-9C66-E6D8-7E43D7C3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49D20-13B1-4FB2-BD77-C3006B080D66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30976523"/>
      </p:ext>
    </p:extLst>
  </p:cSld>
  <p:clrMapOvr>
    <a:masterClrMapping/>
  </p:clrMapOvr>
  <p:transition spd="med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B2A2876-AF96-CA8C-8F9A-190D6E940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3DD24-CED7-485C-90FA-09DFC40A4526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97BD4F8-A121-1C7F-2BF9-ED31C75CC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EA1A9E8-2A46-886B-783C-3733055F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EDFD2-18A5-4F61-AA7A-CCA3FC1FB84D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37065374"/>
      </p:ext>
    </p:extLst>
  </p:cSld>
  <p:clrMapOvr>
    <a:masterClrMapping/>
  </p:clrMapOvr>
  <p:transition spd="med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223A045-CFFA-F9D6-2282-DD218CAF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FD107-BFBB-4841-9CE4-4EFE8B269AAA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D5AC1F5-9A0F-3562-D29B-F5DDAAEBA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86C5449-5FD2-C7C3-5A8B-22A2C890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1F4A0-6731-40E4-966B-BB679BD71248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4438781"/>
      </p:ext>
    </p:extLst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592091CF-0646-9494-9516-6C4F72922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E031B-10EB-43FA-B7F4-C2512E152802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4CBC471-B168-BCA6-D2DD-659A8D497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A97D08D-441E-4FDF-13BB-D23090A0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C27C4-EC70-4F94-8FE5-024C59DB130A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55901818"/>
      </p:ext>
    </p:extLst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469BE86-4940-4046-6604-7CB3AB862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9C67D-8DC0-42F1-A8B2-C904C9A64D90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4628E6F-8F4E-11B8-2F77-7A249235D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9BE19329-3D27-5FCF-B661-EB43F9C4D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76549-7ED0-4759-8C3C-3F0CF1F7915E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43086757"/>
      </p:ext>
    </p:extLst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09F80306-1E0F-60F8-1792-A198AE429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822CA-639C-4E10-8953-D0A839F0F555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91323256-E5B6-11C9-B902-F685F488D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EEE1EAC6-B89A-21A8-8D93-947B09BB1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16F44-93C6-48CC-B09B-FF8FF03B2070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312119631"/>
      </p:ext>
    </p:extLst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EAE63636-3657-7BB0-B896-0D4344D70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5A4BC-1CC6-4AD9-94DD-712CD27D317B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2E6F1EC7-08AB-2ACE-A612-8E8F05623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EE9B2356-3D8F-3C5F-0503-000D9C3D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3BCC9-B586-4323-B13C-FD341CDF2E9F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00125339"/>
      </p:ext>
    </p:extLst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0CD378F5-83C9-A8CC-0266-1BCD7118D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C4EFC-9045-47FB-9F00-51A65AFDB402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36DF9AA7-A4FB-53C7-52A7-31D2A02C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6079B83B-CAC4-79AD-E9EE-C7D25E24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CA1A8-1D45-4AF8-8B8F-7546A5BB55D8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83234075"/>
      </p:ext>
    </p:extLst>
  </p:cSld>
  <p:clrMapOvr>
    <a:masterClrMapping/>
  </p:clrMapOvr>
  <p:transition spd="med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B3A2FC6B-3A37-409C-1A66-B70E66B98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C0571-7FF3-4F99-A4BE-9A0C2B27EBA3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060D8204-9717-6A5C-3A20-2B42E597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67D6547B-D6F6-14B8-221F-04C8C3CF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F7E49-D209-48EA-8D7C-6448F4FC1071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256636"/>
      </p:ext>
    </p:extLst>
  </p:cSld>
  <p:clrMapOvr>
    <a:masterClrMapping/>
  </p:clrMapOvr>
  <p:transition spd="med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7982820-E187-38D7-2612-C8621FA3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740BF-6036-4737-9EB7-24341E56320F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66C5B752-9F12-FB50-7278-6C257862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EDA1A351-9CD1-2AD3-2701-55F9EBCB8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94879-C119-4BE2-A1D7-84B785A241D6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14342932"/>
      </p:ext>
    </p:extLst>
  </p:cSld>
  <p:clrMapOvr>
    <a:masterClrMapping/>
  </p:clrMapOvr>
  <p:transition spd="med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22ECCFBD-D096-0283-502F-C10629B73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78785-1786-49C1-8A15-439E98224CE8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32DA5C0A-7427-A43E-FBC1-67785FC5B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9755F9CC-9513-5D70-4764-F79462A38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1D770-E93B-4A11-B3CA-3B5C34A9A432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63079532"/>
      </p:ext>
    </p:extLst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9A33CC22-72AA-2397-6851-4DE2903281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0803BA2D-938E-DB3A-6E14-9E324A0EDE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BB9F5E05-A6B5-48AA-92E1-0BF301591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A79F23-A067-4E11-9FC3-D2A710983A63}" type="datetimeFigureOut">
              <a:rPr lang="es-ES"/>
              <a:pPr>
                <a:defRPr/>
              </a:pPr>
              <a:t>04/01/2026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1AEDC71-B861-4C1F-9C0C-7AF625240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5674972-1073-4E55-B2F1-58AF6F918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80CB3928-75B3-4022-88ED-57D18081371A}" type="slidenum">
              <a:rPr lang="es-ES" altLang="es-ES"/>
              <a:pPr/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3343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0632-BDB2-8BBE-FD87-812A5BCB4B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F0E3A1-93CD-DD6B-4251-E5C9C5F737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87195"/>
      </p:ext>
    </p:extLst>
  </p:cSld>
  <p:clrMapOvr>
    <a:masterClrMapping/>
  </p:clrMapOvr>
  <p:transition spd="med">
    <p:circl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Minh Tân Cao</cp:lastModifiedBy>
  <cp:revision>31</cp:revision>
  <dcterms:modified xsi:type="dcterms:W3CDTF">2026-01-04T08:53:47Z</dcterms:modified>
</cp:coreProperties>
</file>