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98B682-F5C2-48A4-BCA4-43C01B4C762C}">
  <a:tblStyle styleId="{9798B682-F5C2-48A4-BCA4-43C01B4C76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74"/>
  </p:normalViewPr>
  <p:slideViewPr>
    <p:cSldViewPr snapToGrid="0">
      <p:cViewPr varScale="1">
        <p:scale>
          <a:sx n="107" d="100"/>
          <a:sy n="107" d="100"/>
        </p:scale>
        <p:origin x="739" y="82"/>
      </p:cViewPr>
      <p:guideLst/>
    </p:cSldViewPr>
  </p:slideViewPr>
  <p:notesTextViewPr>
    <p:cViewPr>
      <p:scale>
        <a:sx n="30" d="100"/>
        <a:sy n="3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2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99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3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67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83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30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40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90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83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6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6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A2381-B563-4F09-922B-CF4B20ADD6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69C5E-03E4-4C4A-873D-BE45CF8051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3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B772A-4F12-C17B-992E-FE43B39C06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B5E4D2-6FAF-24CC-1CDD-62D4400FD0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253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QUAN</dc:creator>
  <cp:lastModifiedBy>Minh Tân Cao</cp:lastModifiedBy>
  <cp:revision>41</cp:revision>
  <dcterms:modified xsi:type="dcterms:W3CDTF">2026-01-04T08:57:28Z</dcterms:modified>
</cp:coreProperties>
</file>