
<file path=[Content_Types].xml><?xml version="1.0" encoding="utf-8"?>
<Types xmlns="http://schemas.openxmlformats.org/package/2006/content-types">
  <Default Extension="fntdata" ContentType="application/x-fontdata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8" r:id="rId1"/>
  </p:sldMasterIdLst>
  <p:notesMasterIdLst>
    <p:notesMasterId r:id="rId3"/>
  </p:notesMasterIdLst>
  <p:sldIdLst>
    <p:sldId id="256" r:id="rId2"/>
  </p:sldIdLst>
  <p:sldSz cx="9144000" cy="5143500" type="screen16x9"/>
  <p:notesSz cx="6858000" cy="9144000"/>
  <p:embeddedFontLst>
    <p:embeddedFont>
      <p:font typeface="Patrick Hand" panose="00000500000000000000" pitchFamily="2" charset="0"/>
      <p:regular r:id="rId4"/>
    </p:embeddedFont>
    <p:embeddedFont>
      <p:font typeface="Patrick Hand SC" panose="00000500000000000000" pitchFamily="2" charset="0"/>
      <p:regular r:id="rId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8D14577-E379-44C7-8194-E508FF3F75A4}">
  <a:tblStyle styleId="{88D14577-E379-44C7-8194-E508FF3F75A4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2" d="100"/>
          <a:sy n="102" d="100"/>
        </p:scale>
        <p:origin x="8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font" Target="fonts/font2.fntdata"/><Relationship Id="rId4" Type="http://schemas.openxmlformats.org/officeDocument/2006/relationships/font" Target="fonts/font1.fntdata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0290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EBB97C-34C3-8B2E-0924-2307DE3D0C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841375"/>
            <a:ext cx="6858000" cy="17907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5951EF7-3355-BA59-58D8-7CA258C36DA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701925"/>
            <a:ext cx="6858000" cy="124142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09043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500"/>
              <a:buFont typeface="Patrick Hand SC"/>
              <a:buNone/>
              <a:defRPr sz="3500" b="1">
                <a:solidFill>
                  <a:schemeClr val="dk1"/>
                </a:solidFill>
                <a:latin typeface="Patrick Hand SC"/>
                <a:ea typeface="Patrick Hand SC"/>
                <a:cs typeface="Patrick Hand SC"/>
                <a:sym typeface="Patrick Hand SC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1pPr>
            <a:lvl2pPr marL="914400" lvl="1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2pPr>
            <a:lvl3pPr marL="1371600" lvl="2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3pPr>
            <a:lvl4pPr marL="1828800" lvl="3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4pPr>
            <a:lvl5pPr marL="2286000" lvl="4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5pPr>
            <a:lvl6pPr marL="2743200" lvl="5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6pPr>
            <a:lvl7pPr marL="3200400" lvl="6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●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7pPr>
            <a:lvl8pPr marL="3657600" lvl="7" indent="-317500">
              <a:lnSpc>
                <a:spcPct val="100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Patrick Hand"/>
              <a:buChar char="○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8pPr>
            <a:lvl9pPr marL="4114800" lvl="8" indent="-317500">
              <a:lnSpc>
                <a:spcPct val="100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Patrick Hand"/>
              <a:buChar char="■"/>
              <a:defRPr>
                <a:solidFill>
                  <a:schemeClr val="dk2"/>
                </a:solidFill>
                <a:latin typeface="Patrick Hand"/>
                <a:ea typeface="Patrick Hand"/>
                <a:cs typeface="Patrick Hand"/>
                <a:sym typeface="Patrick Han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/>
          <p:nvPr/>
        </p:nvSpPr>
        <p:spPr>
          <a:xfrm rot="-10664892">
            <a:off x="-192085" y="-164253"/>
            <a:ext cx="9555239" cy="5361657"/>
          </a:xfrm>
          <a:custGeom>
            <a:avLst/>
            <a:gdLst/>
            <a:ahLst/>
            <a:cxnLst/>
            <a:rect l="l" t="t" r="r" b="b"/>
            <a:pathLst>
              <a:path w="44882" h="36450" extrusionOk="0">
                <a:moveTo>
                  <a:pt x="42957" y="712"/>
                </a:moveTo>
                <a:cubicBezTo>
                  <a:pt x="42999" y="816"/>
                  <a:pt x="43041" y="858"/>
                  <a:pt x="43062" y="942"/>
                </a:cubicBezTo>
                <a:cubicBezTo>
                  <a:pt x="43271" y="2323"/>
                  <a:pt x="43522" y="3704"/>
                  <a:pt x="43689" y="5106"/>
                </a:cubicBezTo>
                <a:cubicBezTo>
                  <a:pt x="43794" y="6047"/>
                  <a:pt x="43752" y="6989"/>
                  <a:pt x="43794" y="7951"/>
                </a:cubicBezTo>
                <a:cubicBezTo>
                  <a:pt x="43815" y="8265"/>
                  <a:pt x="43815" y="8600"/>
                  <a:pt x="43919" y="8914"/>
                </a:cubicBezTo>
                <a:cubicBezTo>
                  <a:pt x="44170" y="9646"/>
                  <a:pt x="44233" y="10378"/>
                  <a:pt x="44212" y="11132"/>
                </a:cubicBezTo>
                <a:cubicBezTo>
                  <a:pt x="44170" y="12052"/>
                  <a:pt x="44233" y="12973"/>
                  <a:pt x="44526" y="13852"/>
                </a:cubicBezTo>
                <a:cubicBezTo>
                  <a:pt x="44589" y="14124"/>
                  <a:pt x="44631" y="14438"/>
                  <a:pt x="44631" y="14730"/>
                </a:cubicBezTo>
                <a:lnTo>
                  <a:pt x="44777" y="24837"/>
                </a:lnTo>
                <a:cubicBezTo>
                  <a:pt x="44798" y="27285"/>
                  <a:pt x="44861" y="29691"/>
                  <a:pt x="44882" y="32118"/>
                </a:cubicBezTo>
                <a:cubicBezTo>
                  <a:pt x="44882" y="32432"/>
                  <a:pt x="44840" y="32767"/>
                  <a:pt x="44798" y="33080"/>
                </a:cubicBezTo>
                <a:cubicBezTo>
                  <a:pt x="44756" y="33624"/>
                  <a:pt x="44694" y="34189"/>
                  <a:pt x="44652" y="34859"/>
                </a:cubicBezTo>
                <a:cubicBezTo>
                  <a:pt x="44694" y="34775"/>
                  <a:pt x="44652" y="34838"/>
                  <a:pt x="44631" y="34880"/>
                </a:cubicBezTo>
                <a:cubicBezTo>
                  <a:pt x="44380" y="35382"/>
                  <a:pt x="43940" y="35508"/>
                  <a:pt x="43501" y="35340"/>
                </a:cubicBezTo>
                <a:cubicBezTo>
                  <a:pt x="43020" y="35152"/>
                  <a:pt x="42559" y="35131"/>
                  <a:pt x="42078" y="35173"/>
                </a:cubicBezTo>
                <a:cubicBezTo>
                  <a:pt x="40760" y="35257"/>
                  <a:pt x="39463" y="35047"/>
                  <a:pt x="38207" y="34733"/>
                </a:cubicBezTo>
                <a:cubicBezTo>
                  <a:pt x="37161" y="34817"/>
                  <a:pt x="36157" y="34461"/>
                  <a:pt x="35111" y="34461"/>
                </a:cubicBezTo>
                <a:cubicBezTo>
                  <a:pt x="34190" y="34461"/>
                  <a:pt x="33248" y="34524"/>
                  <a:pt x="32328" y="34420"/>
                </a:cubicBezTo>
                <a:cubicBezTo>
                  <a:pt x="31700" y="34336"/>
                  <a:pt x="31072" y="34294"/>
                  <a:pt x="30424" y="34294"/>
                </a:cubicBezTo>
                <a:cubicBezTo>
                  <a:pt x="29398" y="34315"/>
                  <a:pt x="28373" y="34357"/>
                  <a:pt x="27369" y="34608"/>
                </a:cubicBezTo>
                <a:cubicBezTo>
                  <a:pt x="26888" y="34713"/>
                  <a:pt x="26385" y="34671"/>
                  <a:pt x="25925" y="34713"/>
                </a:cubicBezTo>
                <a:cubicBezTo>
                  <a:pt x="25109" y="34733"/>
                  <a:pt x="24335" y="34733"/>
                  <a:pt x="23519" y="34754"/>
                </a:cubicBezTo>
                <a:cubicBezTo>
                  <a:pt x="23289" y="34754"/>
                  <a:pt x="23079" y="34754"/>
                  <a:pt x="22828" y="34775"/>
                </a:cubicBezTo>
                <a:cubicBezTo>
                  <a:pt x="21615" y="34964"/>
                  <a:pt x="20359" y="35152"/>
                  <a:pt x="19125" y="35340"/>
                </a:cubicBezTo>
                <a:cubicBezTo>
                  <a:pt x="18790" y="35382"/>
                  <a:pt x="18414" y="35445"/>
                  <a:pt x="18079" y="35466"/>
                </a:cubicBezTo>
                <a:cubicBezTo>
                  <a:pt x="17765" y="35508"/>
                  <a:pt x="17430" y="35508"/>
                  <a:pt x="17137" y="35591"/>
                </a:cubicBezTo>
                <a:cubicBezTo>
                  <a:pt x="16237" y="35863"/>
                  <a:pt x="15359" y="35821"/>
                  <a:pt x="14459" y="35863"/>
                </a:cubicBezTo>
                <a:cubicBezTo>
                  <a:pt x="13141" y="35884"/>
                  <a:pt x="11781" y="35905"/>
                  <a:pt x="10442" y="35968"/>
                </a:cubicBezTo>
                <a:cubicBezTo>
                  <a:pt x="10253" y="35968"/>
                  <a:pt x="10044" y="35968"/>
                  <a:pt x="9856" y="36031"/>
                </a:cubicBezTo>
                <a:cubicBezTo>
                  <a:pt x="9270" y="36324"/>
                  <a:pt x="8600" y="36303"/>
                  <a:pt x="7973" y="36324"/>
                </a:cubicBezTo>
                <a:cubicBezTo>
                  <a:pt x="6278" y="36345"/>
                  <a:pt x="4583" y="36407"/>
                  <a:pt x="2888" y="36449"/>
                </a:cubicBezTo>
                <a:lnTo>
                  <a:pt x="2784" y="36449"/>
                </a:lnTo>
                <a:cubicBezTo>
                  <a:pt x="2072" y="36449"/>
                  <a:pt x="1884" y="36324"/>
                  <a:pt x="1863" y="35654"/>
                </a:cubicBezTo>
                <a:cubicBezTo>
                  <a:pt x="1800" y="34713"/>
                  <a:pt x="1800" y="33729"/>
                  <a:pt x="1800" y="32788"/>
                </a:cubicBezTo>
                <a:cubicBezTo>
                  <a:pt x="1800" y="31930"/>
                  <a:pt x="1800" y="31093"/>
                  <a:pt x="1570" y="30256"/>
                </a:cubicBezTo>
                <a:cubicBezTo>
                  <a:pt x="1486" y="29942"/>
                  <a:pt x="1486" y="29607"/>
                  <a:pt x="1486" y="29293"/>
                </a:cubicBezTo>
                <a:cubicBezTo>
                  <a:pt x="1465" y="28645"/>
                  <a:pt x="1465" y="27975"/>
                  <a:pt x="1256" y="27347"/>
                </a:cubicBezTo>
                <a:cubicBezTo>
                  <a:pt x="1152" y="27034"/>
                  <a:pt x="1152" y="26657"/>
                  <a:pt x="1152" y="26280"/>
                </a:cubicBezTo>
                <a:cubicBezTo>
                  <a:pt x="1131" y="23937"/>
                  <a:pt x="1131" y="21572"/>
                  <a:pt x="1110" y="19229"/>
                </a:cubicBezTo>
                <a:cubicBezTo>
                  <a:pt x="1110" y="18915"/>
                  <a:pt x="1089" y="18559"/>
                  <a:pt x="1005" y="18246"/>
                </a:cubicBezTo>
                <a:cubicBezTo>
                  <a:pt x="838" y="17702"/>
                  <a:pt x="817" y="17158"/>
                  <a:pt x="817" y="16614"/>
                </a:cubicBezTo>
                <a:cubicBezTo>
                  <a:pt x="817" y="15484"/>
                  <a:pt x="796" y="14375"/>
                  <a:pt x="775" y="13266"/>
                </a:cubicBezTo>
                <a:cubicBezTo>
                  <a:pt x="775" y="13015"/>
                  <a:pt x="733" y="12805"/>
                  <a:pt x="691" y="12575"/>
                </a:cubicBezTo>
                <a:cubicBezTo>
                  <a:pt x="524" y="11822"/>
                  <a:pt x="398" y="11027"/>
                  <a:pt x="461" y="10253"/>
                </a:cubicBezTo>
                <a:cubicBezTo>
                  <a:pt x="482" y="10064"/>
                  <a:pt x="461" y="9855"/>
                  <a:pt x="398" y="9667"/>
                </a:cubicBezTo>
                <a:cubicBezTo>
                  <a:pt x="1" y="8265"/>
                  <a:pt x="147" y="6821"/>
                  <a:pt x="105" y="5378"/>
                </a:cubicBezTo>
                <a:cubicBezTo>
                  <a:pt x="84" y="4373"/>
                  <a:pt x="84" y="3348"/>
                  <a:pt x="84" y="2344"/>
                </a:cubicBezTo>
                <a:cubicBezTo>
                  <a:pt x="84" y="1549"/>
                  <a:pt x="356" y="1193"/>
                  <a:pt x="1152" y="1151"/>
                </a:cubicBezTo>
                <a:cubicBezTo>
                  <a:pt x="1947" y="1088"/>
                  <a:pt x="2721" y="963"/>
                  <a:pt x="3537" y="1256"/>
                </a:cubicBezTo>
                <a:cubicBezTo>
                  <a:pt x="3934" y="1381"/>
                  <a:pt x="4437" y="1277"/>
                  <a:pt x="4876" y="1277"/>
                </a:cubicBezTo>
                <a:cubicBezTo>
                  <a:pt x="7052" y="1235"/>
                  <a:pt x="9249" y="1151"/>
                  <a:pt x="11404" y="1088"/>
                </a:cubicBezTo>
                <a:cubicBezTo>
                  <a:pt x="13580" y="1025"/>
                  <a:pt x="15777" y="963"/>
                  <a:pt x="17953" y="879"/>
                </a:cubicBezTo>
                <a:cubicBezTo>
                  <a:pt x="18204" y="879"/>
                  <a:pt x="18455" y="816"/>
                  <a:pt x="18706" y="774"/>
                </a:cubicBezTo>
                <a:cubicBezTo>
                  <a:pt x="19209" y="712"/>
                  <a:pt x="19732" y="628"/>
                  <a:pt x="20234" y="544"/>
                </a:cubicBezTo>
                <a:cubicBezTo>
                  <a:pt x="20380" y="523"/>
                  <a:pt x="20548" y="544"/>
                  <a:pt x="20694" y="502"/>
                </a:cubicBezTo>
                <a:cubicBezTo>
                  <a:pt x="22138" y="84"/>
                  <a:pt x="23623" y="189"/>
                  <a:pt x="25088" y="126"/>
                </a:cubicBezTo>
                <a:cubicBezTo>
                  <a:pt x="26406" y="84"/>
                  <a:pt x="27704" y="42"/>
                  <a:pt x="29043" y="21"/>
                </a:cubicBezTo>
                <a:cubicBezTo>
                  <a:pt x="29231" y="21"/>
                  <a:pt x="29440" y="0"/>
                  <a:pt x="29608" y="21"/>
                </a:cubicBezTo>
                <a:cubicBezTo>
                  <a:pt x="31554" y="419"/>
                  <a:pt x="33520" y="105"/>
                  <a:pt x="35445" y="126"/>
                </a:cubicBezTo>
                <a:cubicBezTo>
                  <a:pt x="35927" y="126"/>
                  <a:pt x="36408" y="105"/>
                  <a:pt x="36889" y="105"/>
                </a:cubicBezTo>
                <a:cubicBezTo>
                  <a:pt x="37015" y="105"/>
                  <a:pt x="37182" y="84"/>
                  <a:pt x="37245" y="126"/>
                </a:cubicBezTo>
                <a:cubicBezTo>
                  <a:pt x="37726" y="440"/>
                  <a:pt x="38249" y="314"/>
                  <a:pt x="38751" y="314"/>
                </a:cubicBezTo>
                <a:cubicBezTo>
                  <a:pt x="39191" y="335"/>
                  <a:pt x="39651" y="251"/>
                  <a:pt x="40049" y="523"/>
                </a:cubicBezTo>
                <a:cubicBezTo>
                  <a:pt x="40885" y="523"/>
                  <a:pt x="41701" y="565"/>
                  <a:pt x="42518" y="816"/>
                </a:cubicBezTo>
                <a:cubicBezTo>
                  <a:pt x="42664" y="837"/>
                  <a:pt x="42831" y="753"/>
                  <a:pt x="42957" y="712"/>
                </a:cubicBezTo>
                <a:close/>
                <a:moveTo>
                  <a:pt x="42476" y="1821"/>
                </a:moveTo>
                <a:cubicBezTo>
                  <a:pt x="41618" y="2009"/>
                  <a:pt x="40844" y="1402"/>
                  <a:pt x="39965" y="1590"/>
                </a:cubicBezTo>
                <a:cubicBezTo>
                  <a:pt x="39881" y="1611"/>
                  <a:pt x="39756" y="1590"/>
                  <a:pt x="39672" y="1549"/>
                </a:cubicBezTo>
                <a:cubicBezTo>
                  <a:pt x="39128" y="1256"/>
                  <a:pt x="38563" y="1360"/>
                  <a:pt x="37977" y="1339"/>
                </a:cubicBezTo>
                <a:cubicBezTo>
                  <a:pt x="37726" y="1339"/>
                  <a:pt x="37454" y="1360"/>
                  <a:pt x="37224" y="1256"/>
                </a:cubicBezTo>
                <a:cubicBezTo>
                  <a:pt x="36889" y="1088"/>
                  <a:pt x="36533" y="1088"/>
                  <a:pt x="36199" y="1088"/>
                </a:cubicBezTo>
                <a:cubicBezTo>
                  <a:pt x="35341" y="1130"/>
                  <a:pt x="34483" y="1130"/>
                  <a:pt x="33625" y="1151"/>
                </a:cubicBezTo>
                <a:cubicBezTo>
                  <a:pt x="32286" y="1193"/>
                  <a:pt x="30926" y="1297"/>
                  <a:pt x="29587" y="1005"/>
                </a:cubicBezTo>
                <a:cubicBezTo>
                  <a:pt x="29377" y="963"/>
                  <a:pt x="29147" y="984"/>
                  <a:pt x="28917" y="984"/>
                </a:cubicBezTo>
                <a:cubicBezTo>
                  <a:pt x="27473" y="1005"/>
                  <a:pt x="26030" y="1005"/>
                  <a:pt x="24586" y="1088"/>
                </a:cubicBezTo>
                <a:cubicBezTo>
                  <a:pt x="23310" y="1151"/>
                  <a:pt x="22033" y="1046"/>
                  <a:pt x="20778" y="1444"/>
                </a:cubicBezTo>
                <a:cubicBezTo>
                  <a:pt x="20569" y="1507"/>
                  <a:pt x="20338" y="1465"/>
                  <a:pt x="20087" y="1486"/>
                </a:cubicBezTo>
                <a:cubicBezTo>
                  <a:pt x="19794" y="1507"/>
                  <a:pt x="19522" y="1507"/>
                  <a:pt x="19230" y="1611"/>
                </a:cubicBezTo>
                <a:cubicBezTo>
                  <a:pt x="18434" y="1883"/>
                  <a:pt x="17660" y="1862"/>
                  <a:pt x="16844" y="1883"/>
                </a:cubicBezTo>
                <a:cubicBezTo>
                  <a:pt x="16007" y="1904"/>
                  <a:pt x="15170" y="1904"/>
                  <a:pt x="14354" y="1925"/>
                </a:cubicBezTo>
                <a:cubicBezTo>
                  <a:pt x="10881" y="2009"/>
                  <a:pt x="7387" y="2114"/>
                  <a:pt x="3893" y="2176"/>
                </a:cubicBezTo>
                <a:cubicBezTo>
                  <a:pt x="3579" y="2176"/>
                  <a:pt x="3265" y="2114"/>
                  <a:pt x="2951" y="2009"/>
                </a:cubicBezTo>
                <a:cubicBezTo>
                  <a:pt x="2302" y="1800"/>
                  <a:pt x="1654" y="1862"/>
                  <a:pt x="1005" y="1988"/>
                </a:cubicBezTo>
                <a:cubicBezTo>
                  <a:pt x="963" y="2176"/>
                  <a:pt x="942" y="2302"/>
                  <a:pt x="942" y="2427"/>
                </a:cubicBezTo>
                <a:cubicBezTo>
                  <a:pt x="963" y="4290"/>
                  <a:pt x="1026" y="6173"/>
                  <a:pt x="1047" y="8035"/>
                </a:cubicBezTo>
                <a:cubicBezTo>
                  <a:pt x="1340" y="9207"/>
                  <a:pt x="1319" y="10420"/>
                  <a:pt x="1465" y="11613"/>
                </a:cubicBezTo>
                <a:cubicBezTo>
                  <a:pt x="1570" y="12450"/>
                  <a:pt x="1737" y="13287"/>
                  <a:pt x="1696" y="14145"/>
                </a:cubicBezTo>
                <a:cubicBezTo>
                  <a:pt x="1696" y="14563"/>
                  <a:pt x="1696" y="15002"/>
                  <a:pt x="1737" y="15421"/>
                </a:cubicBezTo>
                <a:cubicBezTo>
                  <a:pt x="1779" y="16363"/>
                  <a:pt x="1675" y="17346"/>
                  <a:pt x="1988" y="18246"/>
                </a:cubicBezTo>
                <a:cubicBezTo>
                  <a:pt x="2072" y="18497"/>
                  <a:pt x="2072" y="18769"/>
                  <a:pt x="2072" y="19041"/>
                </a:cubicBezTo>
                <a:cubicBezTo>
                  <a:pt x="2093" y="21070"/>
                  <a:pt x="2114" y="23079"/>
                  <a:pt x="2177" y="25129"/>
                </a:cubicBezTo>
                <a:cubicBezTo>
                  <a:pt x="2177" y="25820"/>
                  <a:pt x="2156" y="26510"/>
                  <a:pt x="2302" y="27159"/>
                </a:cubicBezTo>
                <a:cubicBezTo>
                  <a:pt x="2470" y="27912"/>
                  <a:pt x="2532" y="28666"/>
                  <a:pt x="2532" y="29398"/>
                </a:cubicBezTo>
                <a:cubicBezTo>
                  <a:pt x="2532" y="29691"/>
                  <a:pt x="2574" y="30005"/>
                  <a:pt x="2679" y="30256"/>
                </a:cubicBezTo>
                <a:cubicBezTo>
                  <a:pt x="2825" y="30737"/>
                  <a:pt x="2888" y="31218"/>
                  <a:pt x="2888" y="31700"/>
                </a:cubicBezTo>
                <a:cubicBezTo>
                  <a:pt x="2888" y="32516"/>
                  <a:pt x="2888" y="33352"/>
                  <a:pt x="2909" y="34148"/>
                </a:cubicBezTo>
                <a:cubicBezTo>
                  <a:pt x="2909" y="34545"/>
                  <a:pt x="2888" y="34943"/>
                  <a:pt x="3035" y="35319"/>
                </a:cubicBezTo>
                <a:cubicBezTo>
                  <a:pt x="3160" y="35319"/>
                  <a:pt x="3307" y="35361"/>
                  <a:pt x="3432" y="35361"/>
                </a:cubicBezTo>
                <a:cubicBezTo>
                  <a:pt x="5001" y="35319"/>
                  <a:pt x="6571" y="35298"/>
                  <a:pt x="8140" y="35236"/>
                </a:cubicBezTo>
                <a:cubicBezTo>
                  <a:pt x="8579" y="35194"/>
                  <a:pt x="9019" y="35089"/>
                  <a:pt x="9479" y="35005"/>
                </a:cubicBezTo>
                <a:cubicBezTo>
                  <a:pt x="9730" y="34964"/>
                  <a:pt x="9960" y="34880"/>
                  <a:pt x="10232" y="34880"/>
                </a:cubicBezTo>
                <a:cubicBezTo>
                  <a:pt x="12053" y="34838"/>
                  <a:pt x="13894" y="34796"/>
                  <a:pt x="15693" y="34754"/>
                </a:cubicBezTo>
                <a:cubicBezTo>
                  <a:pt x="15924" y="34754"/>
                  <a:pt x="16175" y="34754"/>
                  <a:pt x="16342" y="34671"/>
                </a:cubicBezTo>
                <a:cubicBezTo>
                  <a:pt x="17012" y="34441"/>
                  <a:pt x="17681" y="34461"/>
                  <a:pt x="18330" y="34357"/>
                </a:cubicBezTo>
                <a:cubicBezTo>
                  <a:pt x="19355" y="34210"/>
                  <a:pt x="20380" y="34106"/>
                  <a:pt x="21364" y="33938"/>
                </a:cubicBezTo>
                <a:cubicBezTo>
                  <a:pt x="22138" y="33813"/>
                  <a:pt x="22891" y="33645"/>
                  <a:pt x="23644" y="33687"/>
                </a:cubicBezTo>
                <a:cubicBezTo>
                  <a:pt x="24084" y="33687"/>
                  <a:pt x="24544" y="33687"/>
                  <a:pt x="24984" y="33645"/>
                </a:cubicBezTo>
                <a:cubicBezTo>
                  <a:pt x="26113" y="33604"/>
                  <a:pt x="27243" y="33708"/>
                  <a:pt x="28331" y="33311"/>
                </a:cubicBezTo>
                <a:cubicBezTo>
                  <a:pt x="28499" y="33269"/>
                  <a:pt x="28645" y="33269"/>
                  <a:pt x="28813" y="33269"/>
                </a:cubicBezTo>
                <a:cubicBezTo>
                  <a:pt x="29712" y="33227"/>
                  <a:pt x="30654" y="33185"/>
                  <a:pt x="31595" y="33185"/>
                </a:cubicBezTo>
                <a:cubicBezTo>
                  <a:pt x="31909" y="33185"/>
                  <a:pt x="32223" y="33227"/>
                  <a:pt x="32537" y="33332"/>
                </a:cubicBezTo>
                <a:cubicBezTo>
                  <a:pt x="32997" y="33499"/>
                  <a:pt x="33416" y="33499"/>
                  <a:pt x="33876" y="33478"/>
                </a:cubicBezTo>
                <a:cubicBezTo>
                  <a:pt x="34587" y="33415"/>
                  <a:pt x="35299" y="33394"/>
                  <a:pt x="35989" y="33373"/>
                </a:cubicBezTo>
                <a:cubicBezTo>
                  <a:pt x="36157" y="33373"/>
                  <a:pt x="36345" y="33373"/>
                  <a:pt x="36471" y="33436"/>
                </a:cubicBezTo>
                <a:cubicBezTo>
                  <a:pt x="36889" y="33666"/>
                  <a:pt x="37328" y="33624"/>
                  <a:pt x="37768" y="33624"/>
                </a:cubicBezTo>
                <a:cubicBezTo>
                  <a:pt x="38019" y="33624"/>
                  <a:pt x="38249" y="33583"/>
                  <a:pt x="38437" y="33666"/>
                </a:cubicBezTo>
                <a:cubicBezTo>
                  <a:pt x="39086" y="33938"/>
                  <a:pt x="39818" y="33834"/>
                  <a:pt x="40488" y="34043"/>
                </a:cubicBezTo>
                <a:cubicBezTo>
                  <a:pt x="40739" y="34127"/>
                  <a:pt x="40990" y="34127"/>
                  <a:pt x="41262" y="34127"/>
                </a:cubicBezTo>
                <a:cubicBezTo>
                  <a:pt x="42099" y="34127"/>
                  <a:pt x="42957" y="34106"/>
                  <a:pt x="43794" y="34085"/>
                </a:cubicBezTo>
                <a:cubicBezTo>
                  <a:pt x="43731" y="33729"/>
                  <a:pt x="43689" y="33415"/>
                  <a:pt x="43689" y="33101"/>
                </a:cubicBezTo>
                <a:cubicBezTo>
                  <a:pt x="43668" y="32306"/>
                  <a:pt x="43689" y="31469"/>
                  <a:pt x="43689" y="30653"/>
                </a:cubicBezTo>
                <a:lnTo>
                  <a:pt x="43606" y="22891"/>
                </a:lnTo>
                <a:cubicBezTo>
                  <a:pt x="43585" y="20317"/>
                  <a:pt x="43564" y="17785"/>
                  <a:pt x="43564" y="15212"/>
                </a:cubicBezTo>
                <a:cubicBezTo>
                  <a:pt x="43564" y="14626"/>
                  <a:pt x="43501" y="14040"/>
                  <a:pt x="43375" y="13475"/>
                </a:cubicBezTo>
                <a:cubicBezTo>
                  <a:pt x="43292" y="13119"/>
                  <a:pt x="43208" y="12764"/>
                  <a:pt x="43208" y="12429"/>
                </a:cubicBezTo>
                <a:cubicBezTo>
                  <a:pt x="43187" y="11801"/>
                  <a:pt x="43250" y="11173"/>
                  <a:pt x="43208" y="10567"/>
                </a:cubicBezTo>
                <a:cubicBezTo>
                  <a:pt x="43208" y="10253"/>
                  <a:pt x="43208" y="9876"/>
                  <a:pt x="43103" y="9604"/>
                </a:cubicBezTo>
                <a:cubicBezTo>
                  <a:pt x="42894" y="8976"/>
                  <a:pt x="42831" y="8349"/>
                  <a:pt x="42873" y="7658"/>
                </a:cubicBezTo>
                <a:cubicBezTo>
                  <a:pt x="42894" y="7240"/>
                  <a:pt x="42894" y="6800"/>
                  <a:pt x="42894" y="6382"/>
                </a:cubicBezTo>
                <a:cubicBezTo>
                  <a:pt x="42894" y="5733"/>
                  <a:pt x="42894" y="5064"/>
                  <a:pt x="42852" y="4415"/>
                </a:cubicBezTo>
                <a:cubicBezTo>
                  <a:pt x="42748" y="3599"/>
                  <a:pt x="42622" y="2825"/>
                  <a:pt x="42476" y="182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79" r:id="rId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A4D0DD-AE47-C584-B42D-6A65C3E0D91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5E3E20-D5B5-1A3D-5C49-CDA6B07EFCC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9229060"/>
      </p:ext>
    </p:extLst>
  </p:cSld>
  <p:clrMapOvr>
    <a:masterClrMapping/>
  </p:clrMapOvr>
</p:sld>
</file>

<file path=ppt/theme/theme1.xml><?xml version="1.0" encoding="utf-8"?>
<a:theme xmlns:a="http://schemas.openxmlformats.org/drawingml/2006/main" name="English Language Grammar Rules by Slidesgo">
  <a:themeElements>
    <a:clrScheme name="Simple Light">
      <a:dk1>
        <a:srgbClr val="000000"/>
      </a:dk1>
      <a:lt1>
        <a:srgbClr val="C2F2FF"/>
      </a:lt1>
      <a:dk2>
        <a:srgbClr val="485058"/>
      </a:dk2>
      <a:lt2>
        <a:srgbClr val="EEEEEE"/>
      </a:lt2>
      <a:accent1>
        <a:srgbClr val="FFFFFF"/>
      </a:accent1>
      <a:accent2>
        <a:srgbClr val="FFBF4A"/>
      </a:accent2>
      <a:accent3>
        <a:srgbClr val="FB6A2E"/>
      </a:accent3>
      <a:accent4>
        <a:srgbClr val="DD3947"/>
      </a:accent4>
      <a:accent5>
        <a:srgbClr val="2AA1B3"/>
      </a:accent5>
      <a:accent6>
        <a:srgbClr val="FB8897"/>
      </a:accent6>
      <a:hlink>
        <a:srgbClr val="485058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328</TotalTime>
  <Words>0</Words>
  <Application>Microsoft Office PowerPoint</Application>
  <PresentationFormat>On-screen Show (16:9)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Patrick Hand SC</vt:lpstr>
      <vt:lpstr>Patrick Hand</vt:lpstr>
      <vt:lpstr>English Language Grammar Rules by Slidesgo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Alice (Luong Tam)</dc:creator>
  <cp:lastModifiedBy>Minh Tân Cao</cp:lastModifiedBy>
  <cp:revision>38</cp:revision>
  <dcterms:modified xsi:type="dcterms:W3CDTF">2026-01-04T09:04:52Z</dcterms:modified>
</cp:coreProperties>
</file>