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2701518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B829B-360A-EE82-397B-28198F7F6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5D79BF-E8FE-03AF-08AB-0FA86C543F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27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E34B2-0B0B-5DCD-4AEB-DB3A42FEF4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84008E-03B9-6319-142F-5FFF2DEAE2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153691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58</cp:revision>
  <dcterms:modified xsi:type="dcterms:W3CDTF">2026-01-04T09:05:27Z</dcterms:modified>
</cp:coreProperties>
</file>