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Patrick Hand" panose="00000500000000000000" pitchFamily="2" charset="0"/>
      <p:regular r:id="rId4"/>
    </p:embeddedFont>
    <p:embeddedFont>
      <p:font typeface="Patrick Hand SC" panose="00000500000000000000" pitchFamily="2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8D14577-E379-44C7-8194-E508FF3F75A4}">
  <a:tblStyle styleId="{88D14577-E379-44C7-8194-E508FF3F75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4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2033716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E5249-98E7-89A0-A3E0-34F3BDBDE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CF5A9-CBE0-46EB-483E-29B86459C9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40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192085" y="-164253"/>
            <a:ext cx="9555239" cy="5361657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61464-0F24-4EC4-5FD7-2FB7C760A3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A89219-BBC5-ECE5-52A6-1179E4F5C4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563679"/>
      </p:ext>
    </p:extLst>
  </p:cSld>
  <p:clrMapOvr>
    <a:masterClrMapping/>
  </p:clrMapOvr>
</p:sld>
</file>

<file path=ppt/theme/theme1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Patrick Hand SC</vt:lpstr>
      <vt:lpstr>Patrick Hand</vt:lpstr>
      <vt:lpstr>English Language Grammar Rules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(Luong Tam)</dc:creator>
  <cp:lastModifiedBy>Minh Tân Cao</cp:lastModifiedBy>
  <cp:revision>27</cp:revision>
  <dcterms:modified xsi:type="dcterms:W3CDTF">2026-01-04T09:06:28Z</dcterms:modified>
</cp:coreProperties>
</file>