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6951941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3287B-71E4-F405-AB72-2BFC489FA1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1F7AE-F8D9-FC90-8142-7DD8D3D1A6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68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B3270-DA71-F852-91ED-DA7C3C667E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6FFC7B-65A5-DF2B-A456-66E728A88A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865343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Patrick Hand SC</vt:lpstr>
      <vt:lpstr>Patrick Hand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36</cp:revision>
  <dcterms:modified xsi:type="dcterms:W3CDTF">2026-01-04T09:07:05Z</dcterms:modified>
</cp:coreProperties>
</file>