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476317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31C74-26ED-30E7-4AEB-BD71F4A49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DCF7EF-D862-6F7D-8F52-AF74AB21E9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36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4F3F1-0926-1C84-B316-CBB1839FF6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5F5D0B-7AA0-7CF0-97F1-112661CC54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061837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Patrick Hand SC</vt:lpstr>
      <vt:lpstr>Patrick Hand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23</cp:revision>
  <dcterms:modified xsi:type="dcterms:W3CDTF">2026-01-04T09:07:46Z</dcterms:modified>
</cp:coreProperties>
</file>