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97687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E9C1B-019E-8A04-481C-5E57EDF3A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BADC0A-30D1-166C-EF0F-BD2F3BBEE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80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47D3-16D9-F0AF-F65E-CA861A98DA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B2024-E94E-3961-3E62-5BF9E85E7B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616882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37</cp:revision>
  <dcterms:modified xsi:type="dcterms:W3CDTF">2026-01-04T09:08:22Z</dcterms:modified>
</cp:coreProperties>
</file>