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6035" autoAdjust="0"/>
  </p:normalViewPr>
  <p:slideViewPr>
    <p:cSldViewPr snapToGrid="0">
      <p:cViewPr varScale="1">
        <p:scale>
          <a:sx n="77" d="100"/>
          <a:sy n="77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D279-F1C1-9646-B1DF-29D33EF6FE9D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FA06D-D4A2-5244-AE7A-79A4D362A0A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585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C2D7B-9655-9704-B9EA-B05A5DCE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FC89A-5A2F-B2DC-4A97-AEA108F0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F858-62BF-9876-5D09-3C2502BF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91EF5B-EFC4-B8BF-AAC4-471880A30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1714" y="908503"/>
            <a:ext cx="8708572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9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8A26B-D441-4460-CFE8-2AA42F7FA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44384"/>
            <a:ext cx="10346414" cy="58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5EE2B-E5C0-9002-7973-A6050868E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39387"/>
            <a:ext cx="10214429" cy="57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B8C92-FBF0-F5CF-5467-5DC97E6F0F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025" y="427512"/>
            <a:ext cx="10432637" cy="58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562C8-76BB-243C-E4CF-67B85998C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01650"/>
            <a:ext cx="10205526" cy="57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8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BE7B6-E8BE-5BDC-0C34-A281B3874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908" y="510639"/>
            <a:ext cx="10040183" cy="56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6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6E758-150F-C609-D576-C8DA409D6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914" y="415637"/>
            <a:ext cx="9892402" cy="55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2A249-3B2D-9A48-15D0-E422F71A6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333" y="510640"/>
            <a:ext cx="9760527" cy="54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BAAEE-86CF-D683-4D9E-60DA83B9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895" y="249382"/>
            <a:ext cx="10187967" cy="57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9B897-CDE0-358D-566A-B79EA707F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980" y="546265"/>
            <a:ext cx="9667100" cy="54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88436-1452-0FED-A866-2A1520551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301" y="439387"/>
            <a:ext cx="9850179" cy="55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0562-B954-3E1E-06A4-D837227E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E7283-C012-5E9C-8555-AE94379E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E3E3-90A7-8F8C-BCE6-9E7CD843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50A67-BE97-5829-763B-829966A2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201A-DAA0-C210-03E1-40780AB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2DC5B-B582-7657-6EA3-89DA63728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522" y="479425"/>
            <a:ext cx="10128956" cy="56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9786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828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3623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6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6665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685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4726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435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132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326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0A205-4D59-F867-5472-60398A7FE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4140-252F-B359-FA76-5B8F7255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261BF-7D60-13C1-A534-90E47F45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CDB04-9EA6-C6EE-5E99-29087328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7BE21-0E65-C1F7-B152-10FD0272B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150" y="1709738"/>
            <a:ext cx="9476510" cy="5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861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1546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1180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302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47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996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3825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6079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5932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176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57FD-DB66-7583-3183-597C126B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7061-CD15-104F-A599-5C2754294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5AD3C-5333-37BC-F17E-5DD089C8D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00529-CC21-B34B-5614-A2E23D9F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BD46D-1DF9-9041-8BBC-1C31CA1C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7A045-E6A9-7C36-DA88-DCBDC8E4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18A04-6C61-B7ED-3F41-0B7969CC2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975621" cy="61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1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B540-42FD-07DA-84E3-1FBF8CE9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79A0-84E9-D209-A4D3-EDC0FAC1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4AC4D-A892-768C-BD02-B242A1B9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00459-7EE6-5AE0-CC61-FDAFED1F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BE011-DE5D-56CA-7621-4BF37522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CAB86-C4F5-0219-2715-8BAB5C72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4422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1B81-B7C2-B422-A93C-E0FFCE16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5C537-2C11-B709-75F9-F57DA87D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E7587-0042-65C3-8813-BD17AB9B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8BBB5-3C49-830B-7B15-FDF7F99C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7C74C-DCD1-B074-D48F-3A38AFDC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F612-754C-223B-C938-F1211869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9576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F544-1647-8239-A41F-00F8B850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EBA57-119D-1F97-B1ED-F6180448C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383E-0E80-2ED4-E52E-A57CE30D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FAD0-CCAB-AE45-9B8D-28BD78BE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89B08-49A8-310A-2864-FEE24B1F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8799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15732-1534-0264-DECD-A9FBF1498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EE684-E683-1311-379D-440DA80CF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5A31D-72CF-08BA-06FE-54D344BB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1F52-EC3C-4F87-32E0-21A3B60C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9E04F-9339-9AB8-7738-EBCD61E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867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9A04-53EA-8EB2-4D49-077B362E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E12B1-A1A3-355F-CEA3-5D581CCAF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5E72C-A1FE-09F4-9E9C-D67D69F42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01AC5-9F1C-6399-4E2A-E00FDD174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C954A-41DD-09AA-205E-9B875E2B1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EDAD5-E96D-AEA5-803D-DA1C84DE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F9FBE-CE2E-5A30-9B05-1E11B18A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32610-4BE7-FC37-4703-24F7EFA9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B25C-0EEB-1FD5-AA4B-B07EFAC6A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056" y="365125"/>
            <a:ext cx="10651067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CDD8-6AFD-BC7A-492A-9AB748B3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E42B5-2171-4738-8FCE-3D8E3EA2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C1493-81A1-DC97-0595-7841B5AC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66729-843A-3D5E-799F-B781F3E1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F851A-6962-F48C-62C3-8ED68A34B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429" y="365126"/>
            <a:ext cx="10359680" cy="5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9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91375-8FC8-FDCD-4EF8-2E3F95058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0208"/>
            <a:ext cx="10580492" cy="59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DA452-69FC-1297-9160-41BF3D6C8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81" y="511639"/>
            <a:ext cx="10372837" cy="58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5CEFA-D472-5179-BB41-8252C4324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674" y="586983"/>
            <a:ext cx="10256652" cy="57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864E6-23EE-9710-8EBC-6C3BDD44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97EF2-6812-A6C2-6CB1-AA3CA506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0152-00E3-F794-1E2B-ADB9C869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EBB07-9991-C770-5689-7F46F37C6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23145-4374-D8B9-A12C-E1DB8C5C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8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69" r:id="rId39"/>
    <p:sldLayoutId id="2147483656" r:id="rId40"/>
    <p:sldLayoutId id="2147483657" r:id="rId41"/>
    <p:sldLayoutId id="2147483658" r:id="rId42"/>
    <p:sldLayoutId id="2147483659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0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Minh Tân Cao</cp:lastModifiedBy>
  <cp:revision>18</cp:revision>
  <dcterms:created xsi:type="dcterms:W3CDTF">2022-12-25T09:58:50Z</dcterms:created>
  <dcterms:modified xsi:type="dcterms:W3CDTF">2026-01-04T09:10:25Z</dcterms:modified>
</cp:coreProperties>
</file>