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57CC3-6FE2-0341-B08E-D903B2AEB4D7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7C096-274C-4F4E-ABAF-778521E98E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045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1CC8-5665-00CC-2079-0915F3B8F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607E4-0944-6221-DFC6-5890A305E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96D2-3F52-3B70-BDB1-EE495BDA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6E80-747B-046D-85BE-2ECFB52C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5979F-4948-346B-F19A-5AF99111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3D0DE-F136-FB44-4403-163D75134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9626" y="1122363"/>
            <a:ext cx="9102436" cy="51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F5D8F-9ADF-FB65-4060-94730A3E8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2" y="451263"/>
            <a:ext cx="10338478" cy="58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B657D-9289-0020-07B2-52E0DE3DF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61938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27B94-CD41-83ED-6DB2-D2FF07149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813" y="365125"/>
            <a:ext cx="10491612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885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DA46B0-559A-40CD-D3F7-154D8E5BD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76" y="1219063"/>
            <a:ext cx="10263810" cy="57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D882C-112C-59AA-40E6-3FEC161C9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757" y="365126"/>
            <a:ext cx="10460043" cy="58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EFCCB-2BAC-7AFE-1171-71F565B46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98121"/>
            <a:ext cx="10451275" cy="58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769B4-A499-35C5-CBAF-B08B20B27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188" y="365125"/>
            <a:ext cx="10491612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41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4BDD4-4527-D338-6408-517E3E3D7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4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7410-1AE5-9735-D655-B606D419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E4BB9-FC0C-4A74-00D9-313FD5A2A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1610-1730-34F9-4DC2-F7B03B02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9206E-893A-2751-9DF8-DC0C61EC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0BEF8-628B-D231-5A85-815FAD0B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30974-B9CE-1F8B-09F1-88AF3A5A5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50" y="1087438"/>
            <a:ext cx="10258777" cy="57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4BAA2-2AB9-D283-8878-F1A2F5276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491610" cy="59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8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58B5-548A-5F8F-AA9D-0CC73490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CA37-DA2D-03C8-1DDE-045850BC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A2314-80D9-6AB4-143F-CAC8D9433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4B2A7-5521-6889-41F0-C8D174F1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DC6B5-879D-7E99-5A4D-5AFE0862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F9E77-F4D1-D2DE-B625-A7908912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D018D7-976A-D54B-3431-5456A0E31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187" y="365125"/>
            <a:ext cx="10491613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7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0AE1-B119-6C9C-E8B3-CD2D856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27292-B495-24DA-5516-03F5788BF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EDA31-48F9-BA16-A82D-82967BA09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B1E60-B92B-CF98-B7E2-5D8702604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28A2E-61D1-3900-99E7-C9EB81CA1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9C669-EDFF-8600-04F9-9A83EBEF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90332-C601-79B3-B6AA-512E87A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E9F75-255D-8179-D14C-9AED871D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4707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8A8-9FB9-896E-CCC8-E8750B24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1FCFB-9510-C043-5F4F-B2CC50E7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C29AD-0EBD-2272-D917-5918B0E4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B732F-5AF7-29F5-FEBA-6BC9700B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3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73828-7266-4B53-EBB5-DA0881C5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C6D1E-A89A-9F41-08AD-FAF21F4D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8CCE-D3BA-B7FE-3289-127F3E59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474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ECFF-28F0-22CA-D5C0-3D624E4B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3EFE-2484-ADCA-3602-1E02DB8E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F5D46-ADEC-BA90-417F-E4D2501AF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C2FA5-D43F-8B87-CF74-A339EB9A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18552-B71E-CE31-C102-0A8D600A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D81AE-71E1-C9DC-F1FB-9B454A24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869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375F-EBFF-6B5F-A96F-0CD0BBF0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49711-205D-67DF-2D03-57973CB34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1D67A-F0B9-B1B4-AD56-9CC702937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8B78B-4893-4EA1-C1DF-7DFAD8E6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7CAC5-41EB-AC72-7F46-540B6A84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B1041-D11B-FE38-0223-EEB61FD2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8875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F815-3043-CD0F-E0AB-9E7E9835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42285-BABC-3CCF-E3B1-CBA491B2E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BE3B-5231-3C24-2C3A-ACBF3D01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B45C-C8F9-40E3-4ED7-B25EBD64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3441F-FA82-6562-D746-99CBEC54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9168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76369-5DF3-9052-4C8C-D4DDD3712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A64E9-7988-297D-BDF0-6F106C0EC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90B50-C9C4-CF6B-CE25-201E326B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5736-BD36-31E5-7D4C-3D00C404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6E4FE-4715-F306-3378-68C529E8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8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1F3BD-7244-CEBC-7259-98E17E66D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989" y="365125"/>
            <a:ext cx="10516811" cy="59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184FEB-2BE8-0980-FADF-12CD86A95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98" y="408523"/>
            <a:ext cx="10255004" cy="5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2BF35-1264-2C2C-37D5-5CC1DB3A3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68" y="365125"/>
            <a:ext cx="10366501" cy="58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5973DA-36D9-30DA-5B08-3983C534B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467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1C849-C642-8C50-639A-25693D3F0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465" y="365125"/>
            <a:ext cx="10491613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72FEF-FB29-DF1A-3CB5-A753B9280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920" y="387010"/>
            <a:ext cx="10612160" cy="59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7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5ADCD-48E5-B6B8-BB1A-B0E93AD5A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88" y="365125"/>
            <a:ext cx="10389848" cy="58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F5D45-8C3A-258E-76D4-08494346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C7FF7-397B-6431-C2E6-73283C27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5E99C-3586-1722-9A86-86BC71D31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2C21E-526B-E83C-1B17-1205EE00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B18A0-F9F6-DDFB-ED30-1C7018BCA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003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B2B7-470A-9064-74DF-DB99D2767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C3BE0-9328-33CA-4F2A-688C1CA38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0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Minh Tân Cao</cp:lastModifiedBy>
  <cp:revision>17</cp:revision>
  <dcterms:created xsi:type="dcterms:W3CDTF">2022-12-25T10:20:02Z</dcterms:created>
  <dcterms:modified xsi:type="dcterms:W3CDTF">2026-01-04T09:11:24Z</dcterms:modified>
</cp:coreProperties>
</file>