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4"/>
  </p:normalViewPr>
  <p:slideViewPr>
    <p:cSldViewPr snapToGrid="0">
      <p:cViewPr varScale="1">
        <p:scale>
          <a:sx n="77" d="100"/>
          <a:sy n="77" d="100"/>
        </p:scale>
        <p:origin x="8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4A9A7-9271-1E4C-9900-FE3E41B27828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D4F4F-3645-5F46-8154-D84000DF60A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993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1CC8-5665-00CC-2079-0915F3B8F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607E4-0944-6221-DFC6-5890A305E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096D2-3F52-3B70-BDB1-EE495BDAD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66E80-747B-046D-85BE-2ECFB52C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5979F-4948-346B-F19A-5AF991111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3D0DE-F136-FB44-4403-163D751348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9626" y="1122363"/>
            <a:ext cx="9102436" cy="512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1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AF5D8F-9ADF-FB65-4060-94730A3E85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2" y="451263"/>
            <a:ext cx="10338478" cy="581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4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FB657D-9289-0020-07B2-52E0DE3DFC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261938"/>
            <a:ext cx="105156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39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127B94-CD41-83ED-6DB2-D2FF071499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813" y="365125"/>
            <a:ext cx="10491612" cy="59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32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F459BC-F2D7-89D2-5415-3BEC6B9AA2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351631"/>
            <a:ext cx="105156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55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2DA46B0-559A-40CD-D3F7-154D8E5BD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676" y="1219063"/>
            <a:ext cx="10263810" cy="577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59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AD882C-112C-59AA-40E6-3FEC161C9B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757" y="365126"/>
            <a:ext cx="10460043" cy="588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12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DEFCCB-2BAC-7AFE-1171-71F565B46B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298121"/>
            <a:ext cx="10451275" cy="587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21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7769B4-A499-35C5-CBAF-B08B20B273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188" y="365125"/>
            <a:ext cx="10491612" cy="59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41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C4BDD4-4527-D338-6408-517E3E3D7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44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F7410-1AE5-9735-D655-B606D419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E4BB9-FC0C-4A74-00D9-313FD5A2A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51610-1730-34F9-4DC2-F7B03B02F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9206E-893A-2751-9DF8-DC0C61EC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0BEF8-628B-D231-5A85-815FAD0B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130974-B9CE-1F8B-09F1-88AF3A5A5D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550" y="1087438"/>
            <a:ext cx="10258777" cy="57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6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A4BAA2-2AB9-D283-8878-F1A2F52761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365125"/>
            <a:ext cx="10491610" cy="590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88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E58B5-548A-5F8F-AA9D-0CC734902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5CA37-DA2D-03C8-1DDE-045850BC5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A2314-80D9-6AB4-143F-CAC8D9433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4B2A7-5521-6889-41F0-C8D174F15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DC6B5-879D-7E99-5A4D-5AFE0862B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F9E77-F4D1-D2DE-B625-A7908912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D018D7-976A-D54B-3431-5456A0E313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187" y="365125"/>
            <a:ext cx="10491613" cy="59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73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30AE1-B119-6C9C-E8B3-CD2D856C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27292-B495-24DA-5516-03F5788BF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EDA31-48F9-BA16-A82D-82967BA09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B1E60-B92B-CF98-B7E2-5D87026046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428A2E-61D1-3900-99E7-C9EB81CA1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E9C669-EDFF-8600-04F9-9A83EBEF4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890332-C601-79B3-B6AA-512E87A8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CE9F75-255D-8179-D14C-9AED871DC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4707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88A8-9FB9-896E-CCC8-E8750B248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1FCFB-9510-C043-5F4F-B2CC50E79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CC29AD-0EBD-2272-D917-5918B0E48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5B732F-5AF7-29F5-FEBA-6BC9700BC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325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773828-7266-4B53-EBB5-DA0881C5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C6D1E-A89A-9F41-08AD-FAF21F4D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38CCE-D3BA-B7FE-3289-127F3E59C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74744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ECFF-28F0-22CA-D5C0-3D624E4B0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C3EFE-2484-ADCA-3602-1E02DB8E4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F5D46-ADEC-BA90-417F-E4D2501AF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C2FA5-D43F-8B87-CF74-A339EB9A7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18552-B71E-CE31-C102-0A8D600A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D81AE-71E1-C9DC-F1FB-9B454A24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8869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375F-EBFF-6B5F-A96F-0CD0BBF0E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49711-205D-67DF-2D03-57973CB341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1D67A-F0B9-B1B4-AD56-9CC702937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8B78B-4893-4EA1-C1DF-7DFAD8E6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7CAC5-41EB-AC72-7F46-540B6A84C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B1041-D11B-FE38-0223-EEB61FD29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8875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7F815-3043-CD0F-E0AB-9E7E98356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42285-BABC-3CCF-E3B1-CBA491B2E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BE3B-5231-3C24-2C3A-ACBF3D017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DB45C-C8F9-40E3-4ED7-B25EBD647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3441F-FA82-6562-D746-99CBEC549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09168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176369-5DF3-9052-4C8C-D4DDD3712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A64E9-7988-297D-BDF0-6F106C0EC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90B50-C9C4-CF6B-CE25-201E326B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45736-BD36-31E5-7D4C-3D00C404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6E4FE-4715-F306-3378-68C529E8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084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61F3BD-7244-CEBC-7259-98E17E66DB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989" y="365125"/>
            <a:ext cx="10516811" cy="591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0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184FEB-2BE8-0980-FADF-12CD86A95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8498" y="408523"/>
            <a:ext cx="10255004" cy="576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4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32BF35-1264-2C2C-37D5-5CC1DB3A3C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868" y="365125"/>
            <a:ext cx="10366501" cy="583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5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5973DA-36D9-30DA-5B08-3983C534B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467" y="365125"/>
            <a:ext cx="10651066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3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1C849-C642-8C50-639A-25693D3F0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465" y="365125"/>
            <a:ext cx="10491613" cy="59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972FEF-FB29-DF1A-3CB5-A753B92804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920" y="387010"/>
            <a:ext cx="10612160" cy="596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7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DBFD-AE8C-BE12-83A9-503A8A0C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CB91-7C31-FE30-4940-C66D9611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49A1-8D61-A8BF-E785-FE975CE7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D635-5005-EE8C-9CC5-CBD0104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87A8-8384-558D-8A9C-C3FBEF6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B5ADCD-48E5-B6B8-BB1A-B0E93AD5A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4888" y="365125"/>
            <a:ext cx="10389848" cy="584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0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4F5D45-8C3A-258E-76D4-084943463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C7FF7-397B-6431-C2E6-73283C27F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5E99C-3586-1722-9A86-86BC71D31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7C505-9A49-1448-BCFA-C787C615B93F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2C21E-526B-E83C-1B17-1205EE004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B18A0-F9F6-DDFB-ED30-1C7018BCA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622CF-E38B-364D-8869-3CCBCEE590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003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51" r:id="rId19"/>
    <p:sldLayoutId id="2147483652" r:id="rId20"/>
    <p:sldLayoutId id="2147483653" r:id="rId21"/>
    <p:sldLayoutId id="2147483654" r:id="rId22"/>
    <p:sldLayoutId id="2147483655" r:id="rId23"/>
    <p:sldLayoutId id="2147483656" r:id="rId24"/>
    <p:sldLayoutId id="2147483657" r:id="rId25"/>
    <p:sldLayoutId id="2147483658" r:id="rId26"/>
    <p:sldLayoutId id="214748365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78AA0-2373-8F29-DCD3-E7EC2F385D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A363B-F6D7-766C-63B4-114C5B69EC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85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 2013 - 2022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 ninh</dc:creator>
  <cp:lastModifiedBy>Minh Tân Cao</cp:lastModifiedBy>
  <cp:revision>29</cp:revision>
  <dcterms:created xsi:type="dcterms:W3CDTF">2022-12-25T10:20:02Z</dcterms:created>
  <dcterms:modified xsi:type="dcterms:W3CDTF">2026-01-04T09:12:04Z</dcterms:modified>
</cp:coreProperties>
</file>