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6"/>
  </p:notesMasterIdLst>
  <p:sldIdLst>
    <p:sldId id="369" r:id="rId2"/>
    <p:sldId id="272" r:id="rId3"/>
    <p:sldId id="276" r:id="rId4"/>
    <p:sldId id="394" r:id="rId5"/>
  </p:sldIdLst>
  <p:sldSz cx="9144000" cy="5143500" type="screen16x9"/>
  <p:notesSz cx="6858000" cy="9144000"/>
  <p:embeddedFontLst>
    <p:embeddedFont>
      <p:font typeface="Kirang Haerang" panose="020B0604020202020204" charset="-127"/>
      <p:regular r:id="rId7"/>
    </p:embeddedFont>
    <p:embeddedFont>
      <p:font typeface="Comic Sans MS" panose="030F0702030302020204" pitchFamily="66" charset="0"/>
      <p:regular r:id="rId8"/>
      <p:bold r:id="rId9"/>
      <p:italic r:id="rId10"/>
      <p:boldItalic r:id="rId11"/>
    </p:embeddedFont>
    <p:embeddedFont>
      <p:font typeface="Nunito" pitchFamily="2" charset="0"/>
      <p:regular r:id="rId12"/>
      <p:bold r:id="rId13"/>
      <p:italic r:id="rId14"/>
      <p:boldItalic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DD39D"/>
    <a:srgbClr val="783F04"/>
    <a:srgbClr val="744302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92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font" Target="fonts/font9.fntdata"/><Relationship Id="rId10" Type="http://schemas.openxmlformats.org/officeDocument/2006/relationships/font" Target="fonts/font4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5" name="Google Shape;2235;g112f902f03d_0_6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6" name="Google Shape;2236;g112f902f03d_0_6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9224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g112f902f03d_0_7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7" name="Google Shape;2487;g112f902f03d_0_7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6774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4" name="Google Shape;1764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1848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3"/>
          <p:cNvGrpSpPr/>
          <p:nvPr/>
        </p:nvGrpSpPr>
        <p:grpSpPr>
          <a:xfrm rot="5400000">
            <a:off x="6604232" y="2621789"/>
            <a:ext cx="1409438" cy="3634002"/>
            <a:chOff x="860625" y="-224253"/>
            <a:chExt cx="1240048" cy="3196975"/>
          </a:xfrm>
        </p:grpSpPr>
        <p:sp>
          <p:nvSpPr>
            <p:cNvPr id="70" name="Google Shape;70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870743" y="-7356"/>
              <a:ext cx="52696" cy="180854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908684" y="-224253"/>
              <a:ext cx="57123" cy="126049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3"/>
          <p:cNvGrpSpPr/>
          <p:nvPr/>
        </p:nvGrpSpPr>
        <p:grpSpPr>
          <a:xfrm>
            <a:off x="936807" y="-70895"/>
            <a:ext cx="1409438" cy="3120061"/>
            <a:chOff x="860625" y="227880"/>
            <a:chExt cx="1240048" cy="2744841"/>
          </a:xfrm>
        </p:grpSpPr>
        <p:sp>
          <p:nvSpPr>
            <p:cNvPr id="86" name="Google Shape;86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3"/>
          <p:cNvSpPr/>
          <p:nvPr/>
        </p:nvSpPr>
        <p:spPr>
          <a:xfrm>
            <a:off x="1647300" y="1081400"/>
            <a:ext cx="5849400" cy="32079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>
            <a:off x="2122384" y="3069472"/>
            <a:ext cx="70191" cy="120991"/>
          </a:xfrm>
          <a:custGeom>
            <a:avLst/>
            <a:gdLst/>
            <a:ahLst/>
            <a:cxnLst/>
            <a:rect l="l" t="t" r="r" b="b"/>
            <a:pathLst>
              <a:path w="333" h="574" extrusionOk="0">
                <a:moveTo>
                  <a:pt x="84" y="0"/>
                </a:moveTo>
                <a:cubicBezTo>
                  <a:pt x="72" y="0"/>
                  <a:pt x="60" y="3"/>
                  <a:pt x="49" y="8"/>
                </a:cubicBezTo>
                <a:cubicBezTo>
                  <a:pt x="14" y="15"/>
                  <a:pt x="0" y="50"/>
                  <a:pt x="0" y="84"/>
                </a:cubicBezTo>
                <a:cubicBezTo>
                  <a:pt x="0" y="91"/>
                  <a:pt x="7" y="98"/>
                  <a:pt x="7" y="119"/>
                </a:cubicBezTo>
                <a:cubicBezTo>
                  <a:pt x="56" y="251"/>
                  <a:pt x="111" y="389"/>
                  <a:pt x="152" y="513"/>
                </a:cubicBezTo>
                <a:cubicBezTo>
                  <a:pt x="169" y="552"/>
                  <a:pt x="203" y="573"/>
                  <a:pt x="237" y="573"/>
                </a:cubicBezTo>
                <a:cubicBezTo>
                  <a:pt x="246" y="573"/>
                  <a:pt x="255" y="572"/>
                  <a:pt x="263" y="569"/>
                </a:cubicBezTo>
                <a:cubicBezTo>
                  <a:pt x="312" y="548"/>
                  <a:pt x="332" y="500"/>
                  <a:pt x="319" y="458"/>
                </a:cubicBezTo>
                <a:cubicBezTo>
                  <a:pt x="270" y="327"/>
                  <a:pt x="222" y="188"/>
                  <a:pt x="159" y="50"/>
                </a:cubicBezTo>
                <a:cubicBezTo>
                  <a:pt x="149" y="19"/>
                  <a:pt x="117" y="0"/>
                  <a:pt x="8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3"/>
          <p:cNvGrpSpPr/>
          <p:nvPr/>
        </p:nvGrpSpPr>
        <p:grpSpPr>
          <a:xfrm>
            <a:off x="1854300" y="1075675"/>
            <a:ext cx="5435400" cy="3207900"/>
            <a:chOff x="1854300" y="1075675"/>
            <a:chExt cx="5435400" cy="3207900"/>
          </a:xfrm>
        </p:grpSpPr>
        <p:sp>
          <p:nvSpPr>
            <p:cNvPr id="102" name="Google Shape;102;p3"/>
            <p:cNvSpPr/>
            <p:nvPr/>
          </p:nvSpPr>
          <p:spPr>
            <a:xfrm>
              <a:off x="1854300" y="1075675"/>
              <a:ext cx="5435400" cy="3207900"/>
            </a:xfrm>
            <a:prstGeom prst="roundRect">
              <a:avLst>
                <a:gd name="adj" fmla="val 8397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455200" y="1295325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23225" y="1295350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1647175" y="2385275"/>
            <a:ext cx="58494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 idx="2" hasCustomPrompt="1"/>
          </p:nvPr>
        </p:nvSpPr>
        <p:spPr>
          <a:xfrm>
            <a:off x="4007400" y="139151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ubTitle" idx="1"/>
          </p:nvPr>
        </p:nvSpPr>
        <p:spPr>
          <a:xfrm>
            <a:off x="2286150" y="3412521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"/>
          <p:cNvSpPr/>
          <p:nvPr/>
        </p:nvSpPr>
        <p:spPr>
          <a:xfrm rot="-10210584">
            <a:off x="3507593" y="1230804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"/>
          <p:cNvSpPr/>
          <p:nvPr/>
        </p:nvSpPr>
        <p:spPr>
          <a:xfrm rot="-10210584">
            <a:off x="4100831" y="-48906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"/>
          <p:cNvSpPr/>
          <p:nvPr/>
        </p:nvSpPr>
        <p:spPr>
          <a:xfrm rot="-10210584">
            <a:off x="3954272" y="213219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"/>
          <p:cNvSpPr/>
          <p:nvPr/>
        </p:nvSpPr>
        <p:spPr>
          <a:xfrm rot="-10210584">
            <a:off x="3789897" y="442852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"/>
          <p:cNvSpPr/>
          <p:nvPr/>
        </p:nvSpPr>
        <p:spPr>
          <a:xfrm rot="10210584" flipH="1">
            <a:off x="4922052" y="-87719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"/>
          <p:cNvSpPr/>
          <p:nvPr/>
        </p:nvSpPr>
        <p:spPr>
          <a:xfrm rot="10210584" flipH="1">
            <a:off x="5102558" y="174406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 rot="10210584" flipH="1">
            <a:off x="5256847" y="404040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"/>
          <p:cNvSpPr/>
          <p:nvPr/>
        </p:nvSpPr>
        <p:spPr>
          <a:xfrm rot="10210584" flipH="1">
            <a:off x="5588595" y="1191992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" name="Google Shape;124;p3"/>
          <p:cNvGrpSpPr/>
          <p:nvPr/>
        </p:nvGrpSpPr>
        <p:grpSpPr>
          <a:xfrm flipH="1">
            <a:off x="6780052" y="3819744"/>
            <a:ext cx="3301430" cy="1506030"/>
            <a:chOff x="3967525" y="3427700"/>
            <a:chExt cx="529950" cy="241750"/>
          </a:xfrm>
        </p:grpSpPr>
        <p:sp>
          <p:nvSpPr>
            <p:cNvPr id="125" name="Google Shape;125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-583820" y="-9022"/>
            <a:ext cx="2230984" cy="1010352"/>
            <a:chOff x="3967525" y="3427700"/>
            <a:chExt cx="529950" cy="240000"/>
          </a:xfrm>
        </p:grpSpPr>
        <p:sp>
          <p:nvSpPr>
            <p:cNvPr id="128" name="Google Shape;128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2">
  <p:cSld name="CUSTOM_3_1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Google Shape;984;p22"/>
          <p:cNvGrpSpPr/>
          <p:nvPr/>
        </p:nvGrpSpPr>
        <p:grpSpPr>
          <a:xfrm rot="7555121" flipH="1">
            <a:off x="5233125" y="575958"/>
            <a:ext cx="4075846" cy="1592609"/>
            <a:chOff x="4797602" y="2157150"/>
            <a:chExt cx="4076100" cy="1592709"/>
          </a:xfrm>
        </p:grpSpPr>
        <p:sp>
          <p:nvSpPr>
            <p:cNvPr id="985" name="Google Shape;98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4" name="Google Shape;1004;p22"/>
          <p:cNvGrpSpPr/>
          <p:nvPr/>
        </p:nvGrpSpPr>
        <p:grpSpPr>
          <a:xfrm rot="-7555121">
            <a:off x="-306647" y="3069338"/>
            <a:ext cx="4481192" cy="2193580"/>
            <a:chOff x="4797602" y="1556142"/>
            <a:chExt cx="4481471" cy="2193717"/>
          </a:xfrm>
        </p:grpSpPr>
        <p:sp>
          <p:nvSpPr>
            <p:cNvPr id="1005" name="Google Shape;100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2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2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2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7" name="Google Shape;1027;p22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22"/>
          <p:cNvGrpSpPr/>
          <p:nvPr/>
        </p:nvGrpSpPr>
        <p:grpSpPr>
          <a:xfrm>
            <a:off x="-751099" y="-240284"/>
            <a:ext cx="2605393" cy="1188516"/>
            <a:chOff x="3967525" y="3427700"/>
            <a:chExt cx="529950" cy="241750"/>
          </a:xfrm>
        </p:grpSpPr>
        <p:sp>
          <p:nvSpPr>
            <p:cNvPr id="1029" name="Google Shape;102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1" name="Google Shape;1031;p22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1032" name="Google Shape;1032;p22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2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2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2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2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2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2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3" name="Google Shape;1043;p22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1044" name="Google Shape;1044;p22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2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2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2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2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2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2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5" name="Google Shape;1055;p22"/>
          <p:cNvSpPr txBox="1">
            <a:spLocks noGrp="1"/>
          </p:cNvSpPr>
          <p:nvPr>
            <p:ph type="title"/>
          </p:nvPr>
        </p:nvSpPr>
        <p:spPr>
          <a:xfrm>
            <a:off x="3339322" y="2396263"/>
            <a:ext cx="39231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56" name="Google Shape;1056;p22"/>
          <p:cNvSpPr txBox="1">
            <a:spLocks noGrp="1"/>
          </p:cNvSpPr>
          <p:nvPr>
            <p:ph type="title" idx="2" hasCustomPrompt="1"/>
          </p:nvPr>
        </p:nvSpPr>
        <p:spPr>
          <a:xfrm>
            <a:off x="6133313" y="141849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57" name="Google Shape;1057;p22"/>
          <p:cNvSpPr txBox="1">
            <a:spLocks noGrp="1"/>
          </p:cNvSpPr>
          <p:nvPr>
            <p:ph type="subTitle" idx="1"/>
          </p:nvPr>
        </p:nvSpPr>
        <p:spPr>
          <a:xfrm>
            <a:off x="2690813" y="342881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58" name="Google Shape;1058;p22"/>
          <p:cNvGrpSpPr/>
          <p:nvPr/>
        </p:nvGrpSpPr>
        <p:grpSpPr>
          <a:xfrm flipH="1">
            <a:off x="7186911" y="4092554"/>
            <a:ext cx="2892997" cy="1319713"/>
            <a:chOff x="3967525" y="3427700"/>
            <a:chExt cx="529950" cy="241750"/>
          </a:xfrm>
        </p:grpSpPr>
        <p:sp>
          <p:nvSpPr>
            <p:cNvPr id="1059" name="Google Shape;105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1"/>
          <p:cNvGrpSpPr/>
          <p:nvPr/>
        </p:nvGrpSpPr>
        <p:grpSpPr>
          <a:xfrm>
            <a:off x="85" y="3930996"/>
            <a:ext cx="2996761" cy="1367048"/>
            <a:chOff x="3967525" y="3427700"/>
            <a:chExt cx="529950" cy="241750"/>
          </a:xfrm>
        </p:grpSpPr>
        <p:sp>
          <p:nvSpPr>
            <p:cNvPr id="1519" name="Google Shape;1519;p3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1" name="Google Shape;1521;p31"/>
          <p:cNvGrpSpPr/>
          <p:nvPr/>
        </p:nvGrpSpPr>
        <p:grpSpPr>
          <a:xfrm flipH="1">
            <a:off x="7644577" y="231134"/>
            <a:ext cx="1782251" cy="616744"/>
            <a:chOff x="6438300" y="4207200"/>
            <a:chExt cx="2705710" cy="936305"/>
          </a:xfrm>
        </p:grpSpPr>
        <p:sp>
          <p:nvSpPr>
            <p:cNvPr id="1522" name="Google Shape;1522;p3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4" name="Google Shape;1524;p31"/>
          <p:cNvSpPr/>
          <p:nvPr/>
        </p:nvSpPr>
        <p:spPr>
          <a:xfrm rot="2880928">
            <a:off x="6667208" y="3569780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31"/>
          <p:cNvSpPr/>
          <p:nvPr/>
        </p:nvSpPr>
        <p:spPr>
          <a:xfrm rot="2880928">
            <a:off x="6484382" y="3756250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31"/>
          <p:cNvSpPr/>
          <p:nvPr/>
        </p:nvSpPr>
        <p:spPr>
          <a:xfrm rot="2880928">
            <a:off x="6838083" y="3425001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31"/>
          <p:cNvSpPr/>
          <p:nvPr/>
        </p:nvSpPr>
        <p:spPr>
          <a:xfrm rot="2880928">
            <a:off x="6313844" y="3908411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31"/>
          <p:cNvSpPr/>
          <p:nvPr/>
        </p:nvSpPr>
        <p:spPr>
          <a:xfrm rot="2880928">
            <a:off x="7040130" y="332099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31"/>
          <p:cNvSpPr/>
          <p:nvPr/>
        </p:nvSpPr>
        <p:spPr>
          <a:xfrm rot="2880928">
            <a:off x="6174702" y="409416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31"/>
          <p:cNvSpPr/>
          <p:nvPr/>
        </p:nvSpPr>
        <p:spPr>
          <a:xfrm rot="2880928">
            <a:off x="7252435" y="3191548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31"/>
          <p:cNvSpPr/>
          <p:nvPr/>
        </p:nvSpPr>
        <p:spPr>
          <a:xfrm rot="2880928">
            <a:off x="6039544" y="4324247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31"/>
          <p:cNvSpPr/>
          <p:nvPr/>
        </p:nvSpPr>
        <p:spPr>
          <a:xfrm rot="2880928">
            <a:off x="7449629" y="309902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31"/>
          <p:cNvSpPr/>
          <p:nvPr/>
        </p:nvSpPr>
        <p:spPr>
          <a:xfrm rot="2880928">
            <a:off x="5912729" y="451448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31"/>
          <p:cNvSpPr/>
          <p:nvPr/>
        </p:nvSpPr>
        <p:spPr>
          <a:xfrm rot="2880928">
            <a:off x="7685690" y="304636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31"/>
          <p:cNvSpPr/>
          <p:nvPr/>
        </p:nvSpPr>
        <p:spPr>
          <a:xfrm rot="2880928">
            <a:off x="5823088" y="473006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1"/>
          <p:cNvSpPr/>
          <p:nvPr/>
        </p:nvSpPr>
        <p:spPr>
          <a:xfrm rot="2880928">
            <a:off x="7917783" y="296389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1"/>
          <p:cNvSpPr/>
          <p:nvPr/>
        </p:nvSpPr>
        <p:spPr>
          <a:xfrm rot="2880928">
            <a:off x="5752066" y="498739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1"/>
          <p:cNvSpPr/>
          <p:nvPr/>
        </p:nvSpPr>
        <p:spPr>
          <a:xfrm rot="2880928">
            <a:off x="8128613" y="2904705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31"/>
          <p:cNvSpPr/>
          <p:nvPr/>
        </p:nvSpPr>
        <p:spPr>
          <a:xfrm rot="2880928">
            <a:off x="8375942" y="2872202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31"/>
          <p:cNvSpPr/>
          <p:nvPr/>
        </p:nvSpPr>
        <p:spPr>
          <a:xfrm rot="2880928">
            <a:off x="8609668" y="279996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31"/>
          <p:cNvSpPr/>
          <p:nvPr/>
        </p:nvSpPr>
        <p:spPr>
          <a:xfrm rot="2880928">
            <a:off x="8826793" y="273602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31"/>
          <p:cNvSpPr/>
          <p:nvPr/>
        </p:nvSpPr>
        <p:spPr>
          <a:xfrm rot="2880928">
            <a:off x="9070939" y="2688527"/>
            <a:ext cx="73100" cy="117291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3" name="Google Shape;1543;p31"/>
          <p:cNvGrpSpPr/>
          <p:nvPr/>
        </p:nvGrpSpPr>
        <p:grpSpPr>
          <a:xfrm>
            <a:off x="-205771" y="43976"/>
            <a:ext cx="4281571" cy="3400840"/>
            <a:chOff x="-205771" y="43976"/>
            <a:chExt cx="4281571" cy="3400840"/>
          </a:xfrm>
        </p:grpSpPr>
        <p:sp>
          <p:nvSpPr>
            <p:cNvPr id="1544" name="Google Shape;1544;p31"/>
            <p:cNvSpPr/>
            <p:nvPr/>
          </p:nvSpPr>
          <p:spPr>
            <a:xfrm rot="3317691" flipH="1">
              <a:off x="2115856" y="2727122"/>
              <a:ext cx="40060" cy="16333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 rot="3317691" flipH="1">
              <a:off x="1909151" y="2883404"/>
              <a:ext cx="41712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 rot="3317691" flipH="1">
              <a:off x="2284903" y="2580031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1"/>
            <p:cNvSpPr/>
            <p:nvPr/>
          </p:nvSpPr>
          <p:spPr>
            <a:xfrm rot="3317691" flipH="1">
              <a:off x="1690556" y="2974813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1"/>
            <p:cNvSpPr/>
            <p:nvPr/>
          </p:nvSpPr>
          <p:spPr>
            <a:xfrm rot="3317691" flipH="1">
              <a:off x="2457088" y="2438271"/>
              <a:ext cx="55961" cy="12348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1"/>
            <p:cNvSpPr/>
            <p:nvPr/>
          </p:nvSpPr>
          <p:spPr>
            <a:xfrm rot="3317691" flipH="1">
              <a:off x="1485409" y="3077121"/>
              <a:ext cx="64427" cy="157970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1"/>
            <p:cNvSpPr/>
            <p:nvPr/>
          </p:nvSpPr>
          <p:spPr>
            <a:xfrm rot="3317691" flipH="1">
              <a:off x="2609607" y="2233248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1"/>
            <p:cNvSpPr/>
            <p:nvPr/>
          </p:nvSpPr>
          <p:spPr>
            <a:xfrm rot="3317691" flipH="1">
              <a:off x="1248071" y="317803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1"/>
            <p:cNvSpPr/>
            <p:nvPr/>
          </p:nvSpPr>
          <p:spPr>
            <a:xfrm rot="3317691" flipH="1">
              <a:off x="2731415" y="2045422"/>
              <a:ext cx="91685" cy="16912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1"/>
            <p:cNvSpPr/>
            <p:nvPr/>
          </p:nvSpPr>
          <p:spPr>
            <a:xfrm rot="3317691" flipH="1">
              <a:off x="1000799" y="3215989"/>
              <a:ext cx="93130" cy="16664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1"/>
            <p:cNvSpPr/>
            <p:nvPr/>
          </p:nvSpPr>
          <p:spPr>
            <a:xfrm rot="3317691" flipH="1">
              <a:off x="2869047" y="1868332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1"/>
            <p:cNvSpPr/>
            <p:nvPr/>
          </p:nvSpPr>
          <p:spPr>
            <a:xfrm rot="3317691" flipH="1">
              <a:off x="777523" y="3262631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 rot="3317691" flipH="1">
              <a:off x="2979052" y="1631518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 rot="3317691" flipH="1">
              <a:off x="532880" y="3300470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 rot="3317691" flipH="1">
              <a:off x="3073549" y="1425265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 rot="3317691" flipH="1">
              <a:off x="274544" y="3277780"/>
              <a:ext cx="124518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1"/>
            <p:cNvSpPr/>
            <p:nvPr/>
          </p:nvSpPr>
          <p:spPr>
            <a:xfrm rot="3317691" flipH="1">
              <a:off x="3194938" y="1233550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1"/>
            <p:cNvSpPr/>
            <p:nvPr/>
          </p:nvSpPr>
          <p:spPr>
            <a:xfrm rot="3317691" flipH="1">
              <a:off x="54646" y="3271104"/>
              <a:ext cx="117291" cy="131745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 rot="3317691" flipH="1">
              <a:off x="3297258" y="99518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 rot="3317691" flipH="1">
              <a:off x="3401020" y="787937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 rot="3317691" flipH="1">
              <a:off x="-183667" y="3265323"/>
              <a:ext cx="96021" cy="104075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 rot="3317691" flipH="1">
              <a:off x="3536518" y="60309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1"/>
            <p:cNvSpPr/>
            <p:nvPr/>
          </p:nvSpPr>
          <p:spPr>
            <a:xfrm rot="3317691" flipH="1">
              <a:off x="3667836" y="374099"/>
              <a:ext cx="81566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1"/>
            <p:cNvSpPr/>
            <p:nvPr/>
          </p:nvSpPr>
          <p:spPr>
            <a:xfrm rot="3317691" flipH="1">
              <a:off x="3808028" y="189021"/>
              <a:ext cx="75991" cy="17449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1"/>
            <p:cNvSpPr/>
            <p:nvPr/>
          </p:nvSpPr>
          <p:spPr>
            <a:xfrm rot="3317691" flipH="1">
              <a:off x="3985498" y="37924"/>
              <a:ext cx="50179" cy="123898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68" r:id="rId3"/>
    <p:sldLayoutId id="2147483677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8" name="Google Shape;2238;p54"/>
          <p:cNvSpPr/>
          <p:nvPr/>
        </p:nvSpPr>
        <p:spPr>
          <a:xfrm>
            <a:off x="4029723" y="1674339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9" name="Google Shape;2239;p54"/>
          <p:cNvSpPr txBox="1">
            <a:spLocks noGrp="1"/>
          </p:cNvSpPr>
          <p:nvPr>
            <p:ph type="subTitle" idx="1"/>
          </p:nvPr>
        </p:nvSpPr>
        <p:spPr>
          <a:xfrm>
            <a:off x="1461505" y="3448594"/>
            <a:ext cx="6254919" cy="5272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Comic Sans MS" panose="030F0702030302020204" pitchFamily="66" charset="0"/>
              </a:rPr>
              <a:t>Look, listen and </a:t>
            </a:r>
            <a:r>
              <a:rPr lang="vi-VN" sz="3600" b="1" dirty="0">
                <a:latin typeface="Comic Sans MS" panose="030F0702030302020204" pitchFamily="66" charset="0"/>
              </a:rPr>
              <a:t>repeat.</a:t>
            </a:r>
            <a:endParaRPr sz="3600" b="1" dirty="0">
              <a:latin typeface="Comic Sans MS" panose="030F0702030302020204" pitchFamily="66" charset="0"/>
            </a:endParaRPr>
          </a:p>
        </p:txBody>
      </p:sp>
      <p:sp>
        <p:nvSpPr>
          <p:cNvPr id="2240" name="Google Shape;2240;p54"/>
          <p:cNvSpPr txBox="1">
            <a:spLocks noGrp="1"/>
          </p:cNvSpPr>
          <p:nvPr>
            <p:ph type="title"/>
          </p:nvPr>
        </p:nvSpPr>
        <p:spPr>
          <a:xfrm>
            <a:off x="1936738" y="2813924"/>
            <a:ext cx="4368256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dirty="0"/>
              <a:t>Activity</a:t>
            </a:r>
            <a:r>
              <a:rPr lang="vi-VN" sz="4500" b="1" dirty="0"/>
              <a:t> </a:t>
            </a:r>
            <a:r>
              <a:rPr lang="en" sz="4500" b="1" dirty="0"/>
              <a:t>1</a:t>
            </a:r>
            <a:endParaRPr sz="4500" b="1" dirty="0"/>
          </a:p>
        </p:txBody>
      </p:sp>
      <p:sp>
        <p:nvSpPr>
          <p:cNvPr id="2241" name="Google Shape;2241;p54"/>
          <p:cNvSpPr txBox="1">
            <a:spLocks noGrp="1"/>
          </p:cNvSpPr>
          <p:nvPr>
            <p:ph type="title" idx="2"/>
          </p:nvPr>
        </p:nvSpPr>
        <p:spPr>
          <a:xfrm>
            <a:off x="3881192" y="1716475"/>
            <a:ext cx="1257331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02</a:t>
            </a:r>
            <a:endParaRPr b="1" dirty="0"/>
          </a:p>
        </p:txBody>
      </p:sp>
      <p:grpSp>
        <p:nvGrpSpPr>
          <p:cNvPr id="2242" name="Google Shape;2242;p54"/>
          <p:cNvGrpSpPr/>
          <p:nvPr/>
        </p:nvGrpSpPr>
        <p:grpSpPr>
          <a:xfrm>
            <a:off x="1113175" y="1309150"/>
            <a:ext cx="974678" cy="951150"/>
            <a:chOff x="2496725" y="1702300"/>
            <a:chExt cx="974678" cy="951150"/>
          </a:xfrm>
        </p:grpSpPr>
        <p:sp>
          <p:nvSpPr>
            <p:cNvPr id="2243" name="Google Shape;2243;p54"/>
            <p:cNvSpPr/>
            <p:nvPr/>
          </p:nvSpPr>
          <p:spPr>
            <a:xfrm>
              <a:off x="2496725" y="1702300"/>
              <a:ext cx="974678" cy="951150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44" name="Google Shape;2244;p54"/>
            <p:cNvGrpSpPr/>
            <p:nvPr/>
          </p:nvGrpSpPr>
          <p:grpSpPr>
            <a:xfrm>
              <a:off x="2549199" y="1757186"/>
              <a:ext cx="869744" cy="841382"/>
              <a:chOff x="1801589" y="1925032"/>
              <a:chExt cx="512942" cy="496215"/>
            </a:xfrm>
          </p:grpSpPr>
          <p:sp>
            <p:nvSpPr>
              <p:cNvPr id="2245" name="Google Shape;2245;p54"/>
              <p:cNvSpPr/>
              <p:nvPr/>
            </p:nvSpPr>
            <p:spPr>
              <a:xfrm>
                <a:off x="2065630" y="1950512"/>
                <a:ext cx="137405" cy="67478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4" extrusionOk="0">
                    <a:moveTo>
                      <a:pt x="345" y="0"/>
                    </a:moveTo>
                    <a:cubicBezTo>
                      <a:pt x="257" y="0"/>
                      <a:pt x="174" y="6"/>
                      <a:pt x="97" y="18"/>
                    </a:cubicBezTo>
                    <a:cubicBezTo>
                      <a:pt x="0" y="39"/>
                      <a:pt x="49" y="170"/>
                      <a:pt x="118" y="177"/>
                    </a:cubicBezTo>
                    <a:cubicBezTo>
                      <a:pt x="464" y="219"/>
                      <a:pt x="761" y="288"/>
                      <a:pt x="1073" y="447"/>
                    </a:cubicBezTo>
                    <a:cubicBezTo>
                      <a:pt x="1336" y="572"/>
                      <a:pt x="1516" y="814"/>
                      <a:pt x="1765" y="946"/>
                    </a:cubicBezTo>
                    <a:cubicBezTo>
                      <a:pt x="1786" y="958"/>
                      <a:pt x="1807" y="964"/>
                      <a:pt x="1826" y="964"/>
                    </a:cubicBezTo>
                    <a:cubicBezTo>
                      <a:pt x="1904" y="964"/>
                      <a:pt x="1963" y="876"/>
                      <a:pt x="1924" y="793"/>
                    </a:cubicBezTo>
                    <a:cubicBezTo>
                      <a:pt x="1684" y="259"/>
                      <a:pt x="922" y="0"/>
                      <a:pt x="345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46" name="Google Shape;2246;p54"/>
              <p:cNvGrpSpPr/>
              <p:nvPr/>
            </p:nvGrpSpPr>
            <p:grpSpPr>
              <a:xfrm>
                <a:off x="1801589" y="1925032"/>
                <a:ext cx="512942" cy="496215"/>
                <a:chOff x="1801589" y="1925032"/>
                <a:chExt cx="512942" cy="496215"/>
              </a:xfrm>
            </p:grpSpPr>
            <p:sp>
              <p:nvSpPr>
                <p:cNvPr id="2247" name="Google Shape;2247;p54"/>
                <p:cNvSpPr/>
                <p:nvPr/>
              </p:nvSpPr>
              <p:spPr>
                <a:xfrm>
                  <a:off x="1801589" y="1925032"/>
                  <a:ext cx="512942" cy="495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8" h="7077" extrusionOk="0">
                      <a:moveTo>
                        <a:pt x="3514" y="0"/>
                      </a:moveTo>
                      <a:cubicBezTo>
                        <a:pt x="3365" y="0"/>
                        <a:pt x="3215" y="10"/>
                        <a:pt x="3066" y="29"/>
                      </a:cubicBezTo>
                      <a:cubicBezTo>
                        <a:pt x="2215" y="147"/>
                        <a:pt x="1336" y="472"/>
                        <a:pt x="783" y="1178"/>
                      </a:cubicBezTo>
                      <a:cubicBezTo>
                        <a:pt x="347" y="1745"/>
                        <a:pt x="180" y="2479"/>
                        <a:pt x="97" y="3185"/>
                      </a:cubicBezTo>
                      <a:cubicBezTo>
                        <a:pt x="21" y="3787"/>
                        <a:pt x="1" y="4417"/>
                        <a:pt x="174" y="4984"/>
                      </a:cubicBezTo>
                      <a:cubicBezTo>
                        <a:pt x="443" y="5835"/>
                        <a:pt x="1135" y="6493"/>
                        <a:pt x="1924" y="6804"/>
                      </a:cubicBezTo>
                      <a:cubicBezTo>
                        <a:pt x="2402" y="6999"/>
                        <a:pt x="2918" y="7077"/>
                        <a:pt x="3436" y="7077"/>
                      </a:cubicBezTo>
                      <a:cubicBezTo>
                        <a:pt x="3767" y="7077"/>
                        <a:pt x="4099" y="7045"/>
                        <a:pt x="4423" y="6991"/>
                      </a:cubicBezTo>
                      <a:cubicBezTo>
                        <a:pt x="5911" y="6749"/>
                        <a:pt x="7142" y="5351"/>
                        <a:pt x="7218" y="3759"/>
                      </a:cubicBezTo>
                      <a:cubicBezTo>
                        <a:pt x="7328" y="1582"/>
                        <a:pt x="5445" y="0"/>
                        <a:pt x="3514" y="0"/>
                      </a:cubicBezTo>
                      <a:close/>
                    </a:path>
                  </a:pathLst>
                </a:custGeom>
                <a:solidFill>
                  <a:srgbClr val="FCC2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54"/>
                <p:cNvSpPr/>
                <p:nvPr/>
              </p:nvSpPr>
              <p:spPr>
                <a:xfrm>
                  <a:off x="2209130" y="2028282"/>
                  <a:ext cx="56138" cy="60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71" extrusionOk="0">
                      <a:moveTo>
                        <a:pt x="102" y="0"/>
                      </a:moveTo>
                      <a:cubicBezTo>
                        <a:pt x="25" y="0"/>
                        <a:pt x="0" y="106"/>
                        <a:pt x="47" y="146"/>
                      </a:cubicBezTo>
                      <a:cubicBezTo>
                        <a:pt x="151" y="250"/>
                        <a:pt x="262" y="326"/>
                        <a:pt x="345" y="443"/>
                      </a:cubicBezTo>
                      <a:cubicBezTo>
                        <a:pt x="441" y="561"/>
                        <a:pt x="497" y="720"/>
                        <a:pt x="587" y="838"/>
                      </a:cubicBezTo>
                      <a:cubicBezTo>
                        <a:pt x="606" y="861"/>
                        <a:pt x="628" y="871"/>
                        <a:pt x="651" y="871"/>
                      </a:cubicBezTo>
                      <a:cubicBezTo>
                        <a:pt x="703" y="871"/>
                        <a:pt x="755" y="820"/>
                        <a:pt x="760" y="762"/>
                      </a:cubicBezTo>
                      <a:cubicBezTo>
                        <a:pt x="801" y="416"/>
                        <a:pt x="428" y="35"/>
                        <a:pt x="109" y="1"/>
                      </a:cubicBezTo>
                      <a:cubicBezTo>
                        <a:pt x="107" y="0"/>
                        <a:pt x="104" y="0"/>
                        <a:pt x="102" y="0"/>
                      </a:cubicBezTo>
                      <a:close/>
                    </a:path>
                  </a:pathLst>
                </a:custGeom>
                <a:solidFill>
                  <a:srgbClr val="F1DFC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9" name="Google Shape;2249;p54"/>
                <p:cNvSpPr/>
                <p:nvPr/>
              </p:nvSpPr>
              <p:spPr>
                <a:xfrm>
                  <a:off x="1802079" y="1993912"/>
                  <a:ext cx="474303" cy="427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6" h="6105" extrusionOk="0">
                      <a:moveTo>
                        <a:pt x="955" y="0"/>
                      </a:moveTo>
                      <a:cubicBezTo>
                        <a:pt x="893" y="56"/>
                        <a:pt x="831" y="125"/>
                        <a:pt x="782" y="194"/>
                      </a:cubicBezTo>
                      <a:cubicBezTo>
                        <a:pt x="346" y="755"/>
                        <a:pt x="187" y="1495"/>
                        <a:pt x="97" y="2201"/>
                      </a:cubicBezTo>
                      <a:cubicBezTo>
                        <a:pt x="21" y="2796"/>
                        <a:pt x="0" y="3433"/>
                        <a:pt x="173" y="4000"/>
                      </a:cubicBezTo>
                      <a:cubicBezTo>
                        <a:pt x="443" y="4851"/>
                        <a:pt x="1135" y="5509"/>
                        <a:pt x="1924" y="5820"/>
                      </a:cubicBezTo>
                      <a:cubicBezTo>
                        <a:pt x="2414" y="6022"/>
                        <a:pt x="2936" y="6104"/>
                        <a:pt x="3461" y="6104"/>
                      </a:cubicBezTo>
                      <a:cubicBezTo>
                        <a:pt x="3782" y="6104"/>
                        <a:pt x="4105" y="6073"/>
                        <a:pt x="4423" y="6021"/>
                      </a:cubicBezTo>
                      <a:cubicBezTo>
                        <a:pt x="5412" y="5855"/>
                        <a:pt x="6277" y="5191"/>
                        <a:pt x="6776" y="4291"/>
                      </a:cubicBezTo>
                      <a:lnTo>
                        <a:pt x="6776" y="4291"/>
                      </a:lnTo>
                      <a:cubicBezTo>
                        <a:pt x="6118" y="4761"/>
                        <a:pt x="5350" y="5059"/>
                        <a:pt x="4554" y="5101"/>
                      </a:cubicBezTo>
                      <a:cubicBezTo>
                        <a:pt x="4496" y="5103"/>
                        <a:pt x="4438" y="5105"/>
                        <a:pt x="4379" y="5105"/>
                      </a:cubicBezTo>
                      <a:cubicBezTo>
                        <a:pt x="3176" y="5105"/>
                        <a:pt x="1960" y="4496"/>
                        <a:pt x="1274" y="3447"/>
                      </a:cubicBezTo>
                      <a:cubicBezTo>
                        <a:pt x="616" y="2450"/>
                        <a:pt x="492" y="1094"/>
                        <a:pt x="955" y="0"/>
                      </a:cubicBezTo>
                      <a:close/>
                    </a:path>
                  </a:pathLst>
                </a:custGeom>
                <a:solidFill>
                  <a:srgbClr val="FAB6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0" name="Google Shape;2250;p54"/>
                <p:cNvSpPr/>
                <p:nvPr/>
              </p:nvSpPr>
              <p:spPr>
                <a:xfrm>
                  <a:off x="1871379" y="2175772"/>
                  <a:ext cx="314919" cy="158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9" h="2261" extrusionOk="0">
                      <a:moveTo>
                        <a:pt x="2281" y="1"/>
                      </a:moveTo>
                      <a:cubicBezTo>
                        <a:pt x="1527" y="1"/>
                        <a:pt x="759" y="161"/>
                        <a:pt x="305" y="627"/>
                      </a:cubicBezTo>
                      <a:cubicBezTo>
                        <a:pt x="0" y="939"/>
                        <a:pt x="754" y="2247"/>
                        <a:pt x="2353" y="2260"/>
                      </a:cubicBezTo>
                      <a:cubicBezTo>
                        <a:pt x="2364" y="2260"/>
                        <a:pt x="2374" y="2261"/>
                        <a:pt x="2385" y="2261"/>
                      </a:cubicBezTo>
                      <a:cubicBezTo>
                        <a:pt x="3959" y="2261"/>
                        <a:pt x="4498" y="730"/>
                        <a:pt x="4471" y="572"/>
                      </a:cubicBezTo>
                      <a:cubicBezTo>
                        <a:pt x="4438" y="338"/>
                        <a:pt x="3375" y="1"/>
                        <a:pt x="2281" y="1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1" name="Google Shape;2251;p54"/>
                <p:cNvSpPr/>
                <p:nvPr/>
              </p:nvSpPr>
              <p:spPr>
                <a:xfrm>
                  <a:off x="2158662" y="2222144"/>
                  <a:ext cx="57560" cy="51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" h="1094" extrusionOk="0">
                      <a:moveTo>
                        <a:pt x="944" y="1"/>
                      </a:moveTo>
                      <a:cubicBezTo>
                        <a:pt x="699" y="1"/>
                        <a:pt x="0" y="684"/>
                        <a:pt x="382" y="1022"/>
                      </a:cubicBezTo>
                      <a:cubicBezTo>
                        <a:pt x="441" y="1071"/>
                        <a:pt x="500" y="1093"/>
                        <a:pt x="558" y="1093"/>
                      </a:cubicBezTo>
                      <a:cubicBezTo>
                        <a:pt x="914" y="1093"/>
                        <a:pt x="1225" y="281"/>
                        <a:pt x="1005" y="25"/>
                      </a:cubicBezTo>
                      <a:cubicBezTo>
                        <a:pt x="991" y="9"/>
                        <a:pt x="970" y="1"/>
                        <a:pt x="944" y="1"/>
                      </a:cubicBezTo>
                      <a:close/>
                    </a:path>
                  </a:pathLst>
                </a:custGeom>
                <a:solidFill>
                  <a:srgbClr val="61C0B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2" name="Google Shape;2252;p54"/>
                <p:cNvSpPr/>
                <p:nvPr/>
              </p:nvSpPr>
              <p:spPr>
                <a:xfrm>
                  <a:off x="1877679" y="2059992"/>
                  <a:ext cx="116266" cy="60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" h="864" extrusionOk="0">
                      <a:moveTo>
                        <a:pt x="750" y="1"/>
                      </a:moveTo>
                      <a:cubicBezTo>
                        <a:pt x="382" y="1"/>
                        <a:pt x="0" y="318"/>
                        <a:pt x="7" y="696"/>
                      </a:cubicBezTo>
                      <a:cubicBezTo>
                        <a:pt x="7" y="739"/>
                        <a:pt x="50" y="772"/>
                        <a:pt x="89" y="772"/>
                      </a:cubicBezTo>
                      <a:cubicBezTo>
                        <a:pt x="113" y="772"/>
                        <a:pt x="135" y="760"/>
                        <a:pt x="145" y="731"/>
                      </a:cubicBezTo>
                      <a:cubicBezTo>
                        <a:pt x="263" y="454"/>
                        <a:pt x="401" y="253"/>
                        <a:pt x="734" y="233"/>
                      </a:cubicBezTo>
                      <a:cubicBezTo>
                        <a:pt x="760" y="230"/>
                        <a:pt x="785" y="228"/>
                        <a:pt x="809" y="228"/>
                      </a:cubicBezTo>
                      <a:cubicBezTo>
                        <a:pt x="1164" y="228"/>
                        <a:pt x="1277" y="548"/>
                        <a:pt x="1439" y="814"/>
                      </a:cubicBezTo>
                      <a:cubicBezTo>
                        <a:pt x="1461" y="849"/>
                        <a:pt x="1491" y="864"/>
                        <a:pt x="1521" y="864"/>
                      </a:cubicBezTo>
                      <a:cubicBezTo>
                        <a:pt x="1569" y="864"/>
                        <a:pt x="1615" y="825"/>
                        <a:pt x="1619" y="766"/>
                      </a:cubicBezTo>
                      <a:cubicBezTo>
                        <a:pt x="1661" y="343"/>
                        <a:pt x="1190" y="46"/>
                        <a:pt x="817" y="4"/>
                      </a:cubicBezTo>
                      <a:cubicBezTo>
                        <a:pt x="795" y="2"/>
                        <a:pt x="772" y="1"/>
                        <a:pt x="750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3" name="Google Shape;2253;p54"/>
                <p:cNvSpPr/>
                <p:nvPr/>
              </p:nvSpPr>
              <p:spPr>
                <a:xfrm>
                  <a:off x="2189320" y="2138952"/>
                  <a:ext cx="86167" cy="76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1" h="1094" extrusionOk="0">
                      <a:moveTo>
                        <a:pt x="287" y="1"/>
                      </a:moveTo>
                      <a:cubicBezTo>
                        <a:pt x="261" y="1"/>
                        <a:pt x="240" y="9"/>
                        <a:pt x="226" y="25"/>
                      </a:cubicBezTo>
                      <a:cubicBezTo>
                        <a:pt x="0" y="281"/>
                        <a:pt x="316" y="1093"/>
                        <a:pt x="672" y="1093"/>
                      </a:cubicBezTo>
                      <a:cubicBezTo>
                        <a:pt x="731" y="1093"/>
                        <a:pt x="791" y="1071"/>
                        <a:pt x="849" y="1022"/>
                      </a:cubicBezTo>
                      <a:cubicBezTo>
                        <a:pt x="1231" y="684"/>
                        <a:pt x="532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61C0B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4" name="Google Shape;2254;p54"/>
                <p:cNvSpPr/>
                <p:nvPr/>
              </p:nvSpPr>
              <p:spPr>
                <a:xfrm>
                  <a:off x="2077250" y="2059992"/>
                  <a:ext cx="116266" cy="60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" h="864" extrusionOk="0">
                      <a:moveTo>
                        <a:pt x="905" y="1"/>
                      </a:moveTo>
                      <a:cubicBezTo>
                        <a:pt x="883" y="1"/>
                        <a:pt x="860" y="2"/>
                        <a:pt x="838" y="4"/>
                      </a:cubicBezTo>
                      <a:cubicBezTo>
                        <a:pt x="457" y="46"/>
                        <a:pt x="0" y="343"/>
                        <a:pt x="35" y="766"/>
                      </a:cubicBezTo>
                      <a:cubicBezTo>
                        <a:pt x="39" y="825"/>
                        <a:pt x="88" y="864"/>
                        <a:pt x="136" y="864"/>
                      </a:cubicBezTo>
                      <a:cubicBezTo>
                        <a:pt x="166" y="864"/>
                        <a:pt x="196" y="849"/>
                        <a:pt x="215" y="814"/>
                      </a:cubicBezTo>
                      <a:cubicBezTo>
                        <a:pt x="377" y="548"/>
                        <a:pt x="496" y="228"/>
                        <a:pt x="852" y="228"/>
                      </a:cubicBezTo>
                      <a:cubicBezTo>
                        <a:pt x="876" y="228"/>
                        <a:pt x="901" y="230"/>
                        <a:pt x="928" y="233"/>
                      </a:cubicBezTo>
                      <a:cubicBezTo>
                        <a:pt x="1253" y="253"/>
                        <a:pt x="1391" y="454"/>
                        <a:pt x="1516" y="731"/>
                      </a:cubicBezTo>
                      <a:cubicBezTo>
                        <a:pt x="1526" y="760"/>
                        <a:pt x="1549" y="772"/>
                        <a:pt x="1572" y="772"/>
                      </a:cubicBezTo>
                      <a:cubicBezTo>
                        <a:pt x="1611" y="772"/>
                        <a:pt x="1654" y="739"/>
                        <a:pt x="1654" y="696"/>
                      </a:cubicBezTo>
                      <a:cubicBezTo>
                        <a:pt x="1661" y="318"/>
                        <a:pt x="1279" y="1"/>
                        <a:pt x="905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5" name="Google Shape;2255;p54"/>
                <p:cNvSpPr/>
                <p:nvPr/>
              </p:nvSpPr>
              <p:spPr>
                <a:xfrm>
                  <a:off x="1883909" y="2175772"/>
                  <a:ext cx="300919" cy="92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9" h="1327" extrusionOk="0">
                      <a:moveTo>
                        <a:pt x="2102" y="1"/>
                      </a:moveTo>
                      <a:cubicBezTo>
                        <a:pt x="1348" y="1"/>
                        <a:pt x="580" y="161"/>
                        <a:pt x="126" y="627"/>
                      </a:cubicBezTo>
                      <a:cubicBezTo>
                        <a:pt x="1" y="745"/>
                        <a:pt x="56" y="1035"/>
                        <a:pt x="257" y="1326"/>
                      </a:cubicBezTo>
                      <a:cubicBezTo>
                        <a:pt x="409" y="1139"/>
                        <a:pt x="575" y="952"/>
                        <a:pt x="783" y="807"/>
                      </a:cubicBezTo>
                      <a:cubicBezTo>
                        <a:pt x="1159" y="538"/>
                        <a:pt x="1607" y="419"/>
                        <a:pt x="2066" y="419"/>
                      </a:cubicBezTo>
                      <a:cubicBezTo>
                        <a:pt x="2672" y="419"/>
                        <a:pt x="3296" y="627"/>
                        <a:pt x="3800" y="973"/>
                      </a:cubicBezTo>
                      <a:cubicBezTo>
                        <a:pt x="3890" y="1035"/>
                        <a:pt x="3973" y="1105"/>
                        <a:pt x="4063" y="1174"/>
                      </a:cubicBezTo>
                      <a:cubicBezTo>
                        <a:pt x="4236" y="876"/>
                        <a:pt x="4299" y="627"/>
                        <a:pt x="4292" y="572"/>
                      </a:cubicBezTo>
                      <a:cubicBezTo>
                        <a:pt x="4259" y="338"/>
                        <a:pt x="3196" y="1"/>
                        <a:pt x="2102" y="1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256" name="Google Shape;2256;p54"/>
          <p:cNvGrpSpPr/>
          <p:nvPr/>
        </p:nvGrpSpPr>
        <p:grpSpPr>
          <a:xfrm>
            <a:off x="801500" y="2734770"/>
            <a:ext cx="1759121" cy="1759121"/>
            <a:chOff x="2496675" y="3663908"/>
            <a:chExt cx="1759121" cy="1759121"/>
          </a:xfrm>
        </p:grpSpPr>
        <p:sp>
          <p:nvSpPr>
            <p:cNvPr id="2257" name="Google Shape;2257;p54"/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8" name="Google Shape;2258;p54"/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2259" name="Google Shape;2259;p54"/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54"/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54"/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54"/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54"/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54"/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54"/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54"/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54"/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9" name="Google Shape;2489;p58"/>
          <p:cNvSpPr/>
          <p:nvPr/>
        </p:nvSpPr>
        <p:spPr>
          <a:xfrm>
            <a:off x="4027800" y="1652901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91" name="Google Shape;2491;p58"/>
          <p:cNvSpPr txBox="1">
            <a:spLocks noGrp="1"/>
          </p:cNvSpPr>
          <p:nvPr>
            <p:ph type="subTitle" idx="1"/>
          </p:nvPr>
        </p:nvSpPr>
        <p:spPr>
          <a:xfrm>
            <a:off x="2156580" y="3436443"/>
            <a:ext cx="5240888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Comic Sans MS" panose="030F0702030302020204" pitchFamily="66" charset="0"/>
              </a:rPr>
              <a:t>Listen, point and </a:t>
            </a:r>
            <a:r>
              <a:rPr lang="vi-VN" sz="3600" b="1" dirty="0">
                <a:latin typeface="Comic Sans MS" panose="030F0702030302020204" pitchFamily="66" charset="0"/>
              </a:rPr>
              <a:t>say.</a:t>
            </a:r>
            <a:endParaRPr sz="3600" b="1" dirty="0">
              <a:latin typeface="Comic Sans MS" panose="030F0702030302020204" pitchFamily="66" charset="0"/>
            </a:endParaRPr>
          </a:p>
        </p:txBody>
      </p:sp>
      <p:sp>
        <p:nvSpPr>
          <p:cNvPr id="2492" name="Google Shape;2492;p58"/>
          <p:cNvSpPr txBox="1">
            <a:spLocks noGrp="1"/>
          </p:cNvSpPr>
          <p:nvPr>
            <p:ph type="title"/>
          </p:nvPr>
        </p:nvSpPr>
        <p:spPr>
          <a:xfrm>
            <a:off x="1661487" y="2756077"/>
            <a:ext cx="58494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dirty="0"/>
              <a:t>Activity 2</a:t>
            </a:r>
            <a:endParaRPr sz="4500" b="1" dirty="0"/>
          </a:p>
        </p:txBody>
      </p:sp>
      <p:sp>
        <p:nvSpPr>
          <p:cNvPr id="2493" name="Google Shape;2493;p58"/>
          <p:cNvSpPr txBox="1">
            <a:spLocks noGrp="1"/>
          </p:cNvSpPr>
          <p:nvPr>
            <p:ph type="title" idx="2"/>
          </p:nvPr>
        </p:nvSpPr>
        <p:spPr>
          <a:xfrm>
            <a:off x="4041891" y="1689137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04</a:t>
            </a:r>
            <a:endParaRPr b="1" dirty="0"/>
          </a:p>
        </p:txBody>
      </p:sp>
      <p:sp>
        <p:nvSpPr>
          <p:cNvPr id="2494" name="Google Shape;2494;p58"/>
          <p:cNvSpPr/>
          <p:nvPr/>
        </p:nvSpPr>
        <p:spPr>
          <a:xfrm rot="-10210584">
            <a:off x="4432963" y="-400959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5" name="Google Shape;2495;p58"/>
          <p:cNvSpPr/>
          <p:nvPr/>
        </p:nvSpPr>
        <p:spPr>
          <a:xfrm rot="10210584" flipH="1">
            <a:off x="4557785" y="-439771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96" name="Google Shape;2496;p58"/>
          <p:cNvGrpSpPr/>
          <p:nvPr/>
        </p:nvGrpSpPr>
        <p:grpSpPr>
          <a:xfrm>
            <a:off x="1409950" y="1351975"/>
            <a:ext cx="902785" cy="880992"/>
            <a:chOff x="1209050" y="1368675"/>
            <a:chExt cx="902785" cy="880992"/>
          </a:xfrm>
        </p:grpSpPr>
        <p:sp>
          <p:nvSpPr>
            <p:cNvPr id="2497" name="Google Shape;2497;p58"/>
            <p:cNvSpPr/>
            <p:nvPr/>
          </p:nvSpPr>
          <p:spPr>
            <a:xfrm>
              <a:off x="1209050" y="1368675"/>
              <a:ext cx="902785" cy="880992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98" name="Google Shape;2498;p58"/>
            <p:cNvGrpSpPr/>
            <p:nvPr/>
          </p:nvGrpSpPr>
          <p:grpSpPr>
            <a:xfrm>
              <a:off x="1253413" y="1415712"/>
              <a:ext cx="810089" cy="783622"/>
              <a:chOff x="3092601" y="1925032"/>
              <a:chExt cx="512942" cy="496215"/>
            </a:xfrm>
          </p:grpSpPr>
          <p:sp>
            <p:nvSpPr>
              <p:cNvPr id="2499" name="Google Shape;2499;p58"/>
              <p:cNvSpPr/>
              <p:nvPr/>
            </p:nvSpPr>
            <p:spPr>
              <a:xfrm>
                <a:off x="3092601" y="1925032"/>
                <a:ext cx="512942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10"/>
                      <a:pt x="3066" y="29"/>
                    </a:cubicBezTo>
                    <a:cubicBezTo>
                      <a:pt x="2208" y="147"/>
                      <a:pt x="1329" y="472"/>
                      <a:pt x="782" y="1178"/>
                    </a:cubicBezTo>
                    <a:cubicBezTo>
                      <a:pt x="346" y="1745"/>
                      <a:pt x="187" y="2479"/>
                      <a:pt x="97" y="3185"/>
                    </a:cubicBezTo>
                    <a:cubicBezTo>
                      <a:pt x="21" y="3787"/>
                      <a:pt x="0" y="4417"/>
                      <a:pt x="173" y="4984"/>
                    </a:cubicBezTo>
                    <a:cubicBezTo>
                      <a:pt x="443" y="5835"/>
                      <a:pt x="1135" y="6493"/>
                      <a:pt x="1924" y="6804"/>
                    </a:cubicBezTo>
                    <a:cubicBezTo>
                      <a:pt x="2406" y="6999"/>
                      <a:pt x="2921" y="7077"/>
                      <a:pt x="3438" y="7077"/>
                    </a:cubicBezTo>
                    <a:cubicBezTo>
                      <a:pt x="3768" y="7077"/>
                      <a:pt x="4099" y="7045"/>
                      <a:pt x="4423" y="6991"/>
                    </a:cubicBezTo>
                    <a:cubicBezTo>
                      <a:pt x="5910" y="6749"/>
                      <a:pt x="7142" y="5351"/>
                      <a:pt x="7218" y="3759"/>
                    </a:cubicBezTo>
                    <a:cubicBezTo>
                      <a:pt x="7328" y="1582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" name="Google Shape;2500;p58"/>
              <p:cNvSpPr/>
              <p:nvPr/>
            </p:nvSpPr>
            <p:spPr>
              <a:xfrm>
                <a:off x="3356152" y="1950512"/>
                <a:ext cx="137405" cy="67478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4" extrusionOk="0">
                    <a:moveTo>
                      <a:pt x="345" y="0"/>
                    </a:moveTo>
                    <a:cubicBezTo>
                      <a:pt x="257" y="0"/>
                      <a:pt x="174" y="6"/>
                      <a:pt x="97" y="18"/>
                    </a:cubicBezTo>
                    <a:cubicBezTo>
                      <a:pt x="0" y="39"/>
                      <a:pt x="42" y="170"/>
                      <a:pt x="111" y="177"/>
                    </a:cubicBezTo>
                    <a:cubicBezTo>
                      <a:pt x="457" y="219"/>
                      <a:pt x="761" y="288"/>
                      <a:pt x="1073" y="447"/>
                    </a:cubicBezTo>
                    <a:cubicBezTo>
                      <a:pt x="1336" y="572"/>
                      <a:pt x="1516" y="814"/>
                      <a:pt x="1765" y="946"/>
                    </a:cubicBezTo>
                    <a:cubicBezTo>
                      <a:pt x="1787" y="958"/>
                      <a:pt x="1809" y="964"/>
                      <a:pt x="1829" y="964"/>
                    </a:cubicBezTo>
                    <a:cubicBezTo>
                      <a:pt x="1909" y="964"/>
                      <a:pt x="1963" y="876"/>
                      <a:pt x="1924" y="793"/>
                    </a:cubicBezTo>
                    <a:cubicBezTo>
                      <a:pt x="1684" y="259"/>
                      <a:pt x="922" y="0"/>
                      <a:pt x="345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" name="Google Shape;2501;p58"/>
              <p:cNvSpPr/>
              <p:nvPr/>
            </p:nvSpPr>
            <p:spPr>
              <a:xfrm>
                <a:off x="3499582" y="2028282"/>
                <a:ext cx="55718" cy="60968"/>
              </a:xfrm>
              <a:custGeom>
                <a:avLst/>
                <a:gdLst/>
                <a:ahLst/>
                <a:cxnLst/>
                <a:rect l="l" t="t" r="r" b="b"/>
                <a:pathLst>
                  <a:path w="796" h="871" extrusionOk="0">
                    <a:moveTo>
                      <a:pt x="97" y="0"/>
                    </a:moveTo>
                    <a:cubicBezTo>
                      <a:pt x="26" y="0"/>
                      <a:pt x="1" y="106"/>
                      <a:pt x="48" y="146"/>
                    </a:cubicBezTo>
                    <a:cubicBezTo>
                      <a:pt x="152" y="250"/>
                      <a:pt x="262" y="326"/>
                      <a:pt x="346" y="443"/>
                    </a:cubicBezTo>
                    <a:cubicBezTo>
                      <a:pt x="442" y="561"/>
                      <a:pt x="498" y="720"/>
                      <a:pt x="588" y="838"/>
                    </a:cubicBezTo>
                    <a:cubicBezTo>
                      <a:pt x="607" y="861"/>
                      <a:pt x="629" y="871"/>
                      <a:pt x="652" y="871"/>
                    </a:cubicBezTo>
                    <a:cubicBezTo>
                      <a:pt x="704" y="871"/>
                      <a:pt x="756" y="820"/>
                      <a:pt x="761" y="762"/>
                    </a:cubicBezTo>
                    <a:cubicBezTo>
                      <a:pt x="795" y="416"/>
                      <a:pt x="429" y="35"/>
                      <a:pt x="103" y="1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2" name="Google Shape;2502;p58"/>
              <p:cNvSpPr/>
              <p:nvPr/>
            </p:nvSpPr>
            <p:spPr>
              <a:xfrm>
                <a:off x="3092601" y="1993912"/>
                <a:ext cx="474303" cy="42733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5" extrusionOk="0">
                    <a:moveTo>
                      <a:pt x="955" y="0"/>
                    </a:moveTo>
                    <a:cubicBezTo>
                      <a:pt x="893" y="56"/>
                      <a:pt x="831" y="125"/>
                      <a:pt x="782" y="194"/>
                    </a:cubicBezTo>
                    <a:cubicBezTo>
                      <a:pt x="346" y="755"/>
                      <a:pt x="180" y="1495"/>
                      <a:pt x="97" y="2201"/>
                    </a:cubicBezTo>
                    <a:cubicBezTo>
                      <a:pt x="21" y="2796"/>
                      <a:pt x="0" y="3433"/>
                      <a:pt x="173" y="4000"/>
                    </a:cubicBezTo>
                    <a:cubicBezTo>
                      <a:pt x="443" y="4851"/>
                      <a:pt x="1135" y="5509"/>
                      <a:pt x="1924" y="5820"/>
                    </a:cubicBezTo>
                    <a:cubicBezTo>
                      <a:pt x="2414" y="6022"/>
                      <a:pt x="2936" y="6104"/>
                      <a:pt x="3461" y="6104"/>
                    </a:cubicBezTo>
                    <a:cubicBezTo>
                      <a:pt x="3782" y="6104"/>
                      <a:pt x="4105" y="6073"/>
                      <a:pt x="4423" y="6021"/>
                    </a:cubicBezTo>
                    <a:cubicBezTo>
                      <a:pt x="5412" y="5855"/>
                      <a:pt x="6277" y="5191"/>
                      <a:pt x="6775" y="4291"/>
                    </a:cubicBezTo>
                    <a:lnTo>
                      <a:pt x="6775" y="4291"/>
                    </a:lnTo>
                    <a:cubicBezTo>
                      <a:pt x="6118" y="4761"/>
                      <a:pt x="5350" y="5059"/>
                      <a:pt x="4554" y="5101"/>
                    </a:cubicBezTo>
                    <a:cubicBezTo>
                      <a:pt x="4495" y="5103"/>
                      <a:pt x="4437" y="5105"/>
                      <a:pt x="4378" y="5105"/>
                    </a:cubicBezTo>
                    <a:cubicBezTo>
                      <a:pt x="3169" y="5105"/>
                      <a:pt x="1960" y="4496"/>
                      <a:pt x="1274" y="3447"/>
                    </a:cubicBezTo>
                    <a:cubicBezTo>
                      <a:pt x="616" y="2450"/>
                      <a:pt x="485" y="1094"/>
                      <a:pt x="955" y="0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" name="Google Shape;2503;p58"/>
              <p:cNvSpPr/>
              <p:nvPr/>
            </p:nvSpPr>
            <p:spPr>
              <a:xfrm>
                <a:off x="3223782" y="2073572"/>
                <a:ext cx="79097" cy="120326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1719" extrusionOk="0">
                    <a:moveTo>
                      <a:pt x="60" y="1"/>
                    </a:moveTo>
                    <a:cubicBezTo>
                      <a:pt x="17" y="1"/>
                      <a:pt x="1" y="63"/>
                      <a:pt x="43" y="87"/>
                    </a:cubicBezTo>
                    <a:cubicBezTo>
                      <a:pt x="320" y="267"/>
                      <a:pt x="611" y="440"/>
                      <a:pt x="846" y="675"/>
                    </a:cubicBezTo>
                    <a:cubicBezTo>
                      <a:pt x="576" y="938"/>
                      <a:pt x="244" y="1264"/>
                      <a:pt x="126" y="1603"/>
                    </a:cubicBezTo>
                    <a:cubicBezTo>
                      <a:pt x="104" y="1663"/>
                      <a:pt x="161" y="1719"/>
                      <a:pt x="216" y="1719"/>
                    </a:cubicBezTo>
                    <a:cubicBezTo>
                      <a:pt x="230" y="1719"/>
                      <a:pt x="245" y="1715"/>
                      <a:pt x="258" y="1707"/>
                    </a:cubicBezTo>
                    <a:cubicBezTo>
                      <a:pt x="424" y="1596"/>
                      <a:pt x="521" y="1430"/>
                      <a:pt x="645" y="1271"/>
                    </a:cubicBezTo>
                    <a:cubicBezTo>
                      <a:pt x="791" y="1091"/>
                      <a:pt x="950" y="918"/>
                      <a:pt x="1088" y="731"/>
                    </a:cubicBezTo>
                    <a:cubicBezTo>
                      <a:pt x="1130" y="682"/>
                      <a:pt x="1095" y="613"/>
                      <a:pt x="1054" y="592"/>
                    </a:cubicBezTo>
                    <a:cubicBezTo>
                      <a:pt x="735" y="371"/>
                      <a:pt x="438" y="149"/>
                      <a:pt x="78" y="4"/>
                    </a:cubicBezTo>
                    <a:cubicBezTo>
                      <a:pt x="71" y="2"/>
                      <a:pt x="65" y="1"/>
                      <a:pt x="60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" name="Google Shape;2504;p58"/>
              <p:cNvSpPr/>
              <p:nvPr/>
            </p:nvSpPr>
            <p:spPr>
              <a:xfrm>
                <a:off x="3394372" y="2073572"/>
                <a:ext cx="78187" cy="120326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1719" extrusionOk="0">
                    <a:moveTo>
                      <a:pt x="1062" y="1"/>
                    </a:moveTo>
                    <a:cubicBezTo>
                      <a:pt x="1057" y="1"/>
                      <a:pt x="1051" y="2"/>
                      <a:pt x="1046" y="4"/>
                    </a:cubicBezTo>
                    <a:cubicBezTo>
                      <a:pt x="679" y="149"/>
                      <a:pt x="388" y="371"/>
                      <a:pt x="70" y="592"/>
                    </a:cubicBezTo>
                    <a:cubicBezTo>
                      <a:pt x="28" y="613"/>
                      <a:pt x="1" y="682"/>
                      <a:pt x="35" y="731"/>
                    </a:cubicBezTo>
                    <a:cubicBezTo>
                      <a:pt x="174" y="918"/>
                      <a:pt x="326" y="1091"/>
                      <a:pt x="478" y="1271"/>
                    </a:cubicBezTo>
                    <a:cubicBezTo>
                      <a:pt x="596" y="1430"/>
                      <a:pt x="700" y="1596"/>
                      <a:pt x="866" y="1707"/>
                    </a:cubicBezTo>
                    <a:cubicBezTo>
                      <a:pt x="879" y="1715"/>
                      <a:pt x="893" y="1719"/>
                      <a:pt x="907" y="1719"/>
                    </a:cubicBezTo>
                    <a:cubicBezTo>
                      <a:pt x="961" y="1719"/>
                      <a:pt x="1014" y="1663"/>
                      <a:pt x="997" y="1603"/>
                    </a:cubicBezTo>
                    <a:cubicBezTo>
                      <a:pt x="873" y="1264"/>
                      <a:pt x="547" y="938"/>
                      <a:pt x="278" y="675"/>
                    </a:cubicBezTo>
                    <a:cubicBezTo>
                      <a:pt x="513" y="440"/>
                      <a:pt x="804" y="267"/>
                      <a:pt x="1080" y="87"/>
                    </a:cubicBezTo>
                    <a:cubicBezTo>
                      <a:pt x="1117" y="63"/>
                      <a:pt x="1100" y="1"/>
                      <a:pt x="1062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" name="Google Shape;2505;p58"/>
              <p:cNvSpPr/>
              <p:nvPr/>
            </p:nvSpPr>
            <p:spPr>
              <a:xfrm>
                <a:off x="3200962" y="2218332"/>
                <a:ext cx="291540" cy="108846"/>
              </a:xfrm>
              <a:custGeom>
                <a:avLst/>
                <a:gdLst/>
                <a:ahLst/>
                <a:cxnLst/>
                <a:rect l="l" t="t" r="r" b="b"/>
                <a:pathLst>
                  <a:path w="4165" h="1555" extrusionOk="0">
                    <a:moveTo>
                      <a:pt x="4026" y="1"/>
                    </a:moveTo>
                    <a:cubicBezTo>
                      <a:pt x="3994" y="1"/>
                      <a:pt x="3962" y="17"/>
                      <a:pt x="3940" y="54"/>
                    </a:cubicBezTo>
                    <a:cubicBezTo>
                      <a:pt x="3456" y="760"/>
                      <a:pt x="2909" y="1230"/>
                      <a:pt x="2016" y="1306"/>
                    </a:cubicBezTo>
                    <a:cubicBezTo>
                      <a:pt x="1969" y="1310"/>
                      <a:pt x="1921" y="1312"/>
                      <a:pt x="1875" y="1312"/>
                    </a:cubicBezTo>
                    <a:cubicBezTo>
                      <a:pt x="1111" y="1312"/>
                      <a:pt x="503" y="793"/>
                      <a:pt x="93" y="206"/>
                    </a:cubicBezTo>
                    <a:cubicBezTo>
                      <a:pt x="83" y="194"/>
                      <a:pt x="69" y="189"/>
                      <a:pt x="55" y="189"/>
                    </a:cubicBezTo>
                    <a:cubicBezTo>
                      <a:pt x="27" y="189"/>
                      <a:pt x="0" y="209"/>
                      <a:pt x="9" y="241"/>
                    </a:cubicBezTo>
                    <a:cubicBezTo>
                      <a:pt x="300" y="1009"/>
                      <a:pt x="1048" y="1445"/>
                      <a:pt x="1836" y="1542"/>
                    </a:cubicBezTo>
                    <a:cubicBezTo>
                      <a:pt x="1910" y="1550"/>
                      <a:pt x="1982" y="1555"/>
                      <a:pt x="2054" y="1555"/>
                    </a:cubicBezTo>
                    <a:cubicBezTo>
                      <a:pt x="2940" y="1555"/>
                      <a:pt x="3711" y="907"/>
                      <a:pt x="4127" y="164"/>
                    </a:cubicBezTo>
                    <a:cubicBezTo>
                      <a:pt x="4165" y="75"/>
                      <a:pt x="4096" y="1"/>
                      <a:pt x="40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06" name="Google Shape;2506;p58"/>
          <p:cNvGrpSpPr/>
          <p:nvPr/>
        </p:nvGrpSpPr>
        <p:grpSpPr>
          <a:xfrm>
            <a:off x="6585003" y="1342302"/>
            <a:ext cx="1416250" cy="1540893"/>
            <a:chOff x="1733471" y="36975"/>
            <a:chExt cx="1607548" cy="1749027"/>
          </a:xfrm>
        </p:grpSpPr>
        <p:sp>
          <p:nvSpPr>
            <p:cNvPr id="2507" name="Google Shape;2507;p58"/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08" name="Google Shape;2508;p58"/>
            <p:cNvGrpSpPr/>
            <p:nvPr/>
          </p:nvGrpSpPr>
          <p:grpSpPr>
            <a:xfrm rot="-1756561">
              <a:off x="2078903" y="259941"/>
              <a:ext cx="975891" cy="1270586"/>
              <a:chOff x="514350" y="1012125"/>
              <a:chExt cx="1411916" cy="1838281"/>
            </a:xfrm>
          </p:grpSpPr>
          <p:sp>
            <p:nvSpPr>
              <p:cNvPr id="2509" name="Google Shape;2509;p58"/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0" name="Google Shape;2510;p58"/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1" name="Google Shape;2511;p58"/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2" name="Google Shape;2512;p58"/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" name="Google Shape;2513;p58"/>
              <p:cNvSpPr/>
              <p:nvPr/>
            </p:nvSpPr>
            <p:spPr>
              <a:xfrm>
                <a:off x="1334630" y="2109234"/>
                <a:ext cx="301501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" name="Google Shape;2514;p58"/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" name="Google Shape;2515;p58"/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" name="Google Shape;2516;p58"/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p43"/>
          <p:cNvSpPr/>
          <p:nvPr/>
        </p:nvSpPr>
        <p:spPr>
          <a:xfrm>
            <a:off x="3989234" y="1614761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8" name="Google Shape;1768;p43"/>
          <p:cNvSpPr txBox="1">
            <a:spLocks noGrp="1"/>
          </p:cNvSpPr>
          <p:nvPr>
            <p:ph type="title"/>
          </p:nvPr>
        </p:nvSpPr>
        <p:spPr>
          <a:xfrm>
            <a:off x="1681791" y="2790457"/>
            <a:ext cx="58494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dirty="0"/>
              <a:t>Activity 3</a:t>
            </a:r>
            <a:endParaRPr sz="4500" b="1" dirty="0">
              <a:latin typeface="Comic Sans MS" panose="030F0702030302020204" pitchFamily="66" charset="0"/>
            </a:endParaRPr>
          </a:p>
        </p:txBody>
      </p:sp>
      <p:sp>
        <p:nvSpPr>
          <p:cNvPr id="1769" name="Google Shape;1769;p43"/>
          <p:cNvSpPr txBox="1">
            <a:spLocks noGrp="1"/>
          </p:cNvSpPr>
          <p:nvPr>
            <p:ph type="title" idx="2"/>
          </p:nvPr>
        </p:nvSpPr>
        <p:spPr>
          <a:xfrm>
            <a:off x="3988574" y="1675951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05</a:t>
            </a:r>
            <a:endParaRPr b="1" dirty="0">
              <a:latin typeface="Comic Sans MS" panose="030F0702030302020204" pitchFamily="66" charset="0"/>
            </a:endParaRPr>
          </a:p>
        </p:txBody>
      </p:sp>
      <p:grpSp>
        <p:nvGrpSpPr>
          <p:cNvPr id="1770" name="Google Shape;1770;p43"/>
          <p:cNvGrpSpPr/>
          <p:nvPr/>
        </p:nvGrpSpPr>
        <p:grpSpPr>
          <a:xfrm>
            <a:off x="369680" y="2936014"/>
            <a:ext cx="2425487" cy="2207493"/>
            <a:chOff x="369680" y="2936014"/>
            <a:chExt cx="2425487" cy="2207493"/>
          </a:xfrm>
        </p:grpSpPr>
        <p:sp>
          <p:nvSpPr>
            <p:cNvPr id="1771" name="Google Shape;1771;p43"/>
            <p:cNvSpPr/>
            <p:nvPr/>
          </p:nvSpPr>
          <p:spPr>
            <a:xfrm rot="-3201835">
              <a:off x="1019620" y="2946953"/>
              <a:ext cx="1125607" cy="2185616"/>
            </a:xfrm>
            <a:custGeom>
              <a:avLst/>
              <a:gdLst/>
              <a:ahLst/>
              <a:cxnLst/>
              <a:rect l="l" t="t" r="r" b="b"/>
              <a:pathLst>
                <a:path w="15337" h="29781" extrusionOk="0">
                  <a:moveTo>
                    <a:pt x="8411" y="1"/>
                  </a:moveTo>
                  <a:cubicBezTo>
                    <a:pt x="8130" y="1"/>
                    <a:pt x="7817" y="133"/>
                    <a:pt x="7636" y="347"/>
                  </a:cubicBezTo>
                  <a:cubicBezTo>
                    <a:pt x="7421" y="594"/>
                    <a:pt x="7157" y="891"/>
                    <a:pt x="7042" y="1221"/>
                  </a:cubicBezTo>
                  <a:cubicBezTo>
                    <a:pt x="3711" y="5690"/>
                    <a:pt x="1469" y="10603"/>
                    <a:pt x="512" y="15451"/>
                  </a:cubicBezTo>
                  <a:cubicBezTo>
                    <a:pt x="248" y="16886"/>
                    <a:pt x="1" y="18716"/>
                    <a:pt x="512" y="20497"/>
                  </a:cubicBezTo>
                  <a:cubicBezTo>
                    <a:pt x="1122" y="22492"/>
                    <a:pt x="2705" y="23976"/>
                    <a:pt x="4519" y="24174"/>
                  </a:cubicBezTo>
                  <a:cubicBezTo>
                    <a:pt x="4668" y="24207"/>
                    <a:pt x="4799" y="24207"/>
                    <a:pt x="4931" y="24207"/>
                  </a:cubicBezTo>
                  <a:cubicBezTo>
                    <a:pt x="5690" y="24207"/>
                    <a:pt x="6481" y="23960"/>
                    <a:pt x="7157" y="23515"/>
                  </a:cubicBezTo>
                  <a:cubicBezTo>
                    <a:pt x="7223" y="25230"/>
                    <a:pt x="7289" y="26945"/>
                    <a:pt x="7355" y="28660"/>
                  </a:cubicBezTo>
                  <a:cubicBezTo>
                    <a:pt x="7388" y="29286"/>
                    <a:pt x="7899" y="29781"/>
                    <a:pt x="8543" y="29781"/>
                  </a:cubicBezTo>
                  <a:cubicBezTo>
                    <a:pt x="9054" y="29781"/>
                    <a:pt x="9499" y="29435"/>
                    <a:pt x="9664" y="28940"/>
                  </a:cubicBezTo>
                  <a:cubicBezTo>
                    <a:pt x="9713" y="28824"/>
                    <a:pt x="9730" y="28693"/>
                    <a:pt x="9713" y="28577"/>
                  </a:cubicBezTo>
                  <a:cubicBezTo>
                    <a:pt x="9631" y="26961"/>
                    <a:pt x="9565" y="25329"/>
                    <a:pt x="9499" y="23713"/>
                  </a:cubicBezTo>
                  <a:lnTo>
                    <a:pt x="9499" y="23713"/>
                  </a:lnTo>
                  <a:cubicBezTo>
                    <a:pt x="9900" y="23850"/>
                    <a:pt x="10329" y="23912"/>
                    <a:pt x="10744" y="23912"/>
                  </a:cubicBezTo>
                  <a:cubicBezTo>
                    <a:pt x="10875" y="23912"/>
                    <a:pt x="11005" y="23906"/>
                    <a:pt x="11131" y="23894"/>
                  </a:cubicBezTo>
                  <a:cubicBezTo>
                    <a:pt x="12780" y="23663"/>
                    <a:pt x="14248" y="22311"/>
                    <a:pt x="14825" y="20431"/>
                  </a:cubicBezTo>
                  <a:cubicBezTo>
                    <a:pt x="15336" y="18931"/>
                    <a:pt x="15204" y="17331"/>
                    <a:pt x="15039" y="15847"/>
                  </a:cubicBezTo>
                  <a:cubicBezTo>
                    <a:pt x="14215" y="9218"/>
                    <a:pt x="12319" y="4156"/>
                    <a:pt x="9202" y="380"/>
                  </a:cubicBezTo>
                  <a:cubicBezTo>
                    <a:pt x="9021" y="149"/>
                    <a:pt x="8724" y="1"/>
                    <a:pt x="8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72" name="Google Shape;1772;p43"/>
            <p:cNvGrpSpPr/>
            <p:nvPr/>
          </p:nvGrpSpPr>
          <p:grpSpPr>
            <a:xfrm rot="-3225235">
              <a:off x="1103528" y="3035017"/>
              <a:ext cx="957465" cy="2009228"/>
              <a:chOff x="97550" y="2965550"/>
              <a:chExt cx="1004268" cy="2107442"/>
            </a:xfrm>
          </p:grpSpPr>
          <p:sp>
            <p:nvSpPr>
              <p:cNvPr id="1773" name="Google Shape;1773;p43"/>
              <p:cNvSpPr/>
              <p:nvPr/>
            </p:nvSpPr>
            <p:spPr>
              <a:xfrm>
                <a:off x="97550" y="2965550"/>
                <a:ext cx="1004268" cy="168247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9288" extrusionOk="0">
                    <a:moveTo>
                      <a:pt x="3073" y="0"/>
                    </a:moveTo>
                    <a:cubicBezTo>
                      <a:pt x="2972" y="107"/>
                      <a:pt x="2876" y="225"/>
                      <a:pt x="2908" y="225"/>
                    </a:cubicBezTo>
                    <a:cubicBezTo>
                      <a:pt x="2913" y="225"/>
                      <a:pt x="2922" y="221"/>
                      <a:pt x="2935" y="215"/>
                    </a:cubicBezTo>
                    <a:lnTo>
                      <a:pt x="2935" y="215"/>
                    </a:lnTo>
                    <a:cubicBezTo>
                      <a:pt x="1613" y="1959"/>
                      <a:pt x="609" y="3979"/>
                      <a:pt x="194" y="6132"/>
                    </a:cubicBezTo>
                    <a:cubicBezTo>
                      <a:pt x="69" y="6761"/>
                      <a:pt x="0" y="7419"/>
                      <a:pt x="180" y="8035"/>
                    </a:cubicBezTo>
                    <a:cubicBezTo>
                      <a:pt x="367" y="8644"/>
                      <a:pt x="865" y="9204"/>
                      <a:pt x="1495" y="9280"/>
                    </a:cubicBezTo>
                    <a:cubicBezTo>
                      <a:pt x="1536" y="9285"/>
                      <a:pt x="1577" y="9288"/>
                      <a:pt x="1618" y="9288"/>
                    </a:cubicBezTo>
                    <a:cubicBezTo>
                      <a:pt x="2218" y="9288"/>
                      <a:pt x="2836" y="8782"/>
                      <a:pt x="3018" y="8173"/>
                    </a:cubicBezTo>
                    <a:lnTo>
                      <a:pt x="3018" y="8173"/>
                    </a:lnTo>
                    <a:cubicBezTo>
                      <a:pt x="2966" y="8710"/>
                      <a:pt x="3507" y="9165"/>
                      <a:pt x="4048" y="9165"/>
                    </a:cubicBezTo>
                    <a:cubicBezTo>
                      <a:pt x="4092" y="9165"/>
                      <a:pt x="4136" y="9162"/>
                      <a:pt x="4180" y="9156"/>
                    </a:cubicBezTo>
                    <a:cubicBezTo>
                      <a:pt x="4761" y="9080"/>
                      <a:pt x="5197" y="8561"/>
                      <a:pt x="5370" y="8007"/>
                    </a:cubicBezTo>
                    <a:cubicBezTo>
                      <a:pt x="5544" y="7453"/>
                      <a:pt x="5495" y="6851"/>
                      <a:pt x="5426" y="6270"/>
                    </a:cubicBezTo>
                    <a:cubicBezTo>
                      <a:pt x="5149" y="4021"/>
                      <a:pt x="4505" y="1744"/>
                      <a:pt x="30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43"/>
              <p:cNvSpPr/>
              <p:nvPr/>
            </p:nvSpPr>
            <p:spPr>
              <a:xfrm>
                <a:off x="675405" y="3291069"/>
                <a:ext cx="148177" cy="566440"/>
              </a:xfrm>
              <a:custGeom>
                <a:avLst/>
                <a:gdLst/>
                <a:ahLst/>
                <a:cxnLst/>
                <a:rect l="l" t="t" r="r" b="b"/>
                <a:pathLst>
                  <a:path w="818" h="3127" extrusionOk="0">
                    <a:moveTo>
                      <a:pt x="154" y="0"/>
                    </a:moveTo>
                    <a:cubicBezTo>
                      <a:pt x="113" y="0"/>
                      <a:pt x="73" y="26"/>
                      <a:pt x="70" y="79"/>
                    </a:cubicBezTo>
                    <a:cubicBezTo>
                      <a:pt x="21" y="729"/>
                      <a:pt x="14" y="1373"/>
                      <a:pt x="49" y="2016"/>
                    </a:cubicBezTo>
                    <a:cubicBezTo>
                      <a:pt x="56" y="2258"/>
                      <a:pt x="1" y="2916"/>
                      <a:pt x="201" y="3082"/>
                    </a:cubicBezTo>
                    <a:cubicBezTo>
                      <a:pt x="242" y="3113"/>
                      <a:pt x="282" y="3127"/>
                      <a:pt x="320" y="3127"/>
                    </a:cubicBezTo>
                    <a:cubicBezTo>
                      <a:pt x="522" y="3127"/>
                      <a:pt x="692" y="2763"/>
                      <a:pt x="727" y="2618"/>
                    </a:cubicBezTo>
                    <a:cubicBezTo>
                      <a:pt x="817" y="2307"/>
                      <a:pt x="727" y="1982"/>
                      <a:pt x="651" y="1670"/>
                    </a:cubicBezTo>
                    <a:lnTo>
                      <a:pt x="236" y="58"/>
                    </a:lnTo>
                    <a:cubicBezTo>
                      <a:pt x="223" y="19"/>
                      <a:pt x="188" y="0"/>
                      <a:pt x="1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43"/>
              <p:cNvSpPr/>
              <p:nvPr/>
            </p:nvSpPr>
            <p:spPr>
              <a:xfrm>
                <a:off x="621424" y="3256289"/>
                <a:ext cx="57966" cy="1816703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0029" extrusionOk="0">
                    <a:moveTo>
                      <a:pt x="209" y="1"/>
                    </a:moveTo>
                    <a:cubicBezTo>
                      <a:pt x="174" y="1"/>
                      <a:pt x="139" y="28"/>
                      <a:pt x="139" y="63"/>
                    </a:cubicBezTo>
                    <a:cubicBezTo>
                      <a:pt x="1" y="3350"/>
                      <a:pt x="15" y="6679"/>
                      <a:pt x="188" y="9966"/>
                    </a:cubicBezTo>
                    <a:cubicBezTo>
                      <a:pt x="188" y="10001"/>
                      <a:pt x="216" y="10028"/>
                      <a:pt x="250" y="10028"/>
                    </a:cubicBezTo>
                    <a:cubicBezTo>
                      <a:pt x="285" y="10028"/>
                      <a:pt x="312" y="9994"/>
                      <a:pt x="319" y="9966"/>
                    </a:cubicBezTo>
                    <a:cubicBezTo>
                      <a:pt x="146" y="6686"/>
                      <a:pt x="126" y="3357"/>
                      <a:pt x="264" y="70"/>
                    </a:cubicBezTo>
                    <a:cubicBezTo>
                      <a:pt x="264" y="35"/>
                      <a:pt x="243" y="1"/>
                      <a:pt x="2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43"/>
              <p:cNvSpPr/>
              <p:nvPr/>
            </p:nvSpPr>
            <p:spPr>
              <a:xfrm>
                <a:off x="630300" y="3439065"/>
                <a:ext cx="174443" cy="233677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290" extrusionOk="0">
                    <a:moveTo>
                      <a:pt x="889" y="1"/>
                    </a:moveTo>
                    <a:cubicBezTo>
                      <a:pt x="859" y="1"/>
                      <a:pt x="830" y="26"/>
                      <a:pt x="824" y="57"/>
                    </a:cubicBezTo>
                    <a:cubicBezTo>
                      <a:pt x="720" y="514"/>
                      <a:pt x="436" y="929"/>
                      <a:pt x="35" y="1178"/>
                    </a:cubicBezTo>
                    <a:cubicBezTo>
                      <a:pt x="7" y="1199"/>
                      <a:pt x="0" y="1241"/>
                      <a:pt x="21" y="1268"/>
                    </a:cubicBezTo>
                    <a:cubicBezTo>
                      <a:pt x="28" y="1282"/>
                      <a:pt x="56" y="1289"/>
                      <a:pt x="70" y="1289"/>
                    </a:cubicBezTo>
                    <a:cubicBezTo>
                      <a:pt x="77" y="1289"/>
                      <a:pt x="97" y="1289"/>
                      <a:pt x="111" y="1282"/>
                    </a:cubicBezTo>
                    <a:cubicBezTo>
                      <a:pt x="533" y="1012"/>
                      <a:pt x="838" y="576"/>
                      <a:pt x="955" y="78"/>
                    </a:cubicBezTo>
                    <a:cubicBezTo>
                      <a:pt x="962" y="50"/>
                      <a:pt x="935" y="16"/>
                      <a:pt x="900" y="2"/>
                    </a:cubicBezTo>
                    <a:cubicBezTo>
                      <a:pt x="896" y="1"/>
                      <a:pt x="893" y="1"/>
                      <a:pt x="8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43"/>
              <p:cNvSpPr/>
              <p:nvPr/>
            </p:nvSpPr>
            <p:spPr>
              <a:xfrm>
                <a:off x="379594" y="3627094"/>
                <a:ext cx="257226" cy="291281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1608" extrusionOk="0">
                    <a:moveTo>
                      <a:pt x="69" y="1"/>
                    </a:moveTo>
                    <a:cubicBezTo>
                      <a:pt x="65" y="1"/>
                      <a:pt x="60" y="1"/>
                      <a:pt x="56" y="2"/>
                    </a:cubicBezTo>
                    <a:cubicBezTo>
                      <a:pt x="14" y="16"/>
                      <a:pt x="0" y="50"/>
                      <a:pt x="7" y="85"/>
                    </a:cubicBezTo>
                    <a:cubicBezTo>
                      <a:pt x="180" y="756"/>
                      <a:pt x="685" y="1338"/>
                      <a:pt x="1322" y="1594"/>
                    </a:cubicBezTo>
                    <a:cubicBezTo>
                      <a:pt x="1336" y="1608"/>
                      <a:pt x="1343" y="1608"/>
                      <a:pt x="1350" y="1608"/>
                    </a:cubicBezTo>
                    <a:cubicBezTo>
                      <a:pt x="1378" y="1608"/>
                      <a:pt x="1391" y="1587"/>
                      <a:pt x="1405" y="1552"/>
                    </a:cubicBezTo>
                    <a:cubicBezTo>
                      <a:pt x="1419" y="1518"/>
                      <a:pt x="1405" y="1483"/>
                      <a:pt x="1371" y="1469"/>
                    </a:cubicBezTo>
                    <a:cubicBezTo>
                      <a:pt x="762" y="1227"/>
                      <a:pt x="298" y="680"/>
                      <a:pt x="132" y="50"/>
                    </a:cubicBezTo>
                    <a:cubicBezTo>
                      <a:pt x="126" y="20"/>
                      <a:pt x="99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43"/>
              <p:cNvSpPr/>
              <p:nvPr/>
            </p:nvSpPr>
            <p:spPr>
              <a:xfrm>
                <a:off x="634104" y="3792118"/>
                <a:ext cx="278420" cy="328054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811" extrusionOk="0">
                    <a:moveTo>
                      <a:pt x="1456" y="1"/>
                    </a:moveTo>
                    <a:cubicBezTo>
                      <a:pt x="1428" y="1"/>
                      <a:pt x="1404" y="25"/>
                      <a:pt x="1398" y="53"/>
                    </a:cubicBezTo>
                    <a:cubicBezTo>
                      <a:pt x="1253" y="773"/>
                      <a:pt x="727" y="1402"/>
                      <a:pt x="49" y="1679"/>
                    </a:cubicBezTo>
                    <a:cubicBezTo>
                      <a:pt x="14" y="1700"/>
                      <a:pt x="0" y="1728"/>
                      <a:pt x="14" y="1762"/>
                    </a:cubicBezTo>
                    <a:cubicBezTo>
                      <a:pt x="21" y="1790"/>
                      <a:pt x="49" y="1811"/>
                      <a:pt x="76" y="1811"/>
                    </a:cubicBezTo>
                    <a:cubicBezTo>
                      <a:pt x="83" y="1811"/>
                      <a:pt x="83" y="1804"/>
                      <a:pt x="104" y="1804"/>
                    </a:cubicBezTo>
                    <a:cubicBezTo>
                      <a:pt x="831" y="1506"/>
                      <a:pt x="1370" y="842"/>
                      <a:pt x="1530" y="81"/>
                    </a:cubicBezTo>
                    <a:cubicBezTo>
                      <a:pt x="1537" y="46"/>
                      <a:pt x="1509" y="11"/>
                      <a:pt x="1474" y="5"/>
                    </a:cubicBezTo>
                    <a:cubicBezTo>
                      <a:pt x="1468" y="2"/>
                      <a:pt x="1462" y="1"/>
                      <a:pt x="14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43"/>
              <p:cNvSpPr/>
              <p:nvPr/>
            </p:nvSpPr>
            <p:spPr>
              <a:xfrm>
                <a:off x="296810" y="4077785"/>
                <a:ext cx="358667" cy="30812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1701" extrusionOk="0">
                    <a:moveTo>
                      <a:pt x="76" y="0"/>
                    </a:moveTo>
                    <a:cubicBezTo>
                      <a:pt x="67" y="0"/>
                      <a:pt x="58" y="2"/>
                      <a:pt x="49" y="5"/>
                    </a:cubicBezTo>
                    <a:cubicBezTo>
                      <a:pt x="14" y="26"/>
                      <a:pt x="1" y="61"/>
                      <a:pt x="14" y="95"/>
                    </a:cubicBezTo>
                    <a:cubicBezTo>
                      <a:pt x="374" y="857"/>
                      <a:pt x="1073" y="1459"/>
                      <a:pt x="1883" y="1701"/>
                    </a:cubicBezTo>
                    <a:lnTo>
                      <a:pt x="1904" y="1701"/>
                    </a:lnTo>
                    <a:cubicBezTo>
                      <a:pt x="1931" y="1701"/>
                      <a:pt x="1952" y="1680"/>
                      <a:pt x="1973" y="1659"/>
                    </a:cubicBezTo>
                    <a:cubicBezTo>
                      <a:pt x="1980" y="1625"/>
                      <a:pt x="1966" y="1590"/>
                      <a:pt x="1931" y="1583"/>
                    </a:cubicBezTo>
                    <a:cubicBezTo>
                      <a:pt x="1149" y="1348"/>
                      <a:pt x="485" y="780"/>
                      <a:pt x="139" y="40"/>
                    </a:cubicBezTo>
                    <a:cubicBezTo>
                      <a:pt x="124" y="14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43"/>
              <p:cNvSpPr/>
              <p:nvPr/>
            </p:nvSpPr>
            <p:spPr>
              <a:xfrm>
                <a:off x="147727" y="4189009"/>
                <a:ext cx="422611" cy="393628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173" extrusionOk="0">
                    <a:moveTo>
                      <a:pt x="166" y="0"/>
                    </a:moveTo>
                    <a:cubicBezTo>
                      <a:pt x="42" y="7"/>
                      <a:pt x="0" y="173"/>
                      <a:pt x="7" y="305"/>
                    </a:cubicBezTo>
                    <a:cubicBezTo>
                      <a:pt x="28" y="699"/>
                      <a:pt x="97" y="1115"/>
                      <a:pt x="305" y="1461"/>
                    </a:cubicBezTo>
                    <a:cubicBezTo>
                      <a:pt x="512" y="1807"/>
                      <a:pt x="851" y="2090"/>
                      <a:pt x="1246" y="2160"/>
                    </a:cubicBezTo>
                    <a:cubicBezTo>
                      <a:pt x="1295" y="2168"/>
                      <a:pt x="1348" y="2172"/>
                      <a:pt x="1402" y="2172"/>
                    </a:cubicBezTo>
                    <a:cubicBezTo>
                      <a:pt x="1702" y="2172"/>
                      <a:pt x="2058" y="2044"/>
                      <a:pt x="2187" y="1793"/>
                    </a:cubicBezTo>
                    <a:cubicBezTo>
                      <a:pt x="2332" y="1502"/>
                      <a:pt x="2076" y="1108"/>
                      <a:pt x="1827" y="976"/>
                    </a:cubicBezTo>
                    <a:cubicBezTo>
                      <a:pt x="1585" y="845"/>
                      <a:pt x="1294" y="831"/>
                      <a:pt x="1031" y="762"/>
                    </a:cubicBezTo>
                    <a:cubicBezTo>
                      <a:pt x="761" y="692"/>
                      <a:pt x="478" y="554"/>
                      <a:pt x="381" y="291"/>
                    </a:cubicBezTo>
                    <a:cubicBezTo>
                      <a:pt x="339" y="173"/>
                      <a:pt x="298" y="0"/>
                      <a:pt x="1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81" name="Google Shape;1781;p43"/>
          <p:cNvGrpSpPr/>
          <p:nvPr/>
        </p:nvGrpSpPr>
        <p:grpSpPr>
          <a:xfrm>
            <a:off x="6831567" y="1623999"/>
            <a:ext cx="1129230" cy="1107014"/>
            <a:chOff x="6898378" y="1689652"/>
            <a:chExt cx="995179" cy="975601"/>
          </a:xfrm>
        </p:grpSpPr>
        <p:sp>
          <p:nvSpPr>
            <p:cNvPr id="1782" name="Google Shape;1782;p43"/>
            <p:cNvSpPr/>
            <p:nvPr/>
          </p:nvSpPr>
          <p:spPr>
            <a:xfrm>
              <a:off x="6932932" y="1726248"/>
              <a:ext cx="925545" cy="903203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83" name="Google Shape;1783;p43"/>
            <p:cNvGrpSpPr/>
            <p:nvPr/>
          </p:nvGrpSpPr>
          <p:grpSpPr>
            <a:xfrm rot="-862667">
              <a:off x="6984338" y="1779396"/>
              <a:ext cx="823260" cy="796113"/>
              <a:chOff x="3009900" y="1581075"/>
              <a:chExt cx="772298" cy="746899"/>
            </a:xfrm>
          </p:grpSpPr>
          <p:sp>
            <p:nvSpPr>
              <p:cNvPr id="1784" name="Google Shape;1784;p43"/>
              <p:cNvSpPr/>
              <p:nvPr/>
            </p:nvSpPr>
            <p:spPr>
              <a:xfrm>
                <a:off x="3009900" y="1581075"/>
                <a:ext cx="772298" cy="745845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10"/>
                      <a:pt x="3066" y="29"/>
                    </a:cubicBezTo>
                    <a:cubicBezTo>
                      <a:pt x="2208" y="140"/>
                      <a:pt x="1329" y="472"/>
                      <a:pt x="783" y="1178"/>
                    </a:cubicBezTo>
                    <a:cubicBezTo>
                      <a:pt x="347" y="1745"/>
                      <a:pt x="187" y="2479"/>
                      <a:pt x="98" y="3185"/>
                    </a:cubicBezTo>
                    <a:cubicBezTo>
                      <a:pt x="21" y="3787"/>
                      <a:pt x="1" y="4416"/>
                      <a:pt x="174" y="4984"/>
                    </a:cubicBezTo>
                    <a:cubicBezTo>
                      <a:pt x="444" y="5835"/>
                      <a:pt x="1136" y="6493"/>
                      <a:pt x="1925" y="6804"/>
                    </a:cubicBezTo>
                    <a:cubicBezTo>
                      <a:pt x="2406" y="6998"/>
                      <a:pt x="2921" y="7077"/>
                      <a:pt x="3439" y="7077"/>
                    </a:cubicBezTo>
                    <a:cubicBezTo>
                      <a:pt x="3769" y="7077"/>
                      <a:pt x="4099" y="7045"/>
                      <a:pt x="4423" y="6991"/>
                    </a:cubicBezTo>
                    <a:cubicBezTo>
                      <a:pt x="5911" y="6749"/>
                      <a:pt x="7142" y="5351"/>
                      <a:pt x="7219" y="3759"/>
                    </a:cubicBezTo>
                    <a:cubicBezTo>
                      <a:pt x="7328" y="1581"/>
                      <a:pt x="5446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43"/>
              <p:cNvSpPr/>
              <p:nvPr/>
            </p:nvSpPr>
            <p:spPr>
              <a:xfrm>
                <a:off x="3406694" y="1618489"/>
                <a:ext cx="206881" cy="101807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6" extrusionOk="0">
                    <a:moveTo>
                      <a:pt x="356" y="0"/>
                    </a:moveTo>
                    <a:cubicBezTo>
                      <a:pt x="264" y="0"/>
                      <a:pt x="177" y="7"/>
                      <a:pt x="97" y="20"/>
                    </a:cubicBezTo>
                    <a:cubicBezTo>
                      <a:pt x="0" y="41"/>
                      <a:pt x="42" y="165"/>
                      <a:pt x="111" y="179"/>
                    </a:cubicBezTo>
                    <a:cubicBezTo>
                      <a:pt x="457" y="221"/>
                      <a:pt x="762" y="290"/>
                      <a:pt x="1073" y="442"/>
                    </a:cubicBezTo>
                    <a:cubicBezTo>
                      <a:pt x="1336" y="574"/>
                      <a:pt x="1516" y="816"/>
                      <a:pt x="1765" y="947"/>
                    </a:cubicBezTo>
                    <a:cubicBezTo>
                      <a:pt x="1788" y="960"/>
                      <a:pt x="1810" y="966"/>
                      <a:pt x="1831" y="966"/>
                    </a:cubicBezTo>
                    <a:cubicBezTo>
                      <a:pt x="1910" y="966"/>
                      <a:pt x="1963" y="881"/>
                      <a:pt x="1924" y="788"/>
                    </a:cubicBezTo>
                    <a:cubicBezTo>
                      <a:pt x="1685" y="263"/>
                      <a:pt x="931" y="0"/>
                      <a:pt x="356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43"/>
              <p:cNvSpPr/>
              <p:nvPr/>
            </p:nvSpPr>
            <p:spPr>
              <a:xfrm>
                <a:off x="3624219" y="1735682"/>
                <a:ext cx="8378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872" extrusionOk="0">
                    <a:moveTo>
                      <a:pt x="89" y="0"/>
                    </a:moveTo>
                    <a:cubicBezTo>
                      <a:pt x="17" y="0"/>
                      <a:pt x="1" y="107"/>
                      <a:pt x="40" y="147"/>
                    </a:cubicBezTo>
                    <a:cubicBezTo>
                      <a:pt x="144" y="251"/>
                      <a:pt x="255" y="327"/>
                      <a:pt x="345" y="437"/>
                    </a:cubicBezTo>
                    <a:cubicBezTo>
                      <a:pt x="435" y="562"/>
                      <a:pt x="490" y="714"/>
                      <a:pt x="587" y="839"/>
                    </a:cubicBezTo>
                    <a:cubicBezTo>
                      <a:pt x="604" y="862"/>
                      <a:pt x="625" y="872"/>
                      <a:pt x="647" y="872"/>
                    </a:cubicBezTo>
                    <a:cubicBezTo>
                      <a:pt x="697" y="872"/>
                      <a:pt x="750" y="820"/>
                      <a:pt x="760" y="763"/>
                    </a:cubicBezTo>
                    <a:cubicBezTo>
                      <a:pt x="794" y="424"/>
                      <a:pt x="414" y="43"/>
                      <a:pt x="102" y="1"/>
                    </a:cubicBezTo>
                    <a:cubicBezTo>
                      <a:pt x="98" y="1"/>
                      <a:pt x="93" y="0"/>
                      <a:pt x="89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43"/>
              <p:cNvSpPr/>
              <p:nvPr/>
            </p:nvSpPr>
            <p:spPr>
              <a:xfrm>
                <a:off x="3009900" y="1684041"/>
                <a:ext cx="714123" cy="643933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10" extrusionOk="0">
                    <a:moveTo>
                      <a:pt x="956" y="0"/>
                    </a:moveTo>
                    <a:cubicBezTo>
                      <a:pt x="893" y="62"/>
                      <a:pt x="831" y="132"/>
                      <a:pt x="783" y="201"/>
                    </a:cubicBezTo>
                    <a:cubicBezTo>
                      <a:pt x="347" y="761"/>
                      <a:pt x="181" y="1502"/>
                      <a:pt x="98" y="2208"/>
                    </a:cubicBezTo>
                    <a:cubicBezTo>
                      <a:pt x="21" y="2803"/>
                      <a:pt x="1" y="3439"/>
                      <a:pt x="174" y="4007"/>
                    </a:cubicBezTo>
                    <a:cubicBezTo>
                      <a:pt x="444" y="4858"/>
                      <a:pt x="1136" y="5516"/>
                      <a:pt x="1925" y="5827"/>
                    </a:cubicBezTo>
                    <a:cubicBezTo>
                      <a:pt x="2409" y="6027"/>
                      <a:pt x="2928" y="6109"/>
                      <a:pt x="3449" y="6109"/>
                    </a:cubicBezTo>
                    <a:cubicBezTo>
                      <a:pt x="3775" y="6109"/>
                      <a:pt x="4103" y="6077"/>
                      <a:pt x="4423" y="6021"/>
                    </a:cubicBezTo>
                    <a:cubicBezTo>
                      <a:pt x="5412" y="5862"/>
                      <a:pt x="6277" y="5190"/>
                      <a:pt x="6776" y="4291"/>
                    </a:cubicBezTo>
                    <a:lnTo>
                      <a:pt x="6776" y="4291"/>
                    </a:lnTo>
                    <a:cubicBezTo>
                      <a:pt x="6118" y="4768"/>
                      <a:pt x="5350" y="5066"/>
                      <a:pt x="4554" y="5107"/>
                    </a:cubicBezTo>
                    <a:cubicBezTo>
                      <a:pt x="4496" y="5110"/>
                      <a:pt x="4437" y="5112"/>
                      <a:pt x="4379" y="5112"/>
                    </a:cubicBezTo>
                    <a:cubicBezTo>
                      <a:pt x="3169" y="5112"/>
                      <a:pt x="1960" y="4503"/>
                      <a:pt x="1274" y="3453"/>
                    </a:cubicBezTo>
                    <a:cubicBezTo>
                      <a:pt x="617" y="2457"/>
                      <a:pt x="485" y="1100"/>
                      <a:pt x="956" y="0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43"/>
              <p:cNvSpPr/>
              <p:nvPr/>
            </p:nvSpPr>
            <p:spPr>
              <a:xfrm>
                <a:off x="3315215" y="2020973"/>
                <a:ext cx="142698" cy="46372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440" extrusionOk="0">
                    <a:moveTo>
                      <a:pt x="1247" y="1"/>
                    </a:moveTo>
                    <a:cubicBezTo>
                      <a:pt x="1236" y="1"/>
                      <a:pt x="1225" y="3"/>
                      <a:pt x="1214" y="7"/>
                    </a:cubicBezTo>
                    <a:cubicBezTo>
                      <a:pt x="1028" y="104"/>
                      <a:pt x="875" y="208"/>
                      <a:pt x="661" y="236"/>
                    </a:cubicBezTo>
                    <a:cubicBezTo>
                      <a:pt x="647" y="236"/>
                      <a:pt x="634" y="237"/>
                      <a:pt x="621" y="237"/>
                    </a:cubicBezTo>
                    <a:cubicBezTo>
                      <a:pt x="427" y="237"/>
                      <a:pt x="241" y="146"/>
                      <a:pt x="79" y="49"/>
                    </a:cubicBezTo>
                    <a:cubicBezTo>
                      <a:pt x="75" y="47"/>
                      <a:pt x="70" y="46"/>
                      <a:pt x="65" y="46"/>
                    </a:cubicBezTo>
                    <a:cubicBezTo>
                      <a:pt x="33" y="46"/>
                      <a:pt x="0" y="81"/>
                      <a:pt x="24" y="111"/>
                    </a:cubicBezTo>
                    <a:cubicBezTo>
                      <a:pt x="174" y="316"/>
                      <a:pt x="457" y="440"/>
                      <a:pt x="727" y="440"/>
                    </a:cubicBezTo>
                    <a:cubicBezTo>
                      <a:pt x="967" y="440"/>
                      <a:pt x="1198" y="342"/>
                      <a:pt x="1318" y="118"/>
                    </a:cubicBezTo>
                    <a:cubicBezTo>
                      <a:pt x="1353" y="59"/>
                      <a:pt x="1304" y="1"/>
                      <a:pt x="1247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43"/>
              <p:cNvSpPr/>
              <p:nvPr/>
            </p:nvSpPr>
            <p:spPr>
              <a:xfrm>
                <a:off x="3182002" y="1830323"/>
                <a:ext cx="131105" cy="90108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855" extrusionOk="0">
                    <a:moveTo>
                      <a:pt x="607" y="0"/>
                    </a:moveTo>
                    <a:cubicBezTo>
                      <a:pt x="586" y="0"/>
                      <a:pt x="564" y="1"/>
                      <a:pt x="541" y="3"/>
                    </a:cubicBezTo>
                    <a:cubicBezTo>
                      <a:pt x="1" y="45"/>
                      <a:pt x="125" y="820"/>
                      <a:pt x="638" y="854"/>
                    </a:cubicBezTo>
                    <a:cubicBezTo>
                      <a:pt x="645" y="855"/>
                      <a:pt x="652" y="855"/>
                      <a:pt x="660" y="855"/>
                    </a:cubicBezTo>
                    <a:cubicBezTo>
                      <a:pt x="1137" y="855"/>
                      <a:pt x="1243" y="0"/>
                      <a:pt x="607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43"/>
              <p:cNvSpPr/>
              <p:nvPr/>
            </p:nvSpPr>
            <p:spPr>
              <a:xfrm>
                <a:off x="3213303" y="1842548"/>
                <a:ext cx="32144" cy="2202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09" extrusionOk="0">
                    <a:moveTo>
                      <a:pt x="166" y="0"/>
                    </a:moveTo>
                    <a:cubicBezTo>
                      <a:pt x="76" y="0"/>
                      <a:pt x="1" y="142"/>
                      <a:pt x="105" y="192"/>
                    </a:cubicBezTo>
                    <a:cubicBezTo>
                      <a:pt x="125" y="203"/>
                      <a:pt x="144" y="208"/>
                      <a:pt x="163" y="208"/>
                    </a:cubicBezTo>
                    <a:cubicBezTo>
                      <a:pt x="244" y="208"/>
                      <a:pt x="304" y="111"/>
                      <a:pt x="237" y="32"/>
                    </a:cubicBezTo>
                    <a:cubicBezTo>
                      <a:pt x="214" y="10"/>
                      <a:pt x="190" y="0"/>
                      <a:pt x="1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43"/>
              <p:cNvSpPr/>
              <p:nvPr/>
            </p:nvSpPr>
            <p:spPr>
              <a:xfrm>
                <a:off x="3465712" y="1830323"/>
                <a:ext cx="131000" cy="90108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855" extrusionOk="0">
                    <a:moveTo>
                      <a:pt x="607" y="0"/>
                    </a:moveTo>
                    <a:cubicBezTo>
                      <a:pt x="586" y="0"/>
                      <a:pt x="564" y="1"/>
                      <a:pt x="541" y="3"/>
                    </a:cubicBezTo>
                    <a:cubicBezTo>
                      <a:pt x="1" y="45"/>
                      <a:pt x="125" y="820"/>
                      <a:pt x="638" y="854"/>
                    </a:cubicBezTo>
                    <a:cubicBezTo>
                      <a:pt x="645" y="855"/>
                      <a:pt x="652" y="855"/>
                      <a:pt x="659" y="855"/>
                    </a:cubicBezTo>
                    <a:cubicBezTo>
                      <a:pt x="1130" y="855"/>
                      <a:pt x="1243" y="0"/>
                      <a:pt x="607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43"/>
              <p:cNvSpPr/>
              <p:nvPr/>
            </p:nvSpPr>
            <p:spPr>
              <a:xfrm>
                <a:off x="3499964" y="1842548"/>
                <a:ext cx="31933" cy="22027"/>
              </a:xfrm>
              <a:custGeom>
                <a:avLst/>
                <a:gdLst/>
                <a:ahLst/>
                <a:cxnLst/>
                <a:rect l="l" t="t" r="r" b="b"/>
                <a:pathLst>
                  <a:path w="303" h="209" extrusionOk="0">
                    <a:moveTo>
                      <a:pt x="160" y="0"/>
                    </a:moveTo>
                    <a:cubicBezTo>
                      <a:pt x="71" y="0"/>
                      <a:pt x="0" y="142"/>
                      <a:pt x="105" y="192"/>
                    </a:cubicBezTo>
                    <a:cubicBezTo>
                      <a:pt x="124" y="203"/>
                      <a:pt x="144" y="208"/>
                      <a:pt x="162" y="208"/>
                    </a:cubicBezTo>
                    <a:cubicBezTo>
                      <a:pt x="243" y="208"/>
                      <a:pt x="303" y="111"/>
                      <a:pt x="230" y="32"/>
                    </a:cubicBezTo>
                    <a:cubicBezTo>
                      <a:pt x="207" y="10"/>
                      <a:pt x="183" y="0"/>
                      <a:pt x="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93" name="Google Shape;1793;p43"/>
          <p:cNvSpPr/>
          <p:nvPr/>
        </p:nvSpPr>
        <p:spPr>
          <a:xfrm rot="-10210584">
            <a:off x="4432963" y="-400959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4" name="Google Shape;1794;p43"/>
          <p:cNvSpPr/>
          <p:nvPr/>
        </p:nvSpPr>
        <p:spPr>
          <a:xfrm rot="10210584" flipH="1">
            <a:off x="4557785" y="-439771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2491;p58">
            <a:extLst>
              <a:ext uri="{FF2B5EF4-FFF2-40B4-BE49-F238E27FC236}">
                <a16:creationId xmlns:a16="http://schemas.microsoft.com/office/drawing/2014/main" id="{74531F13-7527-4E19-898E-B98C33D0213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405934" y="3469624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Comic Sans MS" panose="030F0702030302020204" pitchFamily="66" charset="0"/>
              </a:rPr>
              <a:t>Let's </a:t>
            </a:r>
            <a:r>
              <a:rPr lang="vi-VN" sz="3600" b="1" dirty="0">
                <a:latin typeface="Comic Sans MS" panose="030F0702030302020204" pitchFamily="66" charset="0"/>
              </a:rPr>
              <a:t>talk.</a:t>
            </a:r>
            <a:endParaRPr sz="3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2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6608</TotalTime>
  <Words>24</Words>
  <Application>Microsoft Office PowerPoint</Application>
  <PresentationFormat>On-screen Show (16:9)</PresentationFormat>
  <Paragraphs>9</Paragraphs>
  <Slides>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Kirang Haerang</vt:lpstr>
      <vt:lpstr>Nunito</vt:lpstr>
      <vt:lpstr>Arial</vt:lpstr>
      <vt:lpstr>Comic Sans MS</vt:lpstr>
      <vt:lpstr>Math Subject for Elementary - 1st Grade: Time by Slidesgo</vt:lpstr>
      <vt:lpstr>PowerPoint Presentation</vt:lpstr>
      <vt:lpstr>Activity 1</vt:lpstr>
      <vt:lpstr>Activity 2</vt:lpstr>
      <vt:lpstr>Activity 3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Minh Tân Cao</cp:lastModifiedBy>
  <cp:revision>44</cp:revision>
  <dcterms:modified xsi:type="dcterms:W3CDTF">2026-01-04T02:19:03Z</dcterms:modified>
  <cp:category>9Slide.vn</cp:category>
</cp:coreProperties>
</file>