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370" r:id="rId2"/>
    <p:sldId id="399" r:id="rId3"/>
    <p:sldId id="377" r:id="rId4"/>
    <p:sldId id="378" r:id="rId5"/>
    <p:sldId id="379" r:id="rId6"/>
    <p:sldId id="380" r:id="rId7"/>
    <p:sldId id="267" r:id="rId8"/>
    <p:sldId id="374" r:id="rId9"/>
    <p:sldId id="313" r:id="rId10"/>
    <p:sldId id="376" r:id="rId11"/>
    <p:sldId id="375" r:id="rId12"/>
    <p:sldId id="272" r:id="rId13"/>
    <p:sldId id="383" r:id="rId14"/>
    <p:sldId id="381" r:id="rId15"/>
    <p:sldId id="385" r:id="rId16"/>
    <p:sldId id="386" r:id="rId17"/>
    <p:sldId id="276" r:id="rId18"/>
  </p:sldIdLst>
  <p:sldSz cx="9144000" cy="5143500" type="screen16x9"/>
  <p:notesSz cx="6858000" cy="9144000"/>
  <p:embeddedFontLst>
    <p:embeddedFont>
      <p:font typeface="Kirang Haerang" panose="020B0604020202020204" charset="-127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Nunito" pitchFamily="2" charset="0"/>
      <p:regular r:id="rId25"/>
      <p:bold r:id="rId26"/>
      <p:italic r:id="rId27"/>
      <p:bold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A4C0"/>
    <a:srgbClr val="36F2EE"/>
    <a:srgbClr val="FAD09C"/>
    <a:srgbClr val="FDD39D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35" autoAdjust="0"/>
  </p:normalViewPr>
  <p:slideViewPr>
    <p:cSldViewPr snapToGrid="0">
      <p:cViewPr varScale="1">
        <p:scale>
          <a:sx n="112" d="100"/>
          <a:sy n="112" d="100"/>
        </p:scale>
        <p:origin x="49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1736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65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12f902f03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12f902f03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4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112f902f03d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112f902f03d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51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8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g112f902f03d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7" name="Google Shape;2487;g112f902f03d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40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2448" y="-53746"/>
            <a:ext cx="2656641" cy="2261878"/>
            <a:chOff x="-102448" y="-53746"/>
            <a:chExt cx="2656641" cy="2261878"/>
          </a:xfrm>
        </p:grpSpPr>
        <p:sp>
          <p:nvSpPr>
            <p:cNvPr id="10" name="Google Shape;10;p2"/>
            <p:cNvSpPr/>
            <p:nvPr/>
          </p:nvSpPr>
          <p:spPr>
            <a:xfrm rot="2830696">
              <a:off x="-77974" y="2069243"/>
              <a:ext cx="109512" cy="114554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830696">
              <a:off x="176048" y="2016651"/>
              <a:ext cx="133339" cy="169769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830696">
              <a:off x="2409017" y="-51771"/>
              <a:ext cx="89122" cy="191763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830696">
              <a:off x="2285636" y="212359"/>
              <a:ext cx="76292" cy="133340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830696">
              <a:off x="430726" y="1974273"/>
              <a:ext cx="109512" cy="161292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830696">
              <a:off x="2147833" y="438400"/>
              <a:ext cx="89122" cy="170914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830696">
              <a:off x="2026636" y="642999"/>
              <a:ext cx="92100" cy="191305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830696">
              <a:off x="709590" y="1907857"/>
              <a:ext cx="81103" cy="132195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830696">
              <a:off x="1903825" y="901634"/>
              <a:ext cx="65295" cy="136090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830696">
              <a:off x="952838" y="1769945"/>
              <a:ext cx="84311" cy="19222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830696">
              <a:off x="1746902" y="1110319"/>
              <a:ext cx="68503" cy="175267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830696">
              <a:off x="1175507" y="1653470"/>
              <a:ext cx="63462" cy="176413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830696">
              <a:off x="1594638" y="1287910"/>
              <a:ext cx="52694" cy="199094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830696">
              <a:off x="1409670" y="1505593"/>
              <a:ext cx="42843" cy="137235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50328" y="112982"/>
            <a:ext cx="1349934" cy="5372201"/>
            <a:chOff x="7995925" y="570188"/>
            <a:chExt cx="1204653" cy="4794040"/>
          </a:xfrm>
        </p:grpSpPr>
        <p:sp>
          <p:nvSpPr>
            <p:cNvPr id="25" name="Google Shape;25;p2"/>
            <p:cNvSpPr/>
            <p:nvPr/>
          </p:nvSpPr>
          <p:spPr>
            <a:xfrm>
              <a:off x="7995925" y="3633856"/>
              <a:ext cx="40059" cy="163332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998609" y="3899813"/>
              <a:ext cx="41710" cy="127403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5836" y="3403415"/>
              <a:ext cx="51622" cy="17716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4302" y="4113941"/>
              <a:ext cx="57404" cy="17923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43004" y="3190938"/>
              <a:ext cx="55958" cy="123480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50231" y="4342524"/>
              <a:ext cx="64424" cy="157963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97311" y="2934480"/>
              <a:ext cx="74542" cy="154659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17340" y="4602906"/>
              <a:ext cx="64424" cy="121621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162974" y="2717254"/>
              <a:ext cx="91680" cy="169113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185894" y="4806297"/>
              <a:ext cx="93126" cy="16663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264566" y="2521297"/>
              <a:ext cx="75781" cy="115839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78814" y="5018567"/>
              <a:ext cx="97256" cy="148671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7398" y="2280738"/>
              <a:ext cx="95810" cy="148671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0141" y="5253344"/>
              <a:ext cx="87551" cy="110884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67338" y="2077347"/>
              <a:ext cx="108819" cy="162299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95980" y="1889442"/>
              <a:ext cx="81769" cy="116252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707484" y="1655904"/>
              <a:ext cx="98701" cy="147639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810315" y="1448177"/>
              <a:ext cx="101592" cy="16271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26155" y="1253045"/>
              <a:ext cx="73097" cy="11728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17629" y="1003194"/>
              <a:ext cx="81563" cy="154659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86184" y="780600"/>
              <a:ext cx="75987" cy="174482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150401" y="570188"/>
              <a:ext cx="50176" cy="123893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955200" y="587450"/>
            <a:ext cx="7233600" cy="3981000"/>
          </a:xfrm>
          <a:prstGeom prst="roundRect">
            <a:avLst>
              <a:gd name="adj" fmla="val 2310"/>
            </a:avLst>
          </a:prstGeom>
          <a:solidFill>
            <a:srgbClr val="FFF6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2029850" y="1324825"/>
            <a:ext cx="5084400" cy="23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377650" y="3879206"/>
            <a:ext cx="4388700" cy="44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2"/>
          </p:nvPr>
        </p:nvSpPr>
        <p:spPr>
          <a:xfrm>
            <a:off x="6298375" y="650475"/>
            <a:ext cx="15282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accent5"/>
                </a:solidFill>
                <a:latin typeface="Comic Sans MS" panose="030F0702030302020204" pitchFamily="66" charset="0"/>
                <a:ea typeface="Kirang Haerang"/>
                <a:cs typeface="Comic Sans MS" panose="030F0702030302020204" pitchFamily="66" charset="0"/>
                <a:sym typeface="Kirang Haer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 flipH="1">
            <a:off x="7498675" y="-5"/>
            <a:ext cx="1528185" cy="528825"/>
            <a:chOff x="6438300" y="4207200"/>
            <a:chExt cx="2705710" cy="936305"/>
          </a:xfrm>
        </p:grpSpPr>
        <p:sp>
          <p:nvSpPr>
            <p:cNvPr id="52" name="Google Shape;52;p2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-227630" y="4297255"/>
            <a:ext cx="1976396" cy="901582"/>
            <a:chOff x="3967525" y="3427700"/>
            <a:chExt cx="529950" cy="241750"/>
          </a:xfrm>
        </p:grpSpPr>
        <p:sp>
          <p:nvSpPr>
            <p:cNvPr id="55" name="Google Shape;55;p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3378988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5498613" y="751375"/>
            <a:ext cx="266400" cy="26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2"/>
          <p:cNvGrpSpPr/>
          <p:nvPr/>
        </p:nvGrpSpPr>
        <p:grpSpPr>
          <a:xfrm>
            <a:off x="3491785" y="-136298"/>
            <a:ext cx="2160341" cy="1025799"/>
            <a:chOff x="3491785" y="-136298"/>
            <a:chExt cx="2160341" cy="1025799"/>
          </a:xfrm>
        </p:grpSpPr>
        <p:sp>
          <p:nvSpPr>
            <p:cNvPr id="60" name="Google Shape;60;p2"/>
            <p:cNvSpPr/>
            <p:nvPr/>
          </p:nvSpPr>
          <p:spPr>
            <a:xfrm rot="-10210584">
              <a:off x="3789897" y="-90548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10210584">
              <a:off x="3672788" y="1339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10210584">
              <a:off x="3580021" y="4303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10210584">
              <a:off x="3507593" y="6974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10210584" flipH="1">
              <a:off x="5256847" y="-12936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10210584" flipH="1">
              <a:off x="5380597" y="951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10210584" flipH="1">
              <a:off x="5504114" y="3915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10210584" flipH="1">
              <a:off x="5588595" y="6585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"/>
          <p:cNvGrpSpPr/>
          <p:nvPr/>
        </p:nvGrpSpPr>
        <p:grpSpPr>
          <a:xfrm rot="5400000">
            <a:off x="6604232" y="2621789"/>
            <a:ext cx="1409438" cy="3634002"/>
            <a:chOff x="860625" y="-224253"/>
            <a:chExt cx="1240048" cy="3196975"/>
          </a:xfrm>
        </p:grpSpPr>
        <p:sp>
          <p:nvSpPr>
            <p:cNvPr id="70" name="Google Shape;70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0743" y="-7356"/>
              <a:ext cx="52696" cy="180854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08684" y="-224253"/>
              <a:ext cx="57123" cy="126049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936807" y="-70895"/>
            <a:ext cx="1409438" cy="3120061"/>
            <a:chOff x="860625" y="227880"/>
            <a:chExt cx="1240048" cy="2744841"/>
          </a:xfrm>
        </p:grpSpPr>
        <p:sp>
          <p:nvSpPr>
            <p:cNvPr id="86" name="Google Shape;86;p3"/>
            <p:cNvSpPr/>
            <p:nvPr/>
          </p:nvSpPr>
          <p:spPr>
            <a:xfrm>
              <a:off x="860625" y="227880"/>
              <a:ext cx="40892" cy="166731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63365" y="499371"/>
              <a:ext cx="42579" cy="130054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879385" y="717955"/>
              <a:ext cx="58598" cy="18296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916061" y="951294"/>
              <a:ext cx="65765" cy="16125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84567" y="1217094"/>
              <a:ext cx="65765" cy="124152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54547" y="1424717"/>
              <a:ext cx="95064" cy="17010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49400" y="1641404"/>
              <a:ext cx="99280" cy="151765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83460" y="1881066"/>
              <a:ext cx="89373" cy="113192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407612" y="2061077"/>
              <a:ext cx="127103" cy="150711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53475" y="2248254"/>
              <a:ext cx="119726" cy="134481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25476" y="2459882"/>
              <a:ext cx="98015" cy="106236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62697" y="2631461"/>
              <a:ext cx="124152" cy="154505"/>
            </a:xfrm>
            <a:custGeom>
              <a:avLst/>
              <a:gdLst/>
              <a:ahLst/>
              <a:cxnLst/>
              <a:rect l="l" t="t" r="r" b="b"/>
              <a:pathLst>
                <a:path w="589" h="733" extrusionOk="0">
                  <a:moveTo>
                    <a:pt x="88" y="0"/>
                  </a:moveTo>
                  <a:cubicBezTo>
                    <a:pt x="69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0"/>
                    <a:pt x="0" y="121"/>
                    <a:pt x="21" y="128"/>
                  </a:cubicBezTo>
                  <a:cubicBezTo>
                    <a:pt x="166" y="329"/>
                    <a:pt x="298" y="508"/>
                    <a:pt x="416" y="688"/>
                  </a:cubicBezTo>
                  <a:cubicBezTo>
                    <a:pt x="433" y="718"/>
                    <a:pt x="457" y="732"/>
                    <a:pt x="485" y="732"/>
                  </a:cubicBezTo>
                  <a:cubicBezTo>
                    <a:pt x="503" y="732"/>
                    <a:pt x="521" y="727"/>
                    <a:pt x="540" y="716"/>
                  </a:cubicBezTo>
                  <a:cubicBezTo>
                    <a:pt x="582" y="688"/>
                    <a:pt x="589" y="640"/>
                    <a:pt x="561" y="598"/>
                  </a:cubicBezTo>
                  <a:cubicBezTo>
                    <a:pt x="443" y="412"/>
                    <a:pt x="305" y="232"/>
                    <a:pt x="160" y="31"/>
                  </a:cubicBezTo>
                  <a:cubicBezTo>
                    <a:pt x="143" y="11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95491" y="2825383"/>
              <a:ext cx="105182" cy="147339"/>
            </a:xfrm>
            <a:custGeom>
              <a:avLst/>
              <a:gdLst/>
              <a:ahLst/>
              <a:cxnLst/>
              <a:rect l="l" t="t" r="r" b="b"/>
              <a:pathLst>
                <a:path w="499" h="699" extrusionOk="0">
                  <a:moveTo>
                    <a:pt x="90" y="1"/>
                  </a:moveTo>
                  <a:cubicBezTo>
                    <a:pt x="76" y="1"/>
                    <a:pt x="62" y="4"/>
                    <a:pt x="49" y="11"/>
                  </a:cubicBezTo>
                  <a:cubicBezTo>
                    <a:pt x="21" y="31"/>
                    <a:pt x="0" y="66"/>
                    <a:pt x="0" y="94"/>
                  </a:cubicBezTo>
                  <a:cubicBezTo>
                    <a:pt x="0" y="107"/>
                    <a:pt x="14" y="114"/>
                    <a:pt x="14" y="135"/>
                  </a:cubicBezTo>
                  <a:cubicBezTo>
                    <a:pt x="125" y="308"/>
                    <a:pt x="228" y="481"/>
                    <a:pt x="312" y="654"/>
                  </a:cubicBezTo>
                  <a:cubicBezTo>
                    <a:pt x="331" y="683"/>
                    <a:pt x="363" y="698"/>
                    <a:pt x="395" y="698"/>
                  </a:cubicBezTo>
                  <a:cubicBezTo>
                    <a:pt x="409" y="698"/>
                    <a:pt x="423" y="695"/>
                    <a:pt x="436" y="689"/>
                  </a:cubicBezTo>
                  <a:cubicBezTo>
                    <a:pt x="478" y="661"/>
                    <a:pt x="498" y="613"/>
                    <a:pt x="471" y="564"/>
                  </a:cubicBezTo>
                  <a:cubicBezTo>
                    <a:pt x="381" y="391"/>
                    <a:pt x="277" y="218"/>
                    <a:pt x="166" y="38"/>
                  </a:cubicBezTo>
                  <a:cubicBezTo>
                    <a:pt x="147" y="15"/>
                    <a:pt x="119" y="1"/>
                    <a:pt x="90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3"/>
          <p:cNvSpPr/>
          <p:nvPr/>
        </p:nvSpPr>
        <p:spPr>
          <a:xfrm>
            <a:off x="1647300" y="1081400"/>
            <a:ext cx="5849400" cy="32079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122384" y="3069472"/>
            <a:ext cx="70191" cy="120991"/>
          </a:xfrm>
          <a:custGeom>
            <a:avLst/>
            <a:gdLst/>
            <a:ahLst/>
            <a:cxnLst/>
            <a:rect l="l" t="t" r="r" b="b"/>
            <a:pathLst>
              <a:path w="333" h="574" extrusionOk="0">
                <a:moveTo>
                  <a:pt x="84" y="0"/>
                </a:moveTo>
                <a:cubicBezTo>
                  <a:pt x="72" y="0"/>
                  <a:pt x="60" y="3"/>
                  <a:pt x="49" y="8"/>
                </a:cubicBezTo>
                <a:cubicBezTo>
                  <a:pt x="14" y="15"/>
                  <a:pt x="0" y="50"/>
                  <a:pt x="0" y="84"/>
                </a:cubicBezTo>
                <a:cubicBezTo>
                  <a:pt x="0" y="91"/>
                  <a:pt x="7" y="98"/>
                  <a:pt x="7" y="119"/>
                </a:cubicBezTo>
                <a:cubicBezTo>
                  <a:pt x="56" y="251"/>
                  <a:pt x="111" y="389"/>
                  <a:pt x="152" y="513"/>
                </a:cubicBezTo>
                <a:cubicBezTo>
                  <a:pt x="169" y="552"/>
                  <a:pt x="203" y="573"/>
                  <a:pt x="237" y="573"/>
                </a:cubicBezTo>
                <a:cubicBezTo>
                  <a:pt x="246" y="573"/>
                  <a:pt x="255" y="572"/>
                  <a:pt x="263" y="569"/>
                </a:cubicBezTo>
                <a:cubicBezTo>
                  <a:pt x="312" y="548"/>
                  <a:pt x="332" y="500"/>
                  <a:pt x="319" y="458"/>
                </a:cubicBezTo>
                <a:cubicBezTo>
                  <a:pt x="270" y="327"/>
                  <a:pt x="222" y="188"/>
                  <a:pt x="159" y="50"/>
                </a:cubicBezTo>
                <a:cubicBezTo>
                  <a:pt x="149" y="19"/>
                  <a:pt x="117" y="0"/>
                  <a:pt x="8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3"/>
          <p:cNvGrpSpPr/>
          <p:nvPr/>
        </p:nvGrpSpPr>
        <p:grpSpPr>
          <a:xfrm>
            <a:off x="1854300" y="1075675"/>
            <a:ext cx="5435400" cy="3207900"/>
            <a:chOff x="1854300" y="1075675"/>
            <a:chExt cx="5435400" cy="3207900"/>
          </a:xfrm>
        </p:grpSpPr>
        <p:sp>
          <p:nvSpPr>
            <p:cNvPr id="102" name="Google Shape;102;p3"/>
            <p:cNvSpPr/>
            <p:nvPr/>
          </p:nvSpPr>
          <p:spPr>
            <a:xfrm>
              <a:off x="1854300" y="1075675"/>
              <a:ext cx="5435400" cy="3207900"/>
            </a:xfrm>
            <a:prstGeom prst="roundRect">
              <a:avLst>
                <a:gd name="adj" fmla="val 8397"/>
              </a:avLst>
            </a:prstGeom>
            <a:solidFill>
              <a:srgbClr val="FDF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455200" y="1295325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23225" y="1295350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ubTitle" idx="1"/>
          </p:nvPr>
        </p:nvSpPr>
        <p:spPr>
          <a:xfrm>
            <a:off x="2286150" y="341252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 rot="-10210584">
            <a:off x="3507593" y="1230804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 rot="-10210584">
            <a:off x="4100831" y="-48906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 rot="-10210584">
            <a:off x="3954272" y="213219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10210584">
            <a:off x="3789897" y="442852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 rot="-10210584">
            <a:off x="3672788" y="667333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-10210584">
            <a:off x="3580021" y="963719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 rot="10210584" flipH="1">
            <a:off x="4922052" y="-87719"/>
            <a:ext cx="121028" cy="19384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 rot="10210584" flipH="1">
            <a:off x="5102558" y="174406"/>
            <a:ext cx="87081" cy="139723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 rot="10210584" flipH="1">
            <a:off x="5256847" y="404040"/>
            <a:ext cx="97167" cy="18424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 rot="10210584" flipH="1">
            <a:off x="5380597" y="628521"/>
            <a:ext cx="90525" cy="207863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 rot="10210584" flipH="1">
            <a:off x="5504114" y="924907"/>
            <a:ext cx="59776" cy="147595"/>
          </a:xfrm>
          <a:custGeom>
            <a:avLst/>
            <a:gdLst/>
            <a:ahLst/>
            <a:cxnLst/>
            <a:rect l="l" t="t" r="r" b="b"/>
            <a:pathLst>
              <a:path w="243" h="600" extrusionOk="0">
                <a:moveTo>
                  <a:pt x="156" y="0"/>
                </a:moveTo>
                <a:cubicBezTo>
                  <a:pt x="117" y="0"/>
                  <a:pt x="76" y="32"/>
                  <a:pt x="70" y="70"/>
                </a:cubicBezTo>
                <a:cubicBezTo>
                  <a:pt x="56" y="209"/>
                  <a:pt x="28" y="354"/>
                  <a:pt x="1" y="493"/>
                </a:cubicBezTo>
                <a:lnTo>
                  <a:pt x="1" y="513"/>
                </a:lnTo>
                <a:cubicBezTo>
                  <a:pt x="1" y="555"/>
                  <a:pt x="28" y="589"/>
                  <a:pt x="63" y="596"/>
                </a:cubicBezTo>
                <a:cubicBezTo>
                  <a:pt x="71" y="598"/>
                  <a:pt x="79" y="599"/>
                  <a:pt x="87" y="599"/>
                </a:cubicBezTo>
                <a:cubicBezTo>
                  <a:pt x="130" y="599"/>
                  <a:pt x="161" y="568"/>
                  <a:pt x="167" y="527"/>
                </a:cubicBezTo>
                <a:cubicBezTo>
                  <a:pt x="194" y="382"/>
                  <a:pt x="215" y="237"/>
                  <a:pt x="236" y="98"/>
                </a:cubicBezTo>
                <a:cubicBezTo>
                  <a:pt x="243" y="57"/>
                  <a:pt x="208" y="8"/>
                  <a:pt x="167" y="1"/>
                </a:cubicBezTo>
                <a:cubicBezTo>
                  <a:pt x="163" y="1"/>
                  <a:pt x="160" y="0"/>
                  <a:pt x="15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 rot="10210584" flipH="1">
            <a:off x="5588595" y="1191992"/>
            <a:ext cx="47722" cy="189414"/>
          </a:xfrm>
          <a:custGeom>
            <a:avLst/>
            <a:gdLst/>
            <a:ahLst/>
            <a:cxnLst/>
            <a:rect l="l" t="t" r="r" b="b"/>
            <a:pathLst>
              <a:path w="194" h="770" extrusionOk="0">
                <a:moveTo>
                  <a:pt x="104" y="0"/>
                </a:moveTo>
                <a:cubicBezTo>
                  <a:pt x="55" y="0"/>
                  <a:pt x="21" y="35"/>
                  <a:pt x="21" y="83"/>
                </a:cubicBezTo>
                <a:lnTo>
                  <a:pt x="21" y="104"/>
                </a:lnTo>
                <a:cubicBezTo>
                  <a:pt x="21" y="291"/>
                  <a:pt x="21" y="491"/>
                  <a:pt x="0" y="692"/>
                </a:cubicBezTo>
                <a:cubicBezTo>
                  <a:pt x="0" y="736"/>
                  <a:pt x="29" y="769"/>
                  <a:pt x="71" y="769"/>
                </a:cubicBezTo>
                <a:cubicBezTo>
                  <a:pt x="75" y="769"/>
                  <a:pt x="79" y="769"/>
                  <a:pt x="83" y="768"/>
                </a:cubicBezTo>
                <a:cubicBezTo>
                  <a:pt x="87" y="769"/>
                  <a:pt x="91" y="769"/>
                  <a:pt x="95" y="769"/>
                </a:cubicBezTo>
                <a:cubicBezTo>
                  <a:pt x="138" y="769"/>
                  <a:pt x="173" y="736"/>
                  <a:pt x="173" y="692"/>
                </a:cubicBezTo>
                <a:cubicBezTo>
                  <a:pt x="187" y="491"/>
                  <a:pt x="194" y="291"/>
                  <a:pt x="194" y="104"/>
                </a:cubicBezTo>
                <a:lnTo>
                  <a:pt x="194" y="83"/>
                </a:lnTo>
                <a:cubicBezTo>
                  <a:pt x="194" y="35"/>
                  <a:pt x="159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3"/>
          <p:cNvGrpSpPr/>
          <p:nvPr/>
        </p:nvGrpSpPr>
        <p:grpSpPr>
          <a:xfrm flipH="1">
            <a:off x="6780052" y="3819744"/>
            <a:ext cx="3301430" cy="1506030"/>
            <a:chOff x="3967525" y="3427700"/>
            <a:chExt cx="529950" cy="241750"/>
          </a:xfrm>
        </p:grpSpPr>
        <p:sp>
          <p:nvSpPr>
            <p:cNvPr id="125" name="Google Shape;125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-583820" y="-9022"/>
            <a:ext cx="2230984" cy="1010352"/>
            <a:chOff x="3967525" y="3427700"/>
            <a:chExt cx="529950" cy="240000"/>
          </a:xfrm>
        </p:grpSpPr>
        <p:sp>
          <p:nvSpPr>
            <p:cNvPr id="128" name="Google Shape;128;p3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2473400" y="368825"/>
            <a:ext cx="419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54700" y="1268225"/>
            <a:ext cx="7627500" cy="3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flipH="1">
            <a:off x="-1513409" y="126831"/>
            <a:ext cx="2060398" cy="712996"/>
            <a:chOff x="6438300" y="4207200"/>
            <a:chExt cx="2705710" cy="936305"/>
          </a:xfrm>
        </p:grpSpPr>
        <p:sp>
          <p:nvSpPr>
            <p:cNvPr id="134" name="Google Shape;134;p4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138" name="Google Shape;138;p4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143" name="Google Shape;143;p4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 rot="8291990" flipH="1">
            <a:off x="25509" y="3168599"/>
            <a:ext cx="129941" cy="117312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/>
          <p:nvPr/>
        </p:nvSpPr>
        <p:spPr>
          <a:xfrm rot="8291990" flipH="1">
            <a:off x="288090" y="3190539"/>
            <a:ext cx="97354" cy="101834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"/>
          <p:cNvSpPr/>
          <p:nvPr/>
        </p:nvSpPr>
        <p:spPr>
          <a:xfrm rot="8291990" flipH="1">
            <a:off x="510784" y="3210265"/>
            <a:ext cx="118535" cy="150918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"/>
          <p:cNvSpPr/>
          <p:nvPr/>
        </p:nvSpPr>
        <p:spPr>
          <a:xfrm rot="8291990" flipH="1">
            <a:off x="2226149" y="5012857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"/>
          <p:cNvSpPr/>
          <p:nvPr/>
        </p:nvSpPr>
        <p:spPr>
          <a:xfrm rot="8291990" flipH="1">
            <a:off x="732349" y="3275517"/>
            <a:ext cx="97354" cy="143382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4"/>
          <p:cNvSpPr/>
          <p:nvPr/>
        </p:nvSpPr>
        <p:spPr>
          <a:xfrm rot="8291990" flipH="1">
            <a:off x="2124558" y="4768523"/>
            <a:ext cx="79227" cy="151936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"/>
          <p:cNvSpPr/>
          <p:nvPr/>
        </p:nvSpPr>
        <p:spPr>
          <a:xfrm rot="8291990" flipH="1">
            <a:off x="2035182" y="4559382"/>
            <a:ext cx="81875" cy="170062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"/>
          <p:cNvSpPr/>
          <p:nvPr/>
        </p:nvSpPr>
        <p:spPr>
          <a:xfrm rot="8291990" flipH="1">
            <a:off x="972468" y="3382157"/>
            <a:ext cx="72099" cy="117516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"/>
          <p:cNvSpPr/>
          <p:nvPr/>
        </p:nvSpPr>
        <p:spPr>
          <a:xfrm rot="8291990" flipH="1">
            <a:off x="1945788" y="4368104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"/>
          <p:cNvSpPr/>
          <p:nvPr/>
        </p:nvSpPr>
        <p:spPr>
          <a:xfrm rot="8291990" flipH="1">
            <a:off x="1178760" y="3471373"/>
            <a:ext cx="74950" cy="170877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"/>
          <p:cNvSpPr/>
          <p:nvPr/>
        </p:nvSpPr>
        <p:spPr>
          <a:xfrm rot="8291990" flipH="1">
            <a:off x="1825915" y="4135715"/>
            <a:ext cx="60897" cy="15580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"/>
          <p:cNvSpPr/>
          <p:nvPr/>
        </p:nvSpPr>
        <p:spPr>
          <a:xfrm rot="8291990" flipH="1">
            <a:off x="1365511" y="3606164"/>
            <a:ext cx="56416" cy="15682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"/>
          <p:cNvSpPr/>
          <p:nvPr/>
        </p:nvSpPr>
        <p:spPr>
          <a:xfrm rot="8291990" flipH="1">
            <a:off x="1706973" y="3944057"/>
            <a:ext cx="46844" cy="176987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"/>
          <p:cNvSpPr/>
          <p:nvPr/>
        </p:nvSpPr>
        <p:spPr>
          <a:xfrm rot="8291990" flipH="1">
            <a:off x="1558845" y="3790445"/>
            <a:ext cx="38086" cy="121997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"/>
          <p:cNvSpPr/>
          <p:nvPr/>
        </p:nvSpPr>
        <p:spPr>
          <a:xfrm rot="-1608000" flipH="1">
            <a:off x="8481287" y="-161409"/>
            <a:ext cx="49492" cy="123625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"/>
          <p:cNvSpPr/>
          <p:nvPr/>
        </p:nvSpPr>
        <p:spPr>
          <a:xfrm rot="-1608000" flipH="1">
            <a:off x="8540375" y="59387"/>
            <a:ext cx="64971" cy="156212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"/>
          <p:cNvSpPr/>
          <p:nvPr/>
        </p:nvSpPr>
        <p:spPr>
          <a:xfrm rot="-1608000" flipH="1">
            <a:off x="8579129" y="268212"/>
            <a:ext cx="79227" cy="170469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4"/>
          <p:cNvSpPr/>
          <p:nvPr/>
        </p:nvSpPr>
        <p:spPr>
          <a:xfrm rot="-1608000" flipH="1">
            <a:off x="8620277" y="530122"/>
            <a:ext cx="67822" cy="118534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"/>
          <p:cNvSpPr/>
          <p:nvPr/>
        </p:nvSpPr>
        <p:spPr>
          <a:xfrm rot="-1608000" flipH="1">
            <a:off x="8648279" y="758116"/>
            <a:ext cx="79227" cy="151935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"/>
          <p:cNvSpPr/>
          <p:nvPr/>
        </p:nvSpPr>
        <p:spPr>
          <a:xfrm rot="-1608000" flipH="1">
            <a:off x="8680224" y="965104"/>
            <a:ext cx="81875" cy="170061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4"/>
          <p:cNvSpPr/>
          <p:nvPr/>
        </p:nvSpPr>
        <p:spPr>
          <a:xfrm rot="-1608000" flipH="1">
            <a:off x="8734137" y="1224332"/>
            <a:ext cx="58046" cy="120978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"/>
          <p:cNvSpPr/>
          <p:nvPr/>
        </p:nvSpPr>
        <p:spPr>
          <a:xfrm rot="-1608000" flipH="1">
            <a:off x="9232779" y="2237793"/>
            <a:ext cx="74950" cy="170876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4"/>
          <p:cNvSpPr/>
          <p:nvPr/>
        </p:nvSpPr>
        <p:spPr>
          <a:xfrm rot="-1608000" flipH="1">
            <a:off x="8791483" y="1445225"/>
            <a:ext cx="60897" cy="155805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"/>
          <p:cNvSpPr/>
          <p:nvPr/>
        </p:nvSpPr>
        <p:spPr>
          <a:xfrm rot="-1608000" flipH="1">
            <a:off x="9103677" y="2075472"/>
            <a:ext cx="56416" cy="156823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"/>
          <p:cNvSpPr/>
          <p:nvPr/>
        </p:nvSpPr>
        <p:spPr>
          <a:xfrm rot="-1608000" flipH="1">
            <a:off x="8873322" y="1642135"/>
            <a:ext cx="46844" cy="17698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"/>
          <p:cNvSpPr/>
          <p:nvPr/>
        </p:nvSpPr>
        <p:spPr>
          <a:xfrm rot="-1608000" flipH="1">
            <a:off x="8978137" y="1884038"/>
            <a:ext cx="38086" cy="121996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-3408017" flipH="1">
            <a:off x="8972795" y="2060734"/>
            <a:ext cx="173825" cy="136645"/>
          </a:xfrm>
          <a:custGeom>
            <a:avLst/>
            <a:gdLst/>
            <a:ahLst/>
            <a:cxnLst/>
            <a:rect l="l" t="t" r="r" b="b"/>
            <a:pathLst>
              <a:path w="734" h="577" extrusionOk="0">
                <a:moveTo>
                  <a:pt x="641" y="0"/>
                </a:moveTo>
                <a:cubicBezTo>
                  <a:pt x="622" y="0"/>
                  <a:pt x="603" y="5"/>
                  <a:pt x="588" y="14"/>
                </a:cubicBezTo>
                <a:cubicBezTo>
                  <a:pt x="408" y="152"/>
                  <a:pt x="228" y="284"/>
                  <a:pt x="35" y="415"/>
                </a:cubicBezTo>
                <a:cubicBezTo>
                  <a:pt x="21" y="429"/>
                  <a:pt x="0" y="457"/>
                  <a:pt x="0" y="484"/>
                </a:cubicBezTo>
                <a:lnTo>
                  <a:pt x="0" y="533"/>
                </a:lnTo>
                <a:cubicBezTo>
                  <a:pt x="17" y="563"/>
                  <a:pt x="42" y="577"/>
                  <a:pt x="70" y="577"/>
                </a:cubicBezTo>
                <a:cubicBezTo>
                  <a:pt x="87" y="577"/>
                  <a:pt x="106" y="571"/>
                  <a:pt x="125" y="561"/>
                </a:cubicBezTo>
                <a:cubicBezTo>
                  <a:pt x="318" y="429"/>
                  <a:pt x="512" y="291"/>
                  <a:pt x="692" y="152"/>
                </a:cubicBezTo>
                <a:cubicBezTo>
                  <a:pt x="734" y="131"/>
                  <a:pt x="734" y="69"/>
                  <a:pt x="713" y="35"/>
                </a:cubicBezTo>
                <a:cubicBezTo>
                  <a:pt x="697" y="10"/>
                  <a:pt x="669" y="0"/>
                  <a:pt x="64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-3408017" flipH="1">
            <a:off x="8739078" y="2139341"/>
            <a:ext cx="151091" cy="136408"/>
          </a:xfrm>
          <a:custGeom>
            <a:avLst/>
            <a:gdLst/>
            <a:ahLst/>
            <a:cxnLst/>
            <a:rect l="l" t="t" r="r" b="b"/>
            <a:pathLst>
              <a:path w="638" h="576" extrusionOk="0">
                <a:moveTo>
                  <a:pt x="544" y="1"/>
                </a:moveTo>
                <a:cubicBezTo>
                  <a:pt x="523" y="1"/>
                  <a:pt x="503" y="9"/>
                  <a:pt x="485" y="27"/>
                </a:cubicBezTo>
                <a:cubicBezTo>
                  <a:pt x="340" y="165"/>
                  <a:pt x="188" y="296"/>
                  <a:pt x="35" y="421"/>
                </a:cubicBezTo>
                <a:cubicBezTo>
                  <a:pt x="8" y="442"/>
                  <a:pt x="1" y="469"/>
                  <a:pt x="1" y="490"/>
                </a:cubicBezTo>
                <a:cubicBezTo>
                  <a:pt x="1" y="518"/>
                  <a:pt x="8" y="539"/>
                  <a:pt x="35" y="546"/>
                </a:cubicBezTo>
                <a:cubicBezTo>
                  <a:pt x="51" y="565"/>
                  <a:pt x="74" y="575"/>
                  <a:pt x="98" y="575"/>
                </a:cubicBezTo>
                <a:cubicBezTo>
                  <a:pt x="118" y="575"/>
                  <a:pt x="137" y="568"/>
                  <a:pt x="153" y="552"/>
                </a:cubicBezTo>
                <a:cubicBezTo>
                  <a:pt x="305" y="421"/>
                  <a:pt x="458" y="283"/>
                  <a:pt x="603" y="144"/>
                </a:cubicBezTo>
                <a:cubicBezTo>
                  <a:pt x="637" y="110"/>
                  <a:pt x="637" y="61"/>
                  <a:pt x="603" y="27"/>
                </a:cubicBezTo>
                <a:cubicBezTo>
                  <a:pt x="586" y="9"/>
                  <a:pt x="565" y="1"/>
                  <a:pt x="54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-3408017" flipH="1">
            <a:off x="8477132" y="2206511"/>
            <a:ext cx="113200" cy="118410"/>
          </a:xfrm>
          <a:custGeom>
            <a:avLst/>
            <a:gdLst/>
            <a:ahLst/>
            <a:cxnLst/>
            <a:rect l="l" t="t" r="r" b="b"/>
            <a:pathLst>
              <a:path w="478" h="500" extrusionOk="0">
                <a:moveTo>
                  <a:pt x="376" y="0"/>
                </a:moveTo>
                <a:cubicBezTo>
                  <a:pt x="354" y="0"/>
                  <a:pt x="331" y="11"/>
                  <a:pt x="311" y="30"/>
                </a:cubicBezTo>
                <a:cubicBezTo>
                  <a:pt x="215" y="134"/>
                  <a:pt x="118" y="244"/>
                  <a:pt x="28" y="355"/>
                </a:cubicBezTo>
                <a:cubicBezTo>
                  <a:pt x="7" y="369"/>
                  <a:pt x="0" y="397"/>
                  <a:pt x="0" y="411"/>
                </a:cubicBezTo>
                <a:cubicBezTo>
                  <a:pt x="0" y="438"/>
                  <a:pt x="7" y="459"/>
                  <a:pt x="35" y="480"/>
                </a:cubicBezTo>
                <a:cubicBezTo>
                  <a:pt x="51" y="493"/>
                  <a:pt x="70" y="500"/>
                  <a:pt x="90" y="500"/>
                </a:cubicBezTo>
                <a:cubicBezTo>
                  <a:pt x="112" y="500"/>
                  <a:pt x="134" y="491"/>
                  <a:pt x="152" y="473"/>
                </a:cubicBezTo>
                <a:cubicBezTo>
                  <a:pt x="249" y="369"/>
                  <a:pt x="346" y="258"/>
                  <a:pt x="443" y="141"/>
                </a:cubicBezTo>
                <a:cubicBezTo>
                  <a:pt x="478" y="106"/>
                  <a:pt x="464" y="58"/>
                  <a:pt x="429" y="23"/>
                </a:cubicBezTo>
                <a:cubicBezTo>
                  <a:pt x="414" y="7"/>
                  <a:pt x="395" y="0"/>
                  <a:pt x="37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-3408017" flipH="1">
            <a:off x="5032231" y="-92913"/>
            <a:ext cx="47837" cy="205085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"/>
          <p:cNvSpPr/>
          <p:nvPr/>
        </p:nvSpPr>
        <p:spPr>
          <a:xfrm rot="-3408017" flipH="1">
            <a:off x="5244121" y="108878"/>
            <a:ext cx="57547" cy="143749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"/>
          <p:cNvSpPr/>
          <p:nvPr/>
        </p:nvSpPr>
        <p:spPr>
          <a:xfrm rot="-3408017" flipH="1">
            <a:off x="5440257" y="289825"/>
            <a:ext cx="75545" cy="181640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 rot="-3408017" flipH="1">
            <a:off x="8189482" y="2198461"/>
            <a:ext cx="137829" cy="175483"/>
          </a:xfrm>
          <a:custGeom>
            <a:avLst/>
            <a:gdLst/>
            <a:ahLst/>
            <a:cxnLst/>
            <a:rect l="l" t="t" r="r" b="b"/>
            <a:pathLst>
              <a:path w="582" h="741" extrusionOk="0">
                <a:moveTo>
                  <a:pt x="473" y="0"/>
                </a:moveTo>
                <a:cubicBezTo>
                  <a:pt x="446" y="0"/>
                  <a:pt x="421" y="13"/>
                  <a:pt x="409" y="38"/>
                </a:cubicBezTo>
                <a:cubicBezTo>
                  <a:pt x="284" y="232"/>
                  <a:pt x="153" y="418"/>
                  <a:pt x="14" y="605"/>
                </a:cubicBezTo>
                <a:cubicBezTo>
                  <a:pt x="7" y="619"/>
                  <a:pt x="1" y="640"/>
                  <a:pt x="1" y="654"/>
                </a:cubicBezTo>
                <a:cubicBezTo>
                  <a:pt x="1" y="688"/>
                  <a:pt x="14" y="716"/>
                  <a:pt x="35" y="723"/>
                </a:cubicBezTo>
                <a:cubicBezTo>
                  <a:pt x="50" y="735"/>
                  <a:pt x="69" y="740"/>
                  <a:pt x="88" y="740"/>
                </a:cubicBezTo>
                <a:cubicBezTo>
                  <a:pt x="114" y="740"/>
                  <a:pt x="141" y="729"/>
                  <a:pt x="153" y="709"/>
                </a:cubicBezTo>
                <a:cubicBezTo>
                  <a:pt x="291" y="522"/>
                  <a:pt x="423" y="335"/>
                  <a:pt x="554" y="135"/>
                </a:cubicBezTo>
                <a:cubicBezTo>
                  <a:pt x="582" y="93"/>
                  <a:pt x="568" y="38"/>
                  <a:pt x="526" y="17"/>
                </a:cubicBezTo>
                <a:cubicBezTo>
                  <a:pt x="510" y="6"/>
                  <a:pt x="491" y="0"/>
                  <a:pt x="4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/>
          <p:nvPr/>
        </p:nvSpPr>
        <p:spPr>
          <a:xfrm rot="-3408017" flipH="1">
            <a:off x="5603724" y="472323"/>
            <a:ext cx="92123" cy="198218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"/>
          <p:cNvSpPr/>
          <p:nvPr/>
        </p:nvSpPr>
        <p:spPr>
          <a:xfrm rot="-3408017" flipH="1">
            <a:off x="5783222" y="719501"/>
            <a:ext cx="78861" cy="137829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"/>
          <p:cNvSpPr/>
          <p:nvPr/>
        </p:nvSpPr>
        <p:spPr>
          <a:xfrm rot="-3408017" flipH="1">
            <a:off x="7946337" y="2197279"/>
            <a:ext cx="113200" cy="166721"/>
          </a:xfrm>
          <a:custGeom>
            <a:avLst/>
            <a:gdLst/>
            <a:ahLst/>
            <a:cxnLst/>
            <a:rect l="l" t="t" r="r" b="b"/>
            <a:pathLst>
              <a:path w="478" h="704" extrusionOk="0">
                <a:moveTo>
                  <a:pt x="375" y="0"/>
                </a:moveTo>
                <a:cubicBezTo>
                  <a:pt x="347" y="0"/>
                  <a:pt x="318" y="17"/>
                  <a:pt x="305" y="49"/>
                </a:cubicBezTo>
                <a:cubicBezTo>
                  <a:pt x="208" y="229"/>
                  <a:pt x="111" y="402"/>
                  <a:pt x="7" y="575"/>
                </a:cubicBezTo>
                <a:cubicBezTo>
                  <a:pt x="0" y="589"/>
                  <a:pt x="0" y="603"/>
                  <a:pt x="0" y="617"/>
                </a:cubicBezTo>
                <a:cubicBezTo>
                  <a:pt x="0" y="651"/>
                  <a:pt x="14" y="679"/>
                  <a:pt x="35" y="693"/>
                </a:cubicBezTo>
                <a:cubicBezTo>
                  <a:pt x="49" y="700"/>
                  <a:pt x="65" y="704"/>
                  <a:pt x="81" y="704"/>
                </a:cubicBezTo>
                <a:cubicBezTo>
                  <a:pt x="111" y="704"/>
                  <a:pt x="139" y="690"/>
                  <a:pt x="153" y="658"/>
                </a:cubicBezTo>
                <a:cubicBezTo>
                  <a:pt x="256" y="485"/>
                  <a:pt x="353" y="305"/>
                  <a:pt x="450" y="125"/>
                </a:cubicBezTo>
                <a:cubicBezTo>
                  <a:pt x="478" y="91"/>
                  <a:pt x="457" y="35"/>
                  <a:pt x="416" y="14"/>
                </a:cubicBezTo>
                <a:cubicBezTo>
                  <a:pt x="404" y="5"/>
                  <a:pt x="389" y="0"/>
                  <a:pt x="37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"/>
          <p:cNvSpPr/>
          <p:nvPr/>
        </p:nvSpPr>
        <p:spPr>
          <a:xfrm rot="-3408017" flipH="1">
            <a:off x="5952793" y="926890"/>
            <a:ext cx="92123" cy="176667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"/>
          <p:cNvSpPr/>
          <p:nvPr/>
        </p:nvSpPr>
        <p:spPr>
          <a:xfrm rot="-3408017" flipH="1">
            <a:off x="6110363" y="1114570"/>
            <a:ext cx="95201" cy="197744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6"/>
          <p:cNvSpPr/>
          <p:nvPr/>
        </p:nvSpPr>
        <p:spPr>
          <a:xfrm rot="-3408017" flipH="1">
            <a:off x="7677311" y="2175533"/>
            <a:ext cx="83834" cy="136645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"/>
          <p:cNvSpPr/>
          <p:nvPr/>
        </p:nvSpPr>
        <p:spPr>
          <a:xfrm rot="-3408017" flipH="1">
            <a:off x="6302951" y="1355016"/>
            <a:ext cx="67493" cy="140671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 rot="-3408017" flipH="1">
            <a:off x="7407478" y="2076853"/>
            <a:ext cx="87149" cy="19869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 rot="-3408017" flipH="1">
            <a:off x="6499024" y="1540570"/>
            <a:ext cx="70809" cy="181167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"/>
          <p:cNvSpPr/>
          <p:nvPr/>
        </p:nvSpPr>
        <p:spPr>
          <a:xfrm rot="-3408017" flipH="1">
            <a:off x="7180461" y="1994938"/>
            <a:ext cx="65599" cy="182351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 rot="-3408017" flipH="1">
            <a:off x="6703167" y="1693710"/>
            <a:ext cx="54468" cy="205796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"/>
          <p:cNvSpPr/>
          <p:nvPr/>
        </p:nvSpPr>
        <p:spPr>
          <a:xfrm rot="-3408017" flipH="1">
            <a:off x="6934050" y="1883195"/>
            <a:ext cx="44285" cy="141855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6"/>
          <p:cNvSpPr txBox="1">
            <a:spLocks noGrp="1"/>
          </p:cNvSpPr>
          <p:nvPr>
            <p:ph type="title"/>
          </p:nvPr>
        </p:nvSpPr>
        <p:spPr>
          <a:xfrm>
            <a:off x="1769575" y="368825"/>
            <a:ext cx="5604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"/>
          <p:cNvSpPr/>
          <p:nvPr/>
        </p:nvSpPr>
        <p:spPr>
          <a:xfrm flipH="1">
            <a:off x="-157506" y="429075"/>
            <a:ext cx="1407731" cy="6724614"/>
          </a:xfrm>
          <a:custGeom>
            <a:avLst/>
            <a:gdLst/>
            <a:ahLst/>
            <a:cxnLst/>
            <a:rect l="l" t="t" r="r" b="b"/>
            <a:pathLst>
              <a:path w="6319" h="30185" extrusionOk="0">
                <a:moveTo>
                  <a:pt x="5834" y="0"/>
                </a:moveTo>
                <a:cubicBezTo>
                  <a:pt x="5785" y="0"/>
                  <a:pt x="5751" y="35"/>
                  <a:pt x="5751" y="83"/>
                </a:cubicBezTo>
                <a:lnTo>
                  <a:pt x="5751" y="104"/>
                </a:lnTo>
                <a:cubicBezTo>
                  <a:pt x="5751" y="291"/>
                  <a:pt x="5751" y="491"/>
                  <a:pt x="5730" y="692"/>
                </a:cubicBezTo>
                <a:cubicBezTo>
                  <a:pt x="5730" y="736"/>
                  <a:pt x="5759" y="769"/>
                  <a:pt x="5801" y="769"/>
                </a:cubicBezTo>
                <a:cubicBezTo>
                  <a:pt x="5805" y="769"/>
                  <a:pt x="5809" y="769"/>
                  <a:pt x="5813" y="768"/>
                </a:cubicBezTo>
                <a:cubicBezTo>
                  <a:pt x="5817" y="769"/>
                  <a:pt x="5821" y="769"/>
                  <a:pt x="5825" y="769"/>
                </a:cubicBezTo>
                <a:cubicBezTo>
                  <a:pt x="5868" y="769"/>
                  <a:pt x="5903" y="736"/>
                  <a:pt x="5903" y="692"/>
                </a:cubicBezTo>
                <a:cubicBezTo>
                  <a:pt x="5917" y="491"/>
                  <a:pt x="5924" y="291"/>
                  <a:pt x="5924" y="104"/>
                </a:cubicBezTo>
                <a:lnTo>
                  <a:pt x="5924" y="83"/>
                </a:lnTo>
                <a:cubicBezTo>
                  <a:pt x="5924" y="35"/>
                  <a:pt x="5889" y="0"/>
                  <a:pt x="5834" y="0"/>
                </a:cubicBezTo>
                <a:close/>
                <a:moveTo>
                  <a:pt x="5747" y="1293"/>
                </a:moveTo>
                <a:cubicBezTo>
                  <a:pt x="5708" y="1293"/>
                  <a:pt x="5667" y="1325"/>
                  <a:pt x="5661" y="1363"/>
                </a:cubicBezTo>
                <a:cubicBezTo>
                  <a:pt x="5647" y="1502"/>
                  <a:pt x="5619" y="1647"/>
                  <a:pt x="5592" y="1786"/>
                </a:cubicBezTo>
                <a:lnTo>
                  <a:pt x="5592" y="1806"/>
                </a:lnTo>
                <a:cubicBezTo>
                  <a:pt x="5592" y="1848"/>
                  <a:pt x="5619" y="1882"/>
                  <a:pt x="5654" y="1889"/>
                </a:cubicBezTo>
                <a:cubicBezTo>
                  <a:pt x="5662" y="1891"/>
                  <a:pt x="5670" y="1892"/>
                  <a:pt x="5678" y="1892"/>
                </a:cubicBezTo>
                <a:cubicBezTo>
                  <a:pt x="5721" y="1892"/>
                  <a:pt x="5752" y="1861"/>
                  <a:pt x="5758" y="1820"/>
                </a:cubicBezTo>
                <a:cubicBezTo>
                  <a:pt x="5785" y="1675"/>
                  <a:pt x="5806" y="1530"/>
                  <a:pt x="5827" y="1391"/>
                </a:cubicBezTo>
                <a:cubicBezTo>
                  <a:pt x="5834" y="1350"/>
                  <a:pt x="5799" y="1301"/>
                  <a:pt x="5758" y="1294"/>
                </a:cubicBezTo>
                <a:cubicBezTo>
                  <a:pt x="5754" y="1294"/>
                  <a:pt x="5751" y="1293"/>
                  <a:pt x="5747" y="1293"/>
                </a:cubicBezTo>
                <a:close/>
                <a:moveTo>
                  <a:pt x="5541" y="2312"/>
                </a:moveTo>
                <a:cubicBezTo>
                  <a:pt x="5504" y="2312"/>
                  <a:pt x="5473" y="2341"/>
                  <a:pt x="5467" y="2374"/>
                </a:cubicBezTo>
                <a:cubicBezTo>
                  <a:pt x="5412" y="2595"/>
                  <a:pt x="5349" y="2817"/>
                  <a:pt x="5280" y="3045"/>
                </a:cubicBezTo>
                <a:lnTo>
                  <a:pt x="5280" y="3066"/>
                </a:lnTo>
                <a:cubicBezTo>
                  <a:pt x="5280" y="3100"/>
                  <a:pt x="5301" y="3135"/>
                  <a:pt x="5343" y="3156"/>
                </a:cubicBezTo>
                <a:cubicBezTo>
                  <a:pt x="5347" y="3157"/>
                  <a:pt x="5351" y="3157"/>
                  <a:pt x="5356" y="3157"/>
                </a:cubicBezTo>
                <a:cubicBezTo>
                  <a:pt x="5394" y="3157"/>
                  <a:pt x="5434" y="3131"/>
                  <a:pt x="5446" y="3094"/>
                </a:cubicBezTo>
                <a:cubicBezTo>
                  <a:pt x="5516" y="2872"/>
                  <a:pt x="5578" y="2637"/>
                  <a:pt x="5626" y="2422"/>
                </a:cubicBezTo>
                <a:cubicBezTo>
                  <a:pt x="5647" y="2374"/>
                  <a:pt x="5612" y="2325"/>
                  <a:pt x="5571" y="2318"/>
                </a:cubicBezTo>
                <a:cubicBezTo>
                  <a:pt x="5561" y="2314"/>
                  <a:pt x="5551" y="2312"/>
                  <a:pt x="5541" y="2312"/>
                </a:cubicBezTo>
                <a:close/>
                <a:moveTo>
                  <a:pt x="5240" y="3391"/>
                </a:moveTo>
                <a:cubicBezTo>
                  <a:pt x="5204" y="3391"/>
                  <a:pt x="5173" y="3415"/>
                  <a:pt x="5163" y="3446"/>
                </a:cubicBezTo>
                <a:cubicBezTo>
                  <a:pt x="5093" y="3633"/>
                  <a:pt x="5024" y="3820"/>
                  <a:pt x="4955" y="4014"/>
                </a:cubicBezTo>
                <a:cubicBezTo>
                  <a:pt x="4948" y="4028"/>
                  <a:pt x="4948" y="4035"/>
                  <a:pt x="4948" y="4049"/>
                </a:cubicBezTo>
                <a:cubicBezTo>
                  <a:pt x="4948" y="4083"/>
                  <a:pt x="4962" y="4118"/>
                  <a:pt x="5003" y="4132"/>
                </a:cubicBezTo>
                <a:cubicBezTo>
                  <a:pt x="5013" y="4136"/>
                  <a:pt x="5024" y="4139"/>
                  <a:pt x="5034" y="4139"/>
                </a:cubicBezTo>
                <a:cubicBezTo>
                  <a:pt x="5069" y="4139"/>
                  <a:pt x="5104" y="4115"/>
                  <a:pt x="5114" y="4083"/>
                </a:cubicBezTo>
                <a:cubicBezTo>
                  <a:pt x="5197" y="3889"/>
                  <a:pt x="5266" y="3703"/>
                  <a:pt x="5322" y="3509"/>
                </a:cubicBezTo>
                <a:cubicBezTo>
                  <a:pt x="5343" y="3460"/>
                  <a:pt x="5315" y="3412"/>
                  <a:pt x="5273" y="3398"/>
                </a:cubicBezTo>
                <a:cubicBezTo>
                  <a:pt x="5262" y="3393"/>
                  <a:pt x="5251" y="3391"/>
                  <a:pt x="5240" y="3391"/>
                </a:cubicBezTo>
                <a:close/>
                <a:moveTo>
                  <a:pt x="4762" y="4601"/>
                </a:moveTo>
                <a:cubicBezTo>
                  <a:pt x="4730" y="4601"/>
                  <a:pt x="4700" y="4620"/>
                  <a:pt x="4685" y="4651"/>
                </a:cubicBezTo>
                <a:cubicBezTo>
                  <a:pt x="4637" y="4789"/>
                  <a:pt x="4574" y="4920"/>
                  <a:pt x="4512" y="5052"/>
                </a:cubicBezTo>
                <a:cubicBezTo>
                  <a:pt x="4505" y="5059"/>
                  <a:pt x="4505" y="5073"/>
                  <a:pt x="4505" y="5087"/>
                </a:cubicBezTo>
                <a:cubicBezTo>
                  <a:pt x="4505" y="5121"/>
                  <a:pt x="4519" y="5156"/>
                  <a:pt x="4554" y="5163"/>
                </a:cubicBezTo>
                <a:cubicBezTo>
                  <a:pt x="4566" y="5166"/>
                  <a:pt x="4578" y="5168"/>
                  <a:pt x="4590" y="5168"/>
                </a:cubicBezTo>
                <a:cubicBezTo>
                  <a:pt x="4625" y="5168"/>
                  <a:pt x="4656" y="5152"/>
                  <a:pt x="4671" y="5121"/>
                </a:cubicBezTo>
                <a:cubicBezTo>
                  <a:pt x="4727" y="4990"/>
                  <a:pt x="4782" y="4851"/>
                  <a:pt x="4844" y="4720"/>
                </a:cubicBezTo>
                <a:cubicBezTo>
                  <a:pt x="4858" y="4678"/>
                  <a:pt x="4844" y="4623"/>
                  <a:pt x="4796" y="4609"/>
                </a:cubicBezTo>
                <a:cubicBezTo>
                  <a:pt x="4785" y="4604"/>
                  <a:pt x="4773" y="4601"/>
                  <a:pt x="4762" y="4601"/>
                </a:cubicBezTo>
                <a:close/>
                <a:moveTo>
                  <a:pt x="4341" y="5545"/>
                </a:moveTo>
                <a:cubicBezTo>
                  <a:pt x="4307" y="5545"/>
                  <a:pt x="4273" y="5561"/>
                  <a:pt x="4263" y="5592"/>
                </a:cubicBezTo>
                <a:cubicBezTo>
                  <a:pt x="4166" y="5792"/>
                  <a:pt x="4062" y="6000"/>
                  <a:pt x="3952" y="6208"/>
                </a:cubicBezTo>
                <a:cubicBezTo>
                  <a:pt x="3945" y="6228"/>
                  <a:pt x="3945" y="6235"/>
                  <a:pt x="3945" y="6249"/>
                </a:cubicBezTo>
                <a:cubicBezTo>
                  <a:pt x="3945" y="6284"/>
                  <a:pt x="3958" y="6311"/>
                  <a:pt x="3993" y="6318"/>
                </a:cubicBezTo>
                <a:cubicBezTo>
                  <a:pt x="4005" y="6328"/>
                  <a:pt x="4019" y="6333"/>
                  <a:pt x="4034" y="6333"/>
                </a:cubicBezTo>
                <a:cubicBezTo>
                  <a:pt x="4062" y="6333"/>
                  <a:pt x="4090" y="6316"/>
                  <a:pt x="4104" y="6284"/>
                </a:cubicBezTo>
                <a:cubicBezTo>
                  <a:pt x="4221" y="6069"/>
                  <a:pt x="4325" y="5862"/>
                  <a:pt x="4415" y="5661"/>
                </a:cubicBezTo>
                <a:cubicBezTo>
                  <a:pt x="4436" y="5619"/>
                  <a:pt x="4415" y="5571"/>
                  <a:pt x="4374" y="5550"/>
                </a:cubicBezTo>
                <a:cubicBezTo>
                  <a:pt x="4363" y="5547"/>
                  <a:pt x="4352" y="5545"/>
                  <a:pt x="4341" y="5545"/>
                </a:cubicBezTo>
                <a:close/>
                <a:moveTo>
                  <a:pt x="3820" y="6551"/>
                </a:moveTo>
                <a:cubicBezTo>
                  <a:pt x="3789" y="6551"/>
                  <a:pt x="3758" y="6567"/>
                  <a:pt x="3744" y="6595"/>
                </a:cubicBezTo>
                <a:cubicBezTo>
                  <a:pt x="3647" y="6768"/>
                  <a:pt x="3550" y="6955"/>
                  <a:pt x="3460" y="7128"/>
                </a:cubicBezTo>
                <a:cubicBezTo>
                  <a:pt x="3446" y="7142"/>
                  <a:pt x="3446" y="7149"/>
                  <a:pt x="3446" y="7170"/>
                </a:cubicBezTo>
                <a:cubicBezTo>
                  <a:pt x="3446" y="7197"/>
                  <a:pt x="3467" y="7232"/>
                  <a:pt x="3495" y="7253"/>
                </a:cubicBezTo>
                <a:cubicBezTo>
                  <a:pt x="3508" y="7261"/>
                  <a:pt x="3522" y="7265"/>
                  <a:pt x="3535" y="7265"/>
                </a:cubicBezTo>
                <a:cubicBezTo>
                  <a:pt x="3565" y="7265"/>
                  <a:pt x="3593" y="7247"/>
                  <a:pt x="3612" y="7218"/>
                </a:cubicBezTo>
                <a:cubicBezTo>
                  <a:pt x="3709" y="7038"/>
                  <a:pt x="3806" y="6865"/>
                  <a:pt x="3896" y="6685"/>
                </a:cubicBezTo>
                <a:cubicBezTo>
                  <a:pt x="3924" y="6644"/>
                  <a:pt x="3910" y="6588"/>
                  <a:pt x="3862" y="6561"/>
                </a:cubicBezTo>
                <a:cubicBezTo>
                  <a:pt x="3849" y="6554"/>
                  <a:pt x="3835" y="6551"/>
                  <a:pt x="3820" y="6551"/>
                </a:cubicBezTo>
                <a:close/>
                <a:moveTo>
                  <a:pt x="3198" y="7683"/>
                </a:moveTo>
                <a:cubicBezTo>
                  <a:pt x="3169" y="7683"/>
                  <a:pt x="3140" y="7702"/>
                  <a:pt x="3121" y="7730"/>
                </a:cubicBezTo>
                <a:lnTo>
                  <a:pt x="2914" y="8111"/>
                </a:lnTo>
                <a:cubicBezTo>
                  <a:pt x="2907" y="8132"/>
                  <a:pt x="2907" y="8138"/>
                  <a:pt x="2907" y="8152"/>
                </a:cubicBezTo>
                <a:cubicBezTo>
                  <a:pt x="2907" y="8180"/>
                  <a:pt x="2920" y="8208"/>
                  <a:pt x="2948" y="8235"/>
                </a:cubicBezTo>
                <a:cubicBezTo>
                  <a:pt x="2961" y="8242"/>
                  <a:pt x="2975" y="8245"/>
                  <a:pt x="2989" y="8245"/>
                </a:cubicBezTo>
                <a:cubicBezTo>
                  <a:pt x="3021" y="8245"/>
                  <a:pt x="3051" y="8229"/>
                  <a:pt x="3066" y="8201"/>
                </a:cubicBezTo>
                <a:lnTo>
                  <a:pt x="3273" y="7820"/>
                </a:lnTo>
                <a:cubicBezTo>
                  <a:pt x="3301" y="7772"/>
                  <a:pt x="3287" y="7723"/>
                  <a:pt x="3239" y="7696"/>
                </a:cubicBezTo>
                <a:cubicBezTo>
                  <a:pt x="3226" y="7687"/>
                  <a:pt x="3212" y="7683"/>
                  <a:pt x="3198" y="7683"/>
                </a:cubicBezTo>
                <a:close/>
                <a:moveTo>
                  <a:pt x="2706" y="8593"/>
                </a:moveTo>
                <a:cubicBezTo>
                  <a:pt x="2675" y="8593"/>
                  <a:pt x="2644" y="8608"/>
                  <a:pt x="2630" y="8637"/>
                </a:cubicBezTo>
                <a:cubicBezTo>
                  <a:pt x="2512" y="8837"/>
                  <a:pt x="2401" y="9045"/>
                  <a:pt x="2291" y="9246"/>
                </a:cubicBezTo>
                <a:cubicBezTo>
                  <a:pt x="2284" y="9260"/>
                  <a:pt x="2284" y="9273"/>
                  <a:pt x="2284" y="9287"/>
                </a:cubicBezTo>
                <a:cubicBezTo>
                  <a:pt x="2284" y="9315"/>
                  <a:pt x="2291" y="9350"/>
                  <a:pt x="2332" y="9363"/>
                </a:cubicBezTo>
                <a:cubicBezTo>
                  <a:pt x="2346" y="9373"/>
                  <a:pt x="2362" y="9377"/>
                  <a:pt x="2378" y="9377"/>
                </a:cubicBezTo>
                <a:cubicBezTo>
                  <a:pt x="2408" y="9377"/>
                  <a:pt x="2439" y="9361"/>
                  <a:pt x="2457" y="9329"/>
                </a:cubicBezTo>
                <a:cubicBezTo>
                  <a:pt x="2561" y="9135"/>
                  <a:pt x="2671" y="8927"/>
                  <a:pt x="2782" y="8727"/>
                </a:cubicBezTo>
                <a:cubicBezTo>
                  <a:pt x="2810" y="8685"/>
                  <a:pt x="2789" y="8630"/>
                  <a:pt x="2747" y="8602"/>
                </a:cubicBezTo>
                <a:cubicBezTo>
                  <a:pt x="2735" y="8596"/>
                  <a:pt x="2720" y="8593"/>
                  <a:pt x="2706" y="8593"/>
                </a:cubicBezTo>
                <a:close/>
                <a:moveTo>
                  <a:pt x="2157" y="9578"/>
                </a:moveTo>
                <a:cubicBezTo>
                  <a:pt x="2128" y="9578"/>
                  <a:pt x="2101" y="9595"/>
                  <a:pt x="2083" y="9626"/>
                </a:cubicBezTo>
                <a:cubicBezTo>
                  <a:pt x="1986" y="9799"/>
                  <a:pt x="1903" y="9979"/>
                  <a:pt x="1806" y="10159"/>
                </a:cubicBezTo>
                <a:cubicBezTo>
                  <a:pt x="1799" y="10180"/>
                  <a:pt x="1799" y="10187"/>
                  <a:pt x="1799" y="10201"/>
                </a:cubicBezTo>
                <a:cubicBezTo>
                  <a:pt x="1799" y="10242"/>
                  <a:pt x="1813" y="10263"/>
                  <a:pt x="1848" y="10284"/>
                </a:cubicBezTo>
                <a:cubicBezTo>
                  <a:pt x="1859" y="10292"/>
                  <a:pt x="1872" y="10296"/>
                  <a:pt x="1885" y="10296"/>
                </a:cubicBezTo>
                <a:cubicBezTo>
                  <a:pt x="1914" y="10296"/>
                  <a:pt x="1944" y="10278"/>
                  <a:pt x="1958" y="10249"/>
                </a:cubicBezTo>
                <a:cubicBezTo>
                  <a:pt x="2048" y="10062"/>
                  <a:pt x="2145" y="9889"/>
                  <a:pt x="2235" y="9709"/>
                </a:cubicBezTo>
                <a:cubicBezTo>
                  <a:pt x="2263" y="9668"/>
                  <a:pt x="2249" y="9613"/>
                  <a:pt x="2201" y="9592"/>
                </a:cubicBezTo>
                <a:cubicBezTo>
                  <a:pt x="2186" y="9582"/>
                  <a:pt x="2171" y="9578"/>
                  <a:pt x="2157" y="9578"/>
                </a:cubicBezTo>
                <a:close/>
                <a:moveTo>
                  <a:pt x="1574" y="10742"/>
                </a:moveTo>
                <a:cubicBezTo>
                  <a:pt x="1540" y="10742"/>
                  <a:pt x="1505" y="10759"/>
                  <a:pt x="1495" y="10796"/>
                </a:cubicBezTo>
                <a:lnTo>
                  <a:pt x="1315" y="11183"/>
                </a:lnTo>
                <a:cubicBezTo>
                  <a:pt x="1301" y="11190"/>
                  <a:pt x="1301" y="11211"/>
                  <a:pt x="1301" y="11218"/>
                </a:cubicBezTo>
                <a:cubicBezTo>
                  <a:pt x="1301" y="11253"/>
                  <a:pt x="1322" y="11280"/>
                  <a:pt x="1356" y="11294"/>
                </a:cubicBezTo>
                <a:cubicBezTo>
                  <a:pt x="1368" y="11300"/>
                  <a:pt x="1380" y="11302"/>
                  <a:pt x="1392" y="11302"/>
                </a:cubicBezTo>
                <a:cubicBezTo>
                  <a:pt x="1425" y="11302"/>
                  <a:pt x="1457" y="11283"/>
                  <a:pt x="1467" y="11253"/>
                </a:cubicBezTo>
                <a:lnTo>
                  <a:pt x="1647" y="10865"/>
                </a:lnTo>
                <a:cubicBezTo>
                  <a:pt x="1668" y="10817"/>
                  <a:pt x="1647" y="10768"/>
                  <a:pt x="1606" y="10747"/>
                </a:cubicBezTo>
                <a:cubicBezTo>
                  <a:pt x="1595" y="10744"/>
                  <a:pt x="1585" y="10742"/>
                  <a:pt x="1574" y="10742"/>
                </a:cubicBezTo>
                <a:close/>
                <a:moveTo>
                  <a:pt x="1147" y="11691"/>
                </a:moveTo>
                <a:cubicBezTo>
                  <a:pt x="1114" y="11691"/>
                  <a:pt x="1083" y="11714"/>
                  <a:pt x="1073" y="11744"/>
                </a:cubicBezTo>
                <a:cubicBezTo>
                  <a:pt x="983" y="11959"/>
                  <a:pt x="900" y="12187"/>
                  <a:pt x="817" y="12394"/>
                </a:cubicBezTo>
                <a:cubicBezTo>
                  <a:pt x="810" y="12401"/>
                  <a:pt x="810" y="12408"/>
                  <a:pt x="810" y="12422"/>
                </a:cubicBezTo>
                <a:cubicBezTo>
                  <a:pt x="810" y="12450"/>
                  <a:pt x="830" y="12491"/>
                  <a:pt x="865" y="12505"/>
                </a:cubicBezTo>
                <a:cubicBezTo>
                  <a:pt x="874" y="12508"/>
                  <a:pt x="882" y="12509"/>
                  <a:pt x="891" y="12509"/>
                </a:cubicBezTo>
                <a:cubicBezTo>
                  <a:pt x="925" y="12509"/>
                  <a:pt x="959" y="12488"/>
                  <a:pt x="976" y="12450"/>
                </a:cubicBezTo>
                <a:cubicBezTo>
                  <a:pt x="1052" y="12249"/>
                  <a:pt x="1142" y="12028"/>
                  <a:pt x="1225" y="11813"/>
                </a:cubicBezTo>
                <a:cubicBezTo>
                  <a:pt x="1253" y="11772"/>
                  <a:pt x="1225" y="11716"/>
                  <a:pt x="1183" y="11702"/>
                </a:cubicBezTo>
                <a:cubicBezTo>
                  <a:pt x="1172" y="11695"/>
                  <a:pt x="1159" y="11691"/>
                  <a:pt x="1147" y="11691"/>
                </a:cubicBezTo>
                <a:close/>
                <a:moveTo>
                  <a:pt x="753" y="12743"/>
                </a:moveTo>
                <a:cubicBezTo>
                  <a:pt x="717" y="12743"/>
                  <a:pt x="688" y="12763"/>
                  <a:pt x="671" y="12796"/>
                </a:cubicBezTo>
                <a:cubicBezTo>
                  <a:pt x="644" y="12886"/>
                  <a:pt x="609" y="12969"/>
                  <a:pt x="588" y="13066"/>
                </a:cubicBezTo>
                <a:cubicBezTo>
                  <a:pt x="554" y="13170"/>
                  <a:pt x="519" y="13273"/>
                  <a:pt x="491" y="13377"/>
                </a:cubicBezTo>
                <a:lnTo>
                  <a:pt x="491" y="13405"/>
                </a:lnTo>
                <a:cubicBezTo>
                  <a:pt x="491" y="13439"/>
                  <a:pt x="505" y="13474"/>
                  <a:pt x="547" y="13488"/>
                </a:cubicBezTo>
                <a:cubicBezTo>
                  <a:pt x="555" y="13490"/>
                  <a:pt x="564" y="13492"/>
                  <a:pt x="572" y="13492"/>
                </a:cubicBezTo>
                <a:cubicBezTo>
                  <a:pt x="609" y="13492"/>
                  <a:pt x="639" y="13467"/>
                  <a:pt x="651" y="13433"/>
                </a:cubicBezTo>
                <a:cubicBezTo>
                  <a:pt x="685" y="13336"/>
                  <a:pt x="713" y="13232"/>
                  <a:pt x="747" y="13128"/>
                </a:cubicBezTo>
                <a:cubicBezTo>
                  <a:pt x="775" y="13038"/>
                  <a:pt x="810" y="12948"/>
                  <a:pt x="837" y="12858"/>
                </a:cubicBezTo>
                <a:cubicBezTo>
                  <a:pt x="851" y="12810"/>
                  <a:pt x="824" y="12768"/>
                  <a:pt x="782" y="12747"/>
                </a:cubicBezTo>
                <a:cubicBezTo>
                  <a:pt x="772" y="12745"/>
                  <a:pt x="762" y="12743"/>
                  <a:pt x="753" y="12743"/>
                </a:cubicBezTo>
                <a:close/>
                <a:moveTo>
                  <a:pt x="409" y="13985"/>
                </a:moveTo>
                <a:cubicBezTo>
                  <a:pt x="370" y="13985"/>
                  <a:pt x="325" y="14012"/>
                  <a:pt x="318" y="14055"/>
                </a:cubicBezTo>
                <a:cubicBezTo>
                  <a:pt x="291" y="14194"/>
                  <a:pt x="256" y="14339"/>
                  <a:pt x="228" y="14478"/>
                </a:cubicBezTo>
                <a:lnTo>
                  <a:pt x="228" y="14498"/>
                </a:lnTo>
                <a:cubicBezTo>
                  <a:pt x="228" y="14540"/>
                  <a:pt x="256" y="14574"/>
                  <a:pt x="298" y="14581"/>
                </a:cubicBezTo>
                <a:cubicBezTo>
                  <a:pt x="302" y="14582"/>
                  <a:pt x="307" y="14582"/>
                  <a:pt x="312" y="14582"/>
                </a:cubicBezTo>
                <a:cubicBezTo>
                  <a:pt x="360" y="14582"/>
                  <a:pt x="395" y="14550"/>
                  <a:pt x="401" y="14512"/>
                </a:cubicBezTo>
                <a:cubicBezTo>
                  <a:pt x="429" y="14367"/>
                  <a:pt x="457" y="14228"/>
                  <a:pt x="491" y="14090"/>
                </a:cubicBezTo>
                <a:cubicBezTo>
                  <a:pt x="498" y="14048"/>
                  <a:pt x="464" y="13993"/>
                  <a:pt x="422" y="13986"/>
                </a:cubicBezTo>
                <a:cubicBezTo>
                  <a:pt x="418" y="13985"/>
                  <a:pt x="414" y="13985"/>
                  <a:pt x="409" y="13985"/>
                </a:cubicBezTo>
                <a:close/>
                <a:moveTo>
                  <a:pt x="203" y="15014"/>
                </a:moveTo>
                <a:cubicBezTo>
                  <a:pt x="168" y="15014"/>
                  <a:pt x="136" y="15044"/>
                  <a:pt x="125" y="15080"/>
                </a:cubicBezTo>
                <a:cubicBezTo>
                  <a:pt x="90" y="15315"/>
                  <a:pt x="69" y="15543"/>
                  <a:pt x="48" y="15785"/>
                </a:cubicBezTo>
                <a:cubicBezTo>
                  <a:pt x="48" y="15827"/>
                  <a:pt x="83" y="15862"/>
                  <a:pt x="118" y="15869"/>
                </a:cubicBezTo>
                <a:cubicBezTo>
                  <a:pt x="126" y="15871"/>
                  <a:pt x="134" y="15872"/>
                  <a:pt x="141" y="15872"/>
                </a:cubicBezTo>
                <a:cubicBezTo>
                  <a:pt x="185" y="15872"/>
                  <a:pt x="215" y="15839"/>
                  <a:pt x="215" y="15792"/>
                </a:cubicBezTo>
                <a:cubicBezTo>
                  <a:pt x="228" y="15564"/>
                  <a:pt x="256" y="15336"/>
                  <a:pt x="291" y="15107"/>
                </a:cubicBezTo>
                <a:cubicBezTo>
                  <a:pt x="298" y="15066"/>
                  <a:pt x="263" y="15024"/>
                  <a:pt x="221" y="15017"/>
                </a:cubicBezTo>
                <a:cubicBezTo>
                  <a:pt x="215" y="15015"/>
                  <a:pt x="209" y="15014"/>
                  <a:pt x="203" y="15014"/>
                </a:cubicBezTo>
                <a:close/>
                <a:moveTo>
                  <a:pt x="97" y="16131"/>
                </a:moveTo>
                <a:cubicBezTo>
                  <a:pt x="49" y="16131"/>
                  <a:pt x="14" y="16163"/>
                  <a:pt x="14" y="16208"/>
                </a:cubicBezTo>
                <a:cubicBezTo>
                  <a:pt x="7" y="16408"/>
                  <a:pt x="0" y="16616"/>
                  <a:pt x="0" y="16817"/>
                </a:cubicBezTo>
                <a:cubicBezTo>
                  <a:pt x="0" y="16865"/>
                  <a:pt x="42" y="16900"/>
                  <a:pt x="83" y="16920"/>
                </a:cubicBezTo>
                <a:cubicBezTo>
                  <a:pt x="125" y="16920"/>
                  <a:pt x="173" y="16886"/>
                  <a:pt x="173" y="16830"/>
                </a:cubicBezTo>
                <a:cubicBezTo>
                  <a:pt x="173" y="16623"/>
                  <a:pt x="180" y="16422"/>
                  <a:pt x="187" y="16228"/>
                </a:cubicBezTo>
                <a:cubicBezTo>
                  <a:pt x="194" y="16173"/>
                  <a:pt x="159" y="16131"/>
                  <a:pt x="111" y="16131"/>
                </a:cubicBezTo>
                <a:cubicBezTo>
                  <a:pt x="106" y="16131"/>
                  <a:pt x="101" y="16131"/>
                  <a:pt x="97" y="16131"/>
                </a:cubicBezTo>
                <a:close/>
                <a:moveTo>
                  <a:pt x="104" y="17419"/>
                </a:moveTo>
                <a:cubicBezTo>
                  <a:pt x="48" y="17419"/>
                  <a:pt x="14" y="17460"/>
                  <a:pt x="14" y="17509"/>
                </a:cubicBezTo>
                <a:cubicBezTo>
                  <a:pt x="14" y="17661"/>
                  <a:pt x="21" y="17799"/>
                  <a:pt x="42" y="17958"/>
                </a:cubicBezTo>
                <a:cubicBezTo>
                  <a:pt x="48" y="18000"/>
                  <a:pt x="83" y="18035"/>
                  <a:pt x="132" y="18035"/>
                </a:cubicBezTo>
                <a:cubicBezTo>
                  <a:pt x="180" y="18028"/>
                  <a:pt x="215" y="17979"/>
                  <a:pt x="215" y="17938"/>
                </a:cubicBezTo>
                <a:cubicBezTo>
                  <a:pt x="208" y="17792"/>
                  <a:pt x="194" y="17647"/>
                  <a:pt x="187" y="17509"/>
                </a:cubicBezTo>
                <a:cubicBezTo>
                  <a:pt x="187" y="17453"/>
                  <a:pt x="152" y="17419"/>
                  <a:pt x="104" y="17419"/>
                </a:cubicBezTo>
                <a:close/>
                <a:moveTo>
                  <a:pt x="184" y="18456"/>
                </a:moveTo>
                <a:cubicBezTo>
                  <a:pt x="180" y="18456"/>
                  <a:pt x="177" y="18456"/>
                  <a:pt x="173" y="18457"/>
                </a:cubicBezTo>
                <a:cubicBezTo>
                  <a:pt x="125" y="18464"/>
                  <a:pt x="90" y="18498"/>
                  <a:pt x="90" y="18547"/>
                </a:cubicBezTo>
                <a:lnTo>
                  <a:pt x="90" y="18561"/>
                </a:lnTo>
                <a:cubicBezTo>
                  <a:pt x="118" y="18796"/>
                  <a:pt x="152" y="19031"/>
                  <a:pt x="187" y="19253"/>
                </a:cubicBezTo>
                <a:cubicBezTo>
                  <a:pt x="193" y="19291"/>
                  <a:pt x="240" y="19323"/>
                  <a:pt x="280" y="19323"/>
                </a:cubicBezTo>
                <a:cubicBezTo>
                  <a:pt x="283" y="19323"/>
                  <a:pt x="287" y="19322"/>
                  <a:pt x="291" y="19322"/>
                </a:cubicBezTo>
                <a:cubicBezTo>
                  <a:pt x="332" y="19315"/>
                  <a:pt x="367" y="19259"/>
                  <a:pt x="360" y="19218"/>
                </a:cubicBezTo>
                <a:cubicBezTo>
                  <a:pt x="325" y="18997"/>
                  <a:pt x="291" y="18761"/>
                  <a:pt x="263" y="18533"/>
                </a:cubicBezTo>
                <a:cubicBezTo>
                  <a:pt x="257" y="18489"/>
                  <a:pt x="221" y="18456"/>
                  <a:pt x="184" y="18456"/>
                </a:cubicBezTo>
                <a:close/>
                <a:moveTo>
                  <a:pt x="347" y="19563"/>
                </a:moveTo>
                <a:cubicBezTo>
                  <a:pt x="342" y="19563"/>
                  <a:pt x="337" y="19563"/>
                  <a:pt x="332" y="19564"/>
                </a:cubicBezTo>
                <a:cubicBezTo>
                  <a:pt x="291" y="19571"/>
                  <a:pt x="263" y="19606"/>
                  <a:pt x="263" y="19654"/>
                </a:cubicBezTo>
                <a:cubicBezTo>
                  <a:pt x="263" y="19661"/>
                  <a:pt x="277" y="19668"/>
                  <a:pt x="277" y="19668"/>
                </a:cubicBezTo>
                <a:cubicBezTo>
                  <a:pt x="311" y="19868"/>
                  <a:pt x="353" y="20069"/>
                  <a:pt x="401" y="20263"/>
                </a:cubicBezTo>
                <a:cubicBezTo>
                  <a:pt x="414" y="20300"/>
                  <a:pt x="454" y="20326"/>
                  <a:pt x="492" y="20326"/>
                </a:cubicBezTo>
                <a:cubicBezTo>
                  <a:pt x="497" y="20326"/>
                  <a:pt x="501" y="20326"/>
                  <a:pt x="505" y="20325"/>
                </a:cubicBezTo>
                <a:cubicBezTo>
                  <a:pt x="554" y="20318"/>
                  <a:pt x="574" y="20263"/>
                  <a:pt x="567" y="20221"/>
                </a:cubicBezTo>
                <a:cubicBezTo>
                  <a:pt x="526" y="20021"/>
                  <a:pt x="484" y="19834"/>
                  <a:pt x="436" y="19633"/>
                </a:cubicBezTo>
                <a:cubicBezTo>
                  <a:pt x="430" y="19590"/>
                  <a:pt x="390" y="19563"/>
                  <a:pt x="347" y="19563"/>
                </a:cubicBezTo>
                <a:close/>
                <a:moveTo>
                  <a:pt x="676" y="20823"/>
                </a:moveTo>
                <a:cubicBezTo>
                  <a:pt x="666" y="20823"/>
                  <a:pt x="655" y="20826"/>
                  <a:pt x="644" y="20830"/>
                </a:cubicBezTo>
                <a:cubicBezTo>
                  <a:pt x="609" y="20844"/>
                  <a:pt x="588" y="20879"/>
                  <a:pt x="588" y="20913"/>
                </a:cubicBezTo>
                <a:lnTo>
                  <a:pt x="588" y="20941"/>
                </a:lnTo>
                <a:cubicBezTo>
                  <a:pt x="623" y="21080"/>
                  <a:pt x="671" y="21218"/>
                  <a:pt x="713" y="21356"/>
                </a:cubicBezTo>
                <a:cubicBezTo>
                  <a:pt x="729" y="21388"/>
                  <a:pt x="761" y="21412"/>
                  <a:pt x="797" y="21412"/>
                </a:cubicBezTo>
                <a:cubicBezTo>
                  <a:pt x="808" y="21412"/>
                  <a:pt x="819" y="21410"/>
                  <a:pt x="830" y="21405"/>
                </a:cubicBezTo>
                <a:cubicBezTo>
                  <a:pt x="872" y="21391"/>
                  <a:pt x="900" y="21336"/>
                  <a:pt x="879" y="21294"/>
                </a:cubicBezTo>
                <a:cubicBezTo>
                  <a:pt x="837" y="21163"/>
                  <a:pt x="796" y="21024"/>
                  <a:pt x="747" y="20886"/>
                </a:cubicBezTo>
                <a:cubicBezTo>
                  <a:pt x="742" y="20848"/>
                  <a:pt x="712" y="20823"/>
                  <a:pt x="676" y="20823"/>
                </a:cubicBezTo>
                <a:close/>
                <a:moveTo>
                  <a:pt x="1002" y="21809"/>
                </a:moveTo>
                <a:cubicBezTo>
                  <a:pt x="993" y="21809"/>
                  <a:pt x="984" y="21810"/>
                  <a:pt x="976" y="21813"/>
                </a:cubicBezTo>
                <a:cubicBezTo>
                  <a:pt x="941" y="21820"/>
                  <a:pt x="920" y="21855"/>
                  <a:pt x="920" y="21889"/>
                </a:cubicBezTo>
                <a:cubicBezTo>
                  <a:pt x="920" y="21903"/>
                  <a:pt x="920" y="21917"/>
                  <a:pt x="934" y="21924"/>
                </a:cubicBezTo>
                <a:cubicBezTo>
                  <a:pt x="1017" y="22145"/>
                  <a:pt x="1107" y="22360"/>
                  <a:pt x="1197" y="22567"/>
                </a:cubicBezTo>
                <a:cubicBezTo>
                  <a:pt x="1213" y="22599"/>
                  <a:pt x="1244" y="22614"/>
                  <a:pt x="1276" y="22614"/>
                </a:cubicBezTo>
                <a:cubicBezTo>
                  <a:pt x="1287" y="22614"/>
                  <a:pt x="1298" y="22612"/>
                  <a:pt x="1308" y="22609"/>
                </a:cubicBezTo>
                <a:cubicBezTo>
                  <a:pt x="1356" y="22595"/>
                  <a:pt x="1370" y="22540"/>
                  <a:pt x="1356" y="22498"/>
                </a:cubicBezTo>
                <a:cubicBezTo>
                  <a:pt x="1260" y="22291"/>
                  <a:pt x="1170" y="22083"/>
                  <a:pt x="1087" y="21868"/>
                </a:cubicBezTo>
                <a:cubicBezTo>
                  <a:pt x="1070" y="21830"/>
                  <a:pt x="1036" y="21809"/>
                  <a:pt x="1002" y="21809"/>
                </a:cubicBezTo>
                <a:close/>
                <a:moveTo>
                  <a:pt x="1460" y="22836"/>
                </a:moveTo>
                <a:cubicBezTo>
                  <a:pt x="1448" y="22836"/>
                  <a:pt x="1437" y="22839"/>
                  <a:pt x="1426" y="22844"/>
                </a:cubicBezTo>
                <a:cubicBezTo>
                  <a:pt x="1391" y="22858"/>
                  <a:pt x="1370" y="22886"/>
                  <a:pt x="1370" y="22920"/>
                </a:cubicBezTo>
                <a:cubicBezTo>
                  <a:pt x="1370" y="22941"/>
                  <a:pt x="1384" y="22948"/>
                  <a:pt x="1370" y="22962"/>
                </a:cubicBezTo>
                <a:cubicBezTo>
                  <a:pt x="1467" y="23156"/>
                  <a:pt x="1564" y="23336"/>
                  <a:pt x="1654" y="23509"/>
                </a:cubicBezTo>
                <a:cubicBezTo>
                  <a:pt x="1673" y="23537"/>
                  <a:pt x="1705" y="23556"/>
                  <a:pt x="1737" y="23556"/>
                </a:cubicBezTo>
                <a:cubicBezTo>
                  <a:pt x="1751" y="23556"/>
                  <a:pt x="1766" y="23552"/>
                  <a:pt x="1779" y="23543"/>
                </a:cubicBezTo>
                <a:cubicBezTo>
                  <a:pt x="1820" y="23516"/>
                  <a:pt x="1841" y="23467"/>
                  <a:pt x="1813" y="23426"/>
                </a:cubicBezTo>
                <a:cubicBezTo>
                  <a:pt x="1716" y="23253"/>
                  <a:pt x="1626" y="23066"/>
                  <a:pt x="1536" y="22886"/>
                </a:cubicBezTo>
                <a:cubicBezTo>
                  <a:pt x="1521" y="22855"/>
                  <a:pt x="1491" y="22836"/>
                  <a:pt x="1460" y="22836"/>
                </a:cubicBezTo>
                <a:close/>
                <a:moveTo>
                  <a:pt x="2091" y="23973"/>
                </a:moveTo>
                <a:cubicBezTo>
                  <a:pt x="2077" y="23973"/>
                  <a:pt x="2062" y="23977"/>
                  <a:pt x="2048" y="23986"/>
                </a:cubicBezTo>
                <a:cubicBezTo>
                  <a:pt x="2021" y="23993"/>
                  <a:pt x="2007" y="24028"/>
                  <a:pt x="2007" y="24055"/>
                </a:cubicBezTo>
                <a:cubicBezTo>
                  <a:pt x="2007" y="24069"/>
                  <a:pt x="2014" y="24090"/>
                  <a:pt x="2021" y="24104"/>
                </a:cubicBezTo>
                <a:lnTo>
                  <a:pt x="2256" y="24471"/>
                </a:lnTo>
                <a:cubicBezTo>
                  <a:pt x="2274" y="24497"/>
                  <a:pt x="2300" y="24510"/>
                  <a:pt x="2328" y="24510"/>
                </a:cubicBezTo>
                <a:cubicBezTo>
                  <a:pt x="2343" y="24510"/>
                  <a:pt x="2359" y="24506"/>
                  <a:pt x="2374" y="24498"/>
                </a:cubicBezTo>
                <a:cubicBezTo>
                  <a:pt x="2422" y="24471"/>
                  <a:pt x="2429" y="24415"/>
                  <a:pt x="2401" y="24374"/>
                </a:cubicBezTo>
                <a:lnTo>
                  <a:pt x="2166" y="24014"/>
                </a:lnTo>
                <a:cubicBezTo>
                  <a:pt x="2152" y="23990"/>
                  <a:pt x="2122" y="23973"/>
                  <a:pt x="2091" y="23973"/>
                </a:cubicBezTo>
                <a:close/>
                <a:moveTo>
                  <a:pt x="2680" y="24827"/>
                </a:moveTo>
                <a:cubicBezTo>
                  <a:pt x="2662" y="24827"/>
                  <a:pt x="2644" y="24833"/>
                  <a:pt x="2630" y="24844"/>
                </a:cubicBezTo>
                <a:cubicBezTo>
                  <a:pt x="2602" y="24858"/>
                  <a:pt x="2595" y="24886"/>
                  <a:pt x="2595" y="24913"/>
                </a:cubicBezTo>
                <a:cubicBezTo>
                  <a:pt x="2595" y="24934"/>
                  <a:pt x="2595" y="24955"/>
                  <a:pt x="2609" y="24955"/>
                </a:cubicBezTo>
                <a:cubicBezTo>
                  <a:pt x="2741" y="25128"/>
                  <a:pt x="2879" y="25308"/>
                  <a:pt x="3031" y="25509"/>
                </a:cubicBezTo>
                <a:cubicBezTo>
                  <a:pt x="3046" y="25531"/>
                  <a:pt x="3072" y="25542"/>
                  <a:pt x="3098" y="25542"/>
                </a:cubicBezTo>
                <a:cubicBezTo>
                  <a:pt x="3119" y="25542"/>
                  <a:pt x="3140" y="25535"/>
                  <a:pt x="3156" y="25522"/>
                </a:cubicBezTo>
                <a:cubicBezTo>
                  <a:pt x="3197" y="25502"/>
                  <a:pt x="3197" y="25439"/>
                  <a:pt x="3170" y="25405"/>
                </a:cubicBezTo>
                <a:cubicBezTo>
                  <a:pt x="3017" y="25204"/>
                  <a:pt x="2879" y="25031"/>
                  <a:pt x="2747" y="24858"/>
                </a:cubicBezTo>
                <a:cubicBezTo>
                  <a:pt x="2731" y="24838"/>
                  <a:pt x="2706" y="24827"/>
                  <a:pt x="2680" y="24827"/>
                </a:cubicBezTo>
                <a:close/>
                <a:moveTo>
                  <a:pt x="3375" y="25716"/>
                </a:moveTo>
                <a:cubicBezTo>
                  <a:pt x="3356" y="25716"/>
                  <a:pt x="3337" y="25721"/>
                  <a:pt x="3322" y="25730"/>
                </a:cubicBezTo>
                <a:cubicBezTo>
                  <a:pt x="3294" y="25751"/>
                  <a:pt x="3287" y="25778"/>
                  <a:pt x="3287" y="25799"/>
                </a:cubicBezTo>
                <a:cubicBezTo>
                  <a:pt x="3287" y="25820"/>
                  <a:pt x="3294" y="25834"/>
                  <a:pt x="3301" y="25855"/>
                </a:cubicBezTo>
                <a:lnTo>
                  <a:pt x="3689" y="26318"/>
                </a:lnTo>
                <a:cubicBezTo>
                  <a:pt x="3705" y="26339"/>
                  <a:pt x="3734" y="26352"/>
                  <a:pt x="3762" y="26352"/>
                </a:cubicBezTo>
                <a:cubicBezTo>
                  <a:pt x="3781" y="26352"/>
                  <a:pt x="3799" y="26346"/>
                  <a:pt x="3813" y="26332"/>
                </a:cubicBezTo>
                <a:cubicBezTo>
                  <a:pt x="3848" y="26304"/>
                  <a:pt x="3855" y="26242"/>
                  <a:pt x="3820" y="26208"/>
                </a:cubicBezTo>
                <a:cubicBezTo>
                  <a:pt x="3702" y="26055"/>
                  <a:pt x="3571" y="25896"/>
                  <a:pt x="3439" y="25744"/>
                </a:cubicBezTo>
                <a:cubicBezTo>
                  <a:pt x="3424" y="25724"/>
                  <a:pt x="3399" y="25716"/>
                  <a:pt x="3375" y="25716"/>
                </a:cubicBezTo>
                <a:close/>
                <a:moveTo>
                  <a:pt x="4194" y="26719"/>
                </a:moveTo>
                <a:cubicBezTo>
                  <a:pt x="4174" y="26719"/>
                  <a:pt x="4154" y="26724"/>
                  <a:pt x="4138" y="26733"/>
                </a:cubicBezTo>
                <a:cubicBezTo>
                  <a:pt x="4111" y="26754"/>
                  <a:pt x="4104" y="26782"/>
                  <a:pt x="4104" y="26803"/>
                </a:cubicBezTo>
                <a:cubicBezTo>
                  <a:pt x="4104" y="26823"/>
                  <a:pt x="4118" y="26837"/>
                  <a:pt x="4132" y="26851"/>
                </a:cubicBezTo>
                <a:cubicBezTo>
                  <a:pt x="4221" y="26962"/>
                  <a:pt x="4311" y="27073"/>
                  <a:pt x="4401" y="27183"/>
                </a:cubicBezTo>
                <a:cubicBezTo>
                  <a:pt x="4417" y="27211"/>
                  <a:pt x="4442" y="27223"/>
                  <a:pt x="4467" y="27223"/>
                </a:cubicBezTo>
                <a:cubicBezTo>
                  <a:pt x="4485" y="27223"/>
                  <a:pt x="4504" y="27216"/>
                  <a:pt x="4519" y="27204"/>
                </a:cubicBezTo>
                <a:cubicBezTo>
                  <a:pt x="4567" y="27176"/>
                  <a:pt x="4567" y="27114"/>
                  <a:pt x="4540" y="27080"/>
                </a:cubicBezTo>
                <a:cubicBezTo>
                  <a:pt x="4443" y="26969"/>
                  <a:pt x="4360" y="26858"/>
                  <a:pt x="4263" y="26747"/>
                </a:cubicBezTo>
                <a:cubicBezTo>
                  <a:pt x="4247" y="26728"/>
                  <a:pt x="4221" y="26719"/>
                  <a:pt x="4194" y="26719"/>
                </a:cubicBezTo>
                <a:close/>
                <a:moveTo>
                  <a:pt x="4842" y="27533"/>
                </a:moveTo>
                <a:cubicBezTo>
                  <a:pt x="4823" y="27533"/>
                  <a:pt x="4803" y="27539"/>
                  <a:pt x="4789" y="27550"/>
                </a:cubicBezTo>
                <a:cubicBezTo>
                  <a:pt x="4761" y="27564"/>
                  <a:pt x="4754" y="27592"/>
                  <a:pt x="4754" y="27619"/>
                </a:cubicBezTo>
                <a:cubicBezTo>
                  <a:pt x="4754" y="27633"/>
                  <a:pt x="4754" y="27654"/>
                  <a:pt x="4775" y="27661"/>
                </a:cubicBezTo>
                <a:cubicBezTo>
                  <a:pt x="4920" y="27862"/>
                  <a:pt x="5052" y="28041"/>
                  <a:pt x="5170" y="28221"/>
                </a:cubicBezTo>
                <a:cubicBezTo>
                  <a:pt x="5187" y="28251"/>
                  <a:pt x="5211" y="28265"/>
                  <a:pt x="5239" y="28265"/>
                </a:cubicBezTo>
                <a:cubicBezTo>
                  <a:pt x="5257" y="28265"/>
                  <a:pt x="5275" y="28260"/>
                  <a:pt x="5294" y="28249"/>
                </a:cubicBezTo>
                <a:cubicBezTo>
                  <a:pt x="5336" y="28221"/>
                  <a:pt x="5343" y="28173"/>
                  <a:pt x="5315" y="28131"/>
                </a:cubicBezTo>
                <a:cubicBezTo>
                  <a:pt x="5197" y="27945"/>
                  <a:pt x="5059" y="27765"/>
                  <a:pt x="4914" y="27564"/>
                </a:cubicBezTo>
                <a:cubicBezTo>
                  <a:pt x="4897" y="27544"/>
                  <a:pt x="4870" y="27533"/>
                  <a:pt x="4842" y="27533"/>
                </a:cubicBezTo>
                <a:close/>
                <a:moveTo>
                  <a:pt x="5474" y="28454"/>
                </a:moveTo>
                <a:cubicBezTo>
                  <a:pt x="5460" y="28454"/>
                  <a:pt x="5446" y="28457"/>
                  <a:pt x="5433" y="28464"/>
                </a:cubicBezTo>
                <a:cubicBezTo>
                  <a:pt x="5405" y="28484"/>
                  <a:pt x="5384" y="28519"/>
                  <a:pt x="5384" y="28547"/>
                </a:cubicBezTo>
                <a:cubicBezTo>
                  <a:pt x="5384" y="28560"/>
                  <a:pt x="5398" y="28567"/>
                  <a:pt x="5398" y="28588"/>
                </a:cubicBezTo>
                <a:cubicBezTo>
                  <a:pt x="5509" y="28761"/>
                  <a:pt x="5612" y="28934"/>
                  <a:pt x="5696" y="29107"/>
                </a:cubicBezTo>
                <a:cubicBezTo>
                  <a:pt x="5715" y="29136"/>
                  <a:pt x="5747" y="29151"/>
                  <a:pt x="5779" y="29151"/>
                </a:cubicBezTo>
                <a:cubicBezTo>
                  <a:pt x="5793" y="29151"/>
                  <a:pt x="5807" y="29148"/>
                  <a:pt x="5820" y="29142"/>
                </a:cubicBezTo>
                <a:cubicBezTo>
                  <a:pt x="5862" y="29114"/>
                  <a:pt x="5882" y="29066"/>
                  <a:pt x="5855" y="29017"/>
                </a:cubicBezTo>
                <a:cubicBezTo>
                  <a:pt x="5765" y="28844"/>
                  <a:pt x="5661" y="28671"/>
                  <a:pt x="5550" y="28491"/>
                </a:cubicBezTo>
                <a:cubicBezTo>
                  <a:pt x="5531" y="28468"/>
                  <a:pt x="5503" y="28454"/>
                  <a:pt x="5474" y="28454"/>
                </a:cubicBezTo>
                <a:close/>
                <a:moveTo>
                  <a:pt x="6070" y="29611"/>
                </a:moveTo>
                <a:cubicBezTo>
                  <a:pt x="6058" y="29611"/>
                  <a:pt x="6046" y="29614"/>
                  <a:pt x="6035" y="29619"/>
                </a:cubicBezTo>
                <a:cubicBezTo>
                  <a:pt x="6000" y="29626"/>
                  <a:pt x="5986" y="29661"/>
                  <a:pt x="5986" y="29695"/>
                </a:cubicBezTo>
                <a:cubicBezTo>
                  <a:pt x="5986" y="29702"/>
                  <a:pt x="5993" y="29709"/>
                  <a:pt x="5993" y="29730"/>
                </a:cubicBezTo>
                <a:cubicBezTo>
                  <a:pt x="6042" y="29862"/>
                  <a:pt x="6097" y="30000"/>
                  <a:pt x="6138" y="30124"/>
                </a:cubicBezTo>
                <a:cubicBezTo>
                  <a:pt x="6155" y="30163"/>
                  <a:pt x="6189" y="30184"/>
                  <a:pt x="6223" y="30184"/>
                </a:cubicBezTo>
                <a:cubicBezTo>
                  <a:pt x="6232" y="30184"/>
                  <a:pt x="6241" y="30183"/>
                  <a:pt x="6249" y="30180"/>
                </a:cubicBezTo>
                <a:cubicBezTo>
                  <a:pt x="6298" y="30159"/>
                  <a:pt x="6318" y="30111"/>
                  <a:pt x="6305" y="30069"/>
                </a:cubicBezTo>
                <a:cubicBezTo>
                  <a:pt x="6256" y="29938"/>
                  <a:pt x="6208" y="29799"/>
                  <a:pt x="6145" y="29661"/>
                </a:cubicBezTo>
                <a:cubicBezTo>
                  <a:pt x="6135" y="29630"/>
                  <a:pt x="6103" y="29611"/>
                  <a:pt x="6070" y="2961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" name="Google Shape;242;p6"/>
          <p:cNvGrpSpPr/>
          <p:nvPr/>
        </p:nvGrpSpPr>
        <p:grpSpPr>
          <a:xfrm flipH="1">
            <a:off x="8146200" y="114820"/>
            <a:ext cx="1528185" cy="528825"/>
            <a:chOff x="6438300" y="4207200"/>
            <a:chExt cx="2705710" cy="936305"/>
          </a:xfrm>
        </p:grpSpPr>
        <p:sp>
          <p:nvSpPr>
            <p:cNvPr id="243" name="Google Shape;243;p6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247" name="Google Shape;247;p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252" name="Google Shape;252;p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16"/>
          <p:cNvGrpSpPr/>
          <p:nvPr/>
        </p:nvGrpSpPr>
        <p:grpSpPr>
          <a:xfrm rot="-6222071" flipH="1">
            <a:off x="7549956" y="3031685"/>
            <a:ext cx="817053" cy="2837092"/>
            <a:chOff x="3962745" y="966062"/>
            <a:chExt cx="621470" cy="2157958"/>
          </a:xfrm>
        </p:grpSpPr>
        <p:sp>
          <p:nvSpPr>
            <p:cNvPr id="662" name="Google Shape;662;p16"/>
            <p:cNvSpPr/>
            <p:nvPr/>
          </p:nvSpPr>
          <p:spPr>
            <a:xfrm>
              <a:off x="3962745" y="2981095"/>
              <a:ext cx="106678" cy="142925"/>
            </a:xfrm>
            <a:custGeom>
              <a:avLst/>
              <a:gdLst/>
              <a:ahLst/>
              <a:cxnLst/>
              <a:rect l="l" t="t" r="r" b="b"/>
              <a:pathLst>
                <a:path w="568" h="761" extrusionOk="0">
                  <a:moveTo>
                    <a:pt x="465" y="0"/>
                  </a:moveTo>
                  <a:cubicBezTo>
                    <a:pt x="436" y="0"/>
                    <a:pt x="407" y="19"/>
                    <a:pt x="388" y="47"/>
                  </a:cubicBezTo>
                  <a:cubicBezTo>
                    <a:pt x="284" y="248"/>
                    <a:pt x="159" y="435"/>
                    <a:pt x="21" y="622"/>
                  </a:cubicBezTo>
                  <a:cubicBezTo>
                    <a:pt x="0" y="656"/>
                    <a:pt x="7" y="712"/>
                    <a:pt x="42" y="739"/>
                  </a:cubicBezTo>
                  <a:cubicBezTo>
                    <a:pt x="56" y="746"/>
                    <a:pt x="76" y="760"/>
                    <a:pt x="90" y="760"/>
                  </a:cubicBezTo>
                  <a:cubicBezTo>
                    <a:pt x="118" y="760"/>
                    <a:pt x="146" y="739"/>
                    <a:pt x="159" y="733"/>
                  </a:cubicBezTo>
                  <a:cubicBezTo>
                    <a:pt x="298" y="539"/>
                    <a:pt x="429" y="345"/>
                    <a:pt x="540" y="137"/>
                  </a:cubicBezTo>
                  <a:cubicBezTo>
                    <a:pt x="568" y="89"/>
                    <a:pt x="554" y="40"/>
                    <a:pt x="506" y="13"/>
                  </a:cubicBezTo>
                  <a:cubicBezTo>
                    <a:pt x="492" y="4"/>
                    <a:pt x="479" y="0"/>
                    <a:pt x="46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066605" y="2799857"/>
              <a:ext cx="73059" cy="139545"/>
            </a:xfrm>
            <a:custGeom>
              <a:avLst/>
              <a:gdLst/>
              <a:ahLst/>
              <a:cxnLst/>
              <a:rect l="l" t="t" r="r" b="b"/>
              <a:pathLst>
                <a:path w="389" h="743" extrusionOk="0">
                  <a:moveTo>
                    <a:pt x="303" y="1"/>
                  </a:moveTo>
                  <a:cubicBezTo>
                    <a:pt x="266" y="1"/>
                    <a:pt x="228" y="22"/>
                    <a:pt x="215" y="64"/>
                  </a:cubicBezTo>
                  <a:cubicBezTo>
                    <a:pt x="160" y="258"/>
                    <a:pt x="91" y="445"/>
                    <a:pt x="15" y="625"/>
                  </a:cubicBezTo>
                  <a:cubicBezTo>
                    <a:pt x="1" y="666"/>
                    <a:pt x="15" y="715"/>
                    <a:pt x="56" y="736"/>
                  </a:cubicBezTo>
                  <a:cubicBezTo>
                    <a:pt x="70" y="743"/>
                    <a:pt x="84" y="743"/>
                    <a:pt x="91" y="743"/>
                  </a:cubicBezTo>
                  <a:cubicBezTo>
                    <a:pt x="126" y="743"/>
                    <a:pt x="160" y="729"/>
                    <a:pt x="174" y="687"/>
                  </a:cubicBezTo>
                  <a:cubicBezTo>
                    <a:pt x="250" y="500"/>
                    <a:pt x="319" y="300"/>
                    <a:pt x="382" y="106"/>
                  </a:cubicBezTo>
                  <a:cubicBezTo>
                    <a:pt x="388" y="64"/>
                    <a:pt x="361" y="16"/>
                    <a:pt x="319" y="2"/>
                  </a:cubicBezTo>
                  <a:cubicBezTo>
                    <a:pt x="314" y="1"/>
                    <a:pt x="309" y="1"/>
                    <a:pt x="30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4135532" y="2594578"/>
              <a:ext cx="48268" cy="113439"/>
            </a:xfrm>
            <a:custGeom>
              <a:avLst/>
              <a:gdLst/>
              <a:ahLst/>
              <a:cxnLst/>
              <a:rect l="l" t="t" r="r" b="b"/>
              <a:pathLst>
                <a:path w="257" h="604" extrusionOk="0">
                  <a:moveTo>
                    <a:pt x="163" y="1"/>
                  </a:moveTo>
                  <a:cubicBezTo>
                    <a:pt x="125" y="1"/>
                    <a:pt x="90" y="33"/>
                    <a:pt x="84" y="71"/>
                  </a:cubicBezTo>
                  <a:cubicBezTo>
                    <a:pt x="63" y="223"/>
                    <a:pt x="35" y="361"/>
                    <a:pt x="15" y="500"/>
                  </a:cubicBezTo>
                  <a:cubicBezTo>
                    <a:pt x="1" y="548"/>
                    <a:pt x="35" y="590"/>
                    <a:pt x="84" y="604"/>
                  </a:cubicBezTo>
                  <a:lnTo>
                    <a:pt x="98" y="604"/>
                  </a:lnTo>
                  <a:cubicBezTo>
                    <a:pt x="139" y="604"/>
                    <a:pt x="174" y="569"/>
                    <a:pt x="174" y="534"/>
                  </a:cubicBezTo>
                  <a:cubicBezTo>
                    <a:pt x="201" y="396"/>
                    <a:pt x="229" y="244"/>
                    <a:pt x="243" y="99"/>
                  </a:cubicBezTo>
                  <a:cubicBezTo>
                    <a:pt x="257" y="57"/>
                    <a:pt x="215" y="15"/>
                    <a:pt x="174" y="2"/>
                  </a:cubicBezTo>
                  <a:cubicBezTo>
                    <a:pt x="170" y="1"/>
                    <a:pt x="167" y="1"/>
                    <a:pt x="16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4164079" y="2351738"/>
              <a:ext cx="40568" cy="162646"/>
            </a:xfrm>
            <a:custGeom>
              <a:avLst/>
              <a:gdLst/>
              <a:ahLst/>
              <a:cxnLst/>
              <a:rect l="l" t="t" r="r" b="b"/>
              <a:pathLst>
                <a:path w="216" h="866" extrusionOk="0">
                  <a:moveTo>
                    <a:pt x="126" y="1"/>
                  </a:moveTo>
                  <a:cubicBezTo>
                    <a:pt x="84" y="1"/>
                    <a:pt x="43" y="35"/>
                    <a:pt x="43" y="84"/>
                  </a:cubicBezTo>
                  <a:cubicBezTo>
                    <a:pt x="36" y="326"/>
                    <a:pt x="15" y="554"/>
                    <a:pt x="1" y="769"/>
                  </a:cubicBezTo>
                  <a:cubicBezTo>
                    <a:pt x="1" y="824"/>
                    <a:pt x="36" y="859"/>
                    <a:pt x="84" y="866"/>
                  </a:cubicBezTo>
                  <a:cubicBezTo>
                    <a:pt x="139" y="866"/>
                    <a:pt x="174" y="831"/>
                    <a:pt x="174" y="776"/>
                  </a:cubicBezTo>
                  <a:cubicBezTo>
                    <a:pt x="188" y="561"/>
                    <a:pt x="209" y="340"/>
                    <a:pt x="216" y="84"/>
                  </a:cubicBezTo>
                  <a:cubicBezTo>
                    <a:pt x="216" y="42"/>
                    <a:pt x="181" y="1"/>
                    <a:pt x="126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4252539" y="1309194"/>
              <a:ext cx="65171" cy="108180"/>
            </a:xfrm>
            <a:custGeom>
              <a:avLst/>
              <a:gdLst/>
              <a:ahLst/>
              <a:cxnLst/>
              <a:rect l="l" t="t" r="r" b="b"/>
              <a:pathLst>
                <a:path w="347" h="576" extrusionOk="0">
                  <a:moveTo>
                    <a:pt x="253" y="0"/>
                  </a:moveTo>
                  <a:cubicBezTo>
                    <a:pt x="219" y="0"/>
                    <a:pt x="189" y="19"/>
                    <a:pt x="174" y="50"/>
                  </a:cubicBezTo>
                  <a:cubicBezTo>
                    <a:pt x="125" y="181"/>
                    <a:pt x="63" y="313"/>
                    <a:pt x="21" y="451"/>
                  </a:cubicBezTo>
                  <a:cubicBezTo>
                    <a:pt x="1" y="507"/>
                    <a:pt x="28" y="548"/>
                    <a:pt x="70" y="569"/>
                  </a:cubicBezTo>
                  <a:cubicBezTo>
                    <a:pt x="84" y="576"/>
                    <a:pt x="91" y="576"/>
                    <a:pt x="97" y="576"/>
                  </a:cubicBezTo>
                  <a:cubicBezTo>
                    <a:pt x="139" y="576"/>
                    <a:pt x="167" y="548"/>
                    <a:pt x="174" y="513"/>
                  </a:cubicBezTo>
                  <a:cubicBezTo>
                    <a:pt x="222" y="375"/>
                    <a:pt x="270" y="251"/>
                    <a:pt x="333" y="119"/>
                  </a:cubicBezTo>
                  <a:cubicBezTo>
                    <a:pt x="347" y="77"/>
                    <a:pt x="333" y="22"/>
                    <a:pt x="291" y="8"/>
                  </a:cubicBezTo>
                  <a:cubicBezTo>
                    <a:pt x="278" y="3"/>
                    <a:pt x="265" y="0"/>
                    <a:pt x="25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4334425" y="1100723"/>
              <a:ext cx="109307" cy="139920"/>
            </a:xfrm>
            <a:custGeom>
              <a:avLst/>
              <a:gdLst/>
              <a:ahLst/>
              <a:cxnLst/>
              <a:rect l="l" t="t" r="r" b="b"/>
              <a:pathLst>
                <a:path w="582" h="745" extrusionOk="0">
                  <a:moveTo>
                    <a:pt x="481" y="1"/>
                  </a:moveTo>
                  <a:cubicBezTo>
                    <a:pt x="454" y="1"/>
                    <a:pt x="428" y="12"/>
                    <a:pt x="416" y="32"/>
                  </a:cubicBezTo>
                  <a:cubicBezTo>
                    <a:pt x="270" y="219"/>
                    <a:pt x="139" y="405"/>
                    <a:pt x="14" y="613"/>
                  </a:cubicBezTo>
                  <a:cubicBezTo>
                    <a:pt x="1" y="655"/>
                    <a:pt x="7" y="710"/>
                    <a:pt x="49" y="738"/>
                  </a:cubicBezTo>
                  <a:cubicBezTo>
                    <a:pt x="70" y="745"/>
                    <a:pt x="77" y="745"/>
                    <a:pt x="97" y="745"/>
                  </a:cubicBezTo>
                  <a:cubicBezTo>
                    <a:pt x="132" y="745"/>
                    <a:pt x="153" y="724"/>
                    <a:pt x="174" y="703"/>
                  </a:cubicBezTo>
                  <a:cubicBezTo>
                    <a:pt x="284" y="502"/>
                    <a:pt x="416" y="309"/>
                    <a:pt x="554" y="136"/>
                  </a:cubicBezTo>
                  <a:cubicBezTo>
                    <a:pt x="582" y="101"/>
                    <a:pt x="568" y="46"/>
                    <a:pt x="533" y="18"/>
                  </a:cubicBezTo>
                  <a:cubicBezTo>
                    <a:pt x="519" y="6"/>
                    <a:pt x="500" y="1"/>
                    <a:pt x="48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4463076" y="966062"/>
              <a:ext cx="121139" cy="106865"/>
            </a:xfrm>
            <a:custGeom>
              <a:avLst/>
              <a:gdLst/>
              <a:ahLst/>
              <a:cxnLst/>
              <a:rect l="l" t="t" r="r" b="b"/>
              <a:pathLst>
                <a:path w="645" h="569" extrusionOk="0">
                  <a:moveTo>
                    <a:pt x="545" y="1"/>
                  </a:moveTo>
                  <a:cubicBezTo>
                    <a:pt x="528" y="1"/>
                    <a:pt x="512" y="5"/>
                    <a:pt x="499" y="15"/>
                  </a:cubicBezTo>
                  <a:cubicBezTo>
                    <a:pt x="333" y="140"/>
                    <a:pt x="181" y="278"/>
                    <a:pt x="35" y="424"/>
                  </a:cubicBezTo>
                  <a:cubicBezTo>
                    <a:pt x="1" y="458"/>
                    <a:pt x="1" y="507"/>
                    <a:pt x="35" y="541"/>
                  </a:cubicBezTo>
                  <a:cubicBezTo>
                    <a:pt x="49" y="562"/>
                    <a:pt x="70" y="569"/>
                    <a:pt x="91" y="569"/>
                  </a:cubicBezTo>
                  <a:cubicBezTo>
                    <a:pt x="111" y="569"/>
                    <a:pt x="139" y="562"/>
                    <a:pt x="153" y="541"/>
                  </a:cubicBezTo>
                  <a:cubicBezTo>
                    <a:pt x="298" y="396"/>
                    <a:pt x="450" y="264"/>
                    <a:pt x="603" y="154"/>
                  </a:cubicBezTo>
                  <a:cubicBezTo>
                    <a:pt x="637" y="126"/>
                    <a:pt x="644" y="71"/>
                    <a:pt x="624" y="36"/>
                  </a:cubicBezTo>
                  <a:cubicBezTo>
                    <a:pt x="606" y="14"/>
                    <a:pt x="575" y="1"/>
                    <a:pt x="54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16"/>
          <p:cNvGrpSpPr/>
          <p:nvPr/>
        </p:nvGrpSpPr>
        <p:grpSpPr>
          <a:xfrm flipH="1">
            <a:off x="8032431" y="4475313"/>
            <a:ext cx="1869346" cy="846576"/>
            <a:chOff x="3967525" y="3427700"/>
            <a:chExt cx="529950" cy="240000"/>
          </a:xfrm>
        </p:grpSpPr>
        <p:sp>
          <p:nvSpPr>
            <p:cNvPr id="670" name="Google Shape;670;p16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967850" y="3447744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16"/>
          <p:cNvSpPr/>
          <p:nvPr/>
        </p:nvSpPr>
        <p:spPr>
          <a:xfrm>
            <a:off x="724450" y="403625"/>
            <a:ext cx="7695300" cy="648300"/>
          </a:xfrm>
          <a:prstGeom prst="roundRect">
            <a:avLst>
              <a:gd name="adj" fmla="val 23245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6"/>
          <p:cNvSpPr/>
          <p:nvPr/>
        </p:nvSpPr>
        <p:spPr>
          <a:xfrm>
            <a:off x="684400" y="1240575"/>
            <a:ext cx="7775400" cy="3486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title"/>
          </p:nvPr>
        </p:nvSpPr>
        <p:spPr>
          <a:xfrm>
            <a:off x="2161625" y="368825"/>
            <a:ext cx="4820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body" idx="1"/>
          </p:nvPr>
        </p:nvSpPr>
        <p:spPr>
          <a:xfrm>
            <a:off x="844050" y="1381075"/>
            <a:ext cx="7455900" cy="31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  <a:latin typeface="Comic Sans MS" panose="030F0702030302020204" pitchFamily="66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76" name="Google Shape;676;p16"/>
          <p:cNvGrpSpPr/>
          <p:nvPr/>
        </p:nvGrpSpPr>
        <p:grpSpPr>
          <a:xfrm>
            <a:off x="990800" y="-5241"/>
            <a:ext cx="325182" cy="807739"/>
            <a:chOff x="2760125" y="-5241"/>
            <a:chExt cx="325182" cy="807739"/>
          </a:xfrm>
        </p:grpSpPr>
        <p:sp>
          <p:nvSpPr>
            <p:cNvPr id="677" name="Google Shape;677;p16"/>
            <p:cNvSpPr/>
            <p:nvPr/>
          </p:nvSpPr>
          <p:spPr>
            <a:xfrm>
              <a:off x="2760125" y="636899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-10210584">
              <a:off x="2977713" y="958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-10210584">
              <a:off x="2884946" y="297344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-10210584">
              <a:off x="2812518" y="564429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6"/>
          <p:cNvGrpSpPr/>
          <p:nvPr/>
        </p:nvGrpSpPr>
        <p:grpSpPr>
          <a:xfrm>
            <a:off x="7730878" y="-44053"/>
            <a:ext cx="346122" cy="846577"/>
            <a:chOff x="6037753" y="-44053"/>
            <a:chExt cx="346122" cy="846577"/>
          </a:xfrm>
        </p:grpSpPr>
        <p:sp>
          <p:nvSpPr>
            <p:cNvPr id="682" name="Google Shape;682;p16"/>
            <p:cNvSpPr/>
            <p:nvPr/>
          </p:nvSpPr>
          <p:spPr>
            <a:xfrm>
              <a:off x="6218275" y="636924"/>
              <a:ext cx="1656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210584" flipH="1">
              <a:off x="6054822" y="-37854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210584" flipH="1">
              <a:off x="6178339" y="258532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210584" flipH="1">
              <a:off x="6262820" y="525617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p21"/>
          <p:cNvGrpSpPr/>
          <p:nvPr/>
        </p:nvGrpSpPr>
        <p:grpSpPr>
          <a:xfrm>
            <a:off x="4797602" y="1556142"/>
            <a:ext cx="4481471" cy="2193717"/>
            <a:chOff x="4797602" y="1556142"/>
            <a:chExt cx="4481471" cy="2193717"/>
          </a:xfrm>
        </p:grpSpPr>
        <p:sp>
          <p:nvSpPr>
            <p:cNvPr id="904" name="Google Shape;904;p21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1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1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1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1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1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1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1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1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1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1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1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1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1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1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1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1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21"/>
          <p:cNvGrpSpPr/>
          <p:nvPr/>
        </p:nvGrpSpPr>
        <p:grpSpPr>
          <a:xfrm>
            <a:off x="-97547" y="474834"/>
            <a:ext cx="4731150" cy="1641655"/>
            <a:chOff x="524778" y="152409"/>
            <a:chExt cx="4731150" cy="1641655"/>
          </a:xfrm>
        </p:grpSpPr>
        <p:sp>
          <p:nvSpPr>
            <p:cNvPr id="927" name="Google Shape;927;p21"/>
            <p:cNvSpPr/>
            <p:nvPr/>
          </p:nvSpPr>
          <p:spPr>
            <a:xfrm rot="5787236">
              <a:off x="1984107" y="137355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1"/>
            <p:cNvSpPr/>
            <p:nvPr/>
          </p:nvSpPr>
          <p:spPr>
            <a:xfrm rot="5787236">
              <a:off x="1737081" y="130947"/>
              <a:ext cx="41607" cy="127087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1"/>
            <p:cNvSpPr/>
            <p:nvPr/>
          </p:nvSpPr>
          <p:spPr>
            <a:xfrm rot="5787236">
              <a:off x="2198135" y="171074"/>
              <a:ext cx="51494" cy="176727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1"/>
            <p:cNvSpPr/>
            <p:nvPr/>
          </p:nvSpPr>
          <p:spPr>
            <a:xfrm rot="5787236">
              <a:off x="1488687" y="101513"/>
              <a:ext cx="57261" cy="178787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1"/>
            <p:cNvSpPr/>
            <p:nvPr/>
          </p:nvSpPr>
          <p:spPr>
            <a:xfrm rot="5787236">
              <a:off x="2428773" y="263676"/>
              <a:ext cx="55819" cy="123173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1"/>
            <p:cNvSpPr/>
            <p:nvPr/>
          </p:nvSpPr>
          <p:spPr>
            <a:xfrm rot="5787236">
              <a:off x="1264734" y="126774"/>
              <a:ext cx="64264" cy="1575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1"/>
            <p:cNvSpPr/>
            <p:nvPr/>
          </p:nvSpPr>
          <p:spPr>
            <a:xfrm rot="5787236">
              <a:off x="2651120" y="338172"/>
              <a:ext cx="74357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1"/>
            <p:cNvSpPr/>
            <p:nvPr/>
          </p:nvSpPr>
          <p:spPr>
            <a:xfrm rot="5787236">
              <a:off x="1017132" y="184258"/>
              <a:ext cx="64264" cy="121319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1"/>
            <p:cNvSpPr/>
            <p:nvPr/>
          </p:nvSpPr>
          <p:spPr>
            <a:xfrm rot="5787236">
              <a:off x="2842397" y="428090"/>
              <a:ext cx="91453" cy="168694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1"/>
            <p:cNvSpPr/>
            <p:nvPr/>
          </p:nvSpPr>
          <p:spPr>
            <a:xfrm rot="5787236">
              <a:off x="769612" y="218652"/>
              <a:ext cx="92895" cy="166222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1"/>
            <p:cNvSpPr/>
            <p:nvPr/>
          </p:nvSpPr>
          <p:spPr>
            <a:xfrm rot="5787236">
              <a:off x="3060461" y="572439"/>
              <a:ext cx="75593" cy="115552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1"/>
            <p:cNvSpPr/>
            <p:nvPr/>
          </p:nvSpPr>
          <p:spPr>
            <a:xfrm rot="5787236">
              <a:off x="555405" y="298966"/>
              <a:ext cx="97014" cy="148302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1"/>
            <p:cNvSpPr/>
            <p:nvPr/>
          </p:nvSpPr>
          <p:spPr>
            <a:xfrm rot="5787236">
              <a:off x="3259986" y="693050"/>
              <a:ext cx="95573" cy="148302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1"/>
            <p:cNvSpPr/>
            <p:nvPr/>
          </p:nvSpPr>
          <p:spPr>
            <a:xfrm rot="5787236">
              <a:off x="3436408" y="813803"/>
              <a:ext cx="108549" cy="16189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1"/>
            <p:cNvSpPr/>
            <p:nvPr/>
          </p:nvSpPr>
          <p:spPr>
            <a:xfrm rot="5787236">
              <a:off x="3646061" y="974525"/>
              <a:ext cx="81566" cy="115964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1"/>
            <p:cNvSpPr/>
            <p:nvPr/>
          </p:nvSpPr>
          <p:spPr>
            <a:xfrm rot="5787236">
              <a:off x="3840090" y="1102212"/>
              <a:ext cx="98456" cy="147272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1"/>
            <p:cNvSpPr/>
            <p:nvPr/>
          </p:nvSpPr>
          <p:spPr>
            <a:xfrm rot="5787236">
              <a:off x="4025382" y="1220500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1"/>
            <p:cNvSpPr/>
            <p:nvPr/>
          </p:nvSpPr>
          <p:spPr>
            <a:xfrm rot="5787236">
              <a:off x="4244129" y="1368283"/>
              <a:ext cx="72915" cy="116994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1"/>
            <p:cNvSpPr/>
            <p:nvPr/>
          </p:nvSpPr>
          <p:spPr>
            <a:xfrm rot="5787236">
              <a:off x="4458303" y="1470428"/>
              <a:ext cx="81360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1"/>
            <p:cNvSpPr/>
            <p:nvPr/>
          </p:nvSpPr>
          <p:spPr>
            <a:xfrm rot="5787236">
              <a:off x="4664519" y="1549577"/>
              <a:ext cx="75799" cy="174049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1"/>
            <p:cNvSpPr/>
            <p:nvPr/>
          </p:nvSpPr>
          <p:spPr>
            <a:xfrm rot="5787236">
              <a:off x="4905269" y="1652100"/>
              <a:ext cx="50052" cy="12358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1"/>
            <p:cNvSpPr/>
            <p:nvPr/>
          </p:nvSpPr>
          <p:spPr>
            <a:xfrm rot="5787236">
              <a:off x="5154904" y="1685997"/>
              <a:ext cx="39959" cy="158601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49;p21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1" name="Google Shape;951;p21"/>
          <p:cNvSpPr txBox="1">
            <a:spLocks noGrp="1"/>
          </p:cNvSpPr>
          <p:nvPr>
            <p:ph type="title" idx="2" hasCustomPrompt="1"/>
          </p:nvPr>
        </p:nvSpPr>
        <p:spPr>
          <a:xfrm>
            <a:off x="1918913" y="1385888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2" name="Google Shape;952;p21"/>
          <p:cNvSpPr txBox="1">
            <a:spLocks noGrp="1"/>
          </p:cNvSpPr>
          <p:nvPr>
            <p:ph type="subTitle" idx="1"/>
          </p:nvPr>
        </p:nvSpPr>
        <p:spPr>
          <a:xfrm>
            <a:off x="1782575" y="348003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3" name="Google Shape;953;p21"/>
          <p:cNvGrpSpPr/>
          <p:nvPr/>
        </p:nvGrpSpPr>
        <p:grpSpPr>
          <a:xfrm flipH="1">
            <a:off x="6533236" y="-360021"/>
            <a:ext cx="2892997" cy="1319713"/>
            <a:chOff x="3967525" y="3427700"/>
            <a:chExt cx="529950" cy="241750"/>
          </a:xfrm>
        </p:grpSpPr>
        <p:sp>
          <p:nvSpPr>
            <p:cNvPr id="954" name="Google Shape;954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21"/>
          <p:cNvGrpSpPr/>
          <p:nvPr/>
        </p:nvGrpSpPr>
        <p:grpSpPr>
          <a:xfrm>
            <a:off x="-84999" y="4207141"/>
            <a:ext cx="2605393" cy="1188516"/>
            <a:chOff x="3967525" y="3427700"/>
            <a:chExt cx="529950" cy="241750"/>
          </a:xfrm>
        </p:grpSpPr>
        <p:sp>
          <p:nvSpPr>
            <p:cNvPr id="957" name="Google Shape;957;p2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21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960" name="Google Shape;960;p21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21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972" name="Google Shape;972;p21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22"/>
          <p:cNvGrpSpPr/>
          <p:nvPr/>
        </p:nvGrpSpPr>
        <p:grpSpPr>
          <a:xfrm rot="7555121" flipH="1">
            <a:off x="5233125" y="575958"/>
            <a:ext cx="4075846" cy="1592609"/>
            <a:chOff x="4797602" y="2157150"/>
            <a:chExt cx="4076100" cy="1592709"/>
          </a:xfrm>
        </p:grpSpPr>
        <p:sp>
          <p:nvSpPr>
            <p:cNvPr id="985" name="Google Shape;98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2"/>
          <p:cNvGrpSpPr/>
          <p:nvPr/>
        </p:nvGrpSpPr>
        <p:grpSpPr>
          <a:xfrm rot="-7555121">
            <a:off x="-306647" y="3069338"/>
            <a:ext cx="4481192" cy="2193580"/>
            <a:chOff x="4797602" y="1556142"/>
            <a:chExt cx="4481471" cy="2193717"/>
          </a:xfrm>
        </p:grpSpPr>
        <p:sp>
          <p:nvSpPr>
            <p:cNvPr id="1005" name="Google Shape;1005;p22"/>
            <p:cNvSpPr/>
            <p:nvPr/>
          </p:nvSpPr>
          <p:spPr>
            <a:xfrm rot="-7552065">
              <a:off x="8239225" y="2614257"/>
              <a:ext cx="39959" cy="162927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 rot="-7552065">
              <a:off x="8436815" y="2484396"/>
              <a:ext cx="41607" cy="127088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 rot="-7552065">
              <a:off x="8043600" y="2725312"/>
              <a:ext cx="51494" cy="176728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 rot="-7552065">
              <a:off x="8609270" y="2299221"/>
              <a:ext cx="57261" cy="178788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 rot="-7552065">
              <a:off x="7824991" y="2860165"/>
              <a:ext cx="55820" cy="123174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 rot="-7552065">
              <a:off x="8758896" y="2150565"/>
              <a:ext cx="64265" cy="157572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 rot="-7552065">
              <a:off x="7583843" y="2933983"/>
              <a:ext cx="74358" cy="154276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 rot="-7552065">
              <a:off x="8915465" y="1972880"/>
              <a:ext cx="64265" cy="121320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 rot="-7552065">
              <a:off x="7362156" y="2989504"/>
              <a:ext cx="91454" cy="168695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 rot="-7552065">
              <a:off x="9035300" y="1751382"/>
              <a:ext cx="92895" cy="16622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 rot="-7552065">
              <a:off x="7135419" y="3070476"/>
              <a:ext cx="75593" cy="115553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 rot="-7552065">
              <a:off x="9142053" y="1564746"/>
              <a:ext cx="97015" cy="148303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 rot="-7552065">
              <a:off x="6878288" y="3093885"/>
              <a:ext cx="95573" cy="148303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 rot="-7552065">
              <a:off x="6650682" y="3115934"/>
              <a:ext cx="108550" cy="16189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 rot="-7552065">
              <a:off x="6426387" y="3169124"/>
              <a:ext cx="81567" cy="115965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 rot="-7552065">
              <a:off x="6171727" y="3183814"/>
              <a:ext cx="98457" cy="147273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 rot="-7552065">
              <a:off x="5947514" y="3209007"/>
              <a:ext cx="101340" cy="162309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 rot="-7552065">
              <a:off x="5726253" y="3276864"/>
              <a:ext cx="72916" cy="116995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 rot="-7552065">
              <a:off x="5479230" y="3315964"/>
              <a:ext cx="81361" cy="154276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 rot="-7552065">
              <a:off x="5271649" y="3377220"/>
              <a:ext cx="75799" cy="17405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 rot="-7552065">
              <a:off x="5063998" y="3498735"/>
              <a:ext cx="50052" cy="123586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 rot="-7552065">
              <a:off x="4853592" y="3607903"/>
              <a:ext cx="39959" cy="158602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" name="Google Shape;1027;p22"/>
          <p:cNvSpPr/>
          <p:nvPr/>
        </p:nvSpPr>
        <p:spPr>
          <a:xfrm>
            <a:off x="1409950" y="1081400"/>
            <a:ext cx="6324000" cy="3354600"/>
          </a:xfrm>
          <a:prstGeom prst="roundRect">
            <a:avLst>
              <a:gd name="adj" fmla="val 8397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8" name="Google Shape;1028;p22"/>
          <p:cNvGrpSpPr/>
          <p:nvPr/>
        </p:nvGrpSpPr>
        <p:grpSpPr>
          <a:xfrm>
            <a:off x="-751099" y="-240284"/>
            <a:ext cx="2605393" cy="1188516"/>
            <a:chOff x="3967525" y="3427700"/>
            <a:chExt cx="529950" cy="241750"/>
          </a:xfrm>
        </p:grpSpPr>
        <p:sp>
          <p:nvSpPr>
            <p:cNvPr id="1029" name="Google Shape;102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22"/>
          <p:cNvGrpSpPr/>
          <p:nvPr/>
        </p:nvGrpSpPr>
        <p:grpSpPr>
          <a:xfrm>
            <a:off x="3250281" y="-408254"/>
            <a:ext cx="1100870" cy="1869179"/>
            <a:chOff x="3440606" y="-408254"/>
            <a:chExt cx="1100870" cy="1869179"/>
          </a:xfrm>
        </p:grpSpPr>
        <p:sp>
          <p:nvSpPr>
            <p:cNvPr id="1032" name="Google Shape;1032;p22"/>
            <p:cNvSpPr/>
            <p:nvPr/>
          </p:nvSpPr>
          <p:spPr>
            <a:xfrm>
              <a:off x="3440606" y="1295325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 rot="-10210584">
              <a:off x="3507593" y="1230804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 rot="-10210584">
              <a:off x="4432963" y="-400959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 rot="-10210584">
              <a:off x="4265647" y="-253724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 rot="-10210584">
              <a:off x="4100831" y="-48906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 rot="-10210584">
              <a:off x="3954272" y="213219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 rot="-10210584">
              <a:off x="3789897" y="442852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 rot="-10210584">
              <a:off x="3672788" y="667333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 rot="-10210584">
              <a:off x="3580021" y="963719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2"/>
          <p:cNvGrpSpPr/>
          <p:nvPr/>
        </p:nvGrpSpPr>
        <p:grpSpPr>
          <a:xfrm>
            <a:off x="4737360" y="-447066"/>
            <a:ext cx="1156324" cy="1908016"/>
            <a:chOff x="4546685" y="-447066"/>
            <a:chExt cx="1156324" cy="1908016"/>
          </a:xfrm>
        </p:grpSpPr>
        <p:sp>
          <p:nvSpPr>
            <p:cNvPr id="1044" name="Google Shape;1044;p22"/>
            <p:cNvSpPr/>
            <p:nvPr/>
          </p:nvSpPr>
          <p:spPr>
            <a:xfrm>
              <a:off x="5535308" y="1295350"/>
              <a:ext cx="167700" cy="165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 rot="10210584" flipH="1">
              <a:off x="5588595" y="1191992"/>
              <a:ext cx="47722" cy="189414"/>
            </a:xfrm>
            <a:custGeom>
              <a:avLst/>
              <a:gdLst/>
              <a:ahLst/>
              <a:cxnLst/>
              <a:rect l="l" t="t" r="r" b="b"/>
              <a:pathLst>
                <a:path w="194" h="770" extrusionOk="0">
                  <a:moveTo>
                    <a:pt x="104" y="0"/>
                  </a:moveTo>
                  <a:cubicBezTo>
                    <a:pt x="55" y="0"/>
                    <a:pt x="21" y="35"/>
                    <a:pt x="21" y="83"/>
                  </a:cubicBezTo>
                  <a:lnTo>
                    <a:pt x="21" y="104"/>
                  </a:lnTo>
                  <a:cubicBezTo>
                    <a:pt x="21" y="291"/>
                    <a:pt x="21" y="491"/>
                    <a:pt x="0" y="692"/>
                  </a:cubicBezTo>
                  <a:cubicBezTo>
                    <a:pt x="0" y="736"/>
                    <a:pt x="29" y="769"/>
                    <a:pt x="71" y="769"/>
                  </a:cubicBezTo>
                  <a:cubicBezTo>
                    <a:pt x="75" y="769"/>
                    <a:pt x="79" y="769"/>
                    <a:pt x="83" y="768"/>
                  </a:cubicBezTo>
                  <a:cubicBezTo>
                    <a:pt x="87" y="769"/>
                    <a:pt x="91" y="769"/>
                    <a:pt x="95" y="769"/>
                  </a:cubicBezTo>
                  <a:cubicBezTo>
                    <a:pt x="138" y="769"/>
                    <a:pt x="173" y="736"/>
                    <a:pt x="173" y="692"/>
                  </a:cubicBezTo>
                  <a:cubicBezTo>
                    <a:pt x="187" y="491"/>
                    <a:pt x="194" y="291"/>
                    <a:pt x="194" y="104"/>
                  </a:cubicBezTo>
                  <a:lnTo>
                    <a:pt x="194" y="83"/>
                  </a:lnTo>
                  <a:cubicBezTo>
                    <a:pt x="194" y="35"/>
                    <a:pt x="159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 rot="10210584" flipH="1">
              <a:off x="4557785" y="-439771"/>
              <a:ext cx="97413" cy="138493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 rot="10210584" flipH="1">
              <a:off x="4760679" y="-292536"/>
              <a:ext cx="117584" cy="175884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 rot="10210584" flipH="1">
              <a:off x="4922052" y="-87719"/>
              <a:ext cx="121028" cy="193842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 rot="10210584" flipH="1">
              <a:off x="5102558" y="174406"/>
              <a:ext cx="87081" cy="139723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 rot="10210584" flipH="1">
              <a:off x="5256847" y="404040"/>
              <a:ext cx="97167" cy="184248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 rot="10210584" flipH="1">
              <a:off x="5380597" y="628521"/>
              <a:ext cx="90525" cy="207863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 rot="10210584" flipH="1">
              <a:off x="5504114" y="924907"/>
              <a:ext cx="59776" cy="147595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22"/>
          <p:cNvSpPr txBox="1">
            <a:spLocks noGrp="1"/>
          </p:cNvSpPr>
          <p:nvPr>
            <p:ph type="title"/>
          </p:nvPr>
        </p:nvSpPr>
        <p:spPr>
          <a:xfrm>
            <a:off x="3339322" y="2396263"/>
            <a:ext cx="3923100" cy="97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300">
                <a:solidFill>
                  <a:schemeClr val="accent1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6" name="Google Shape;1056;p22"/>
          <p:cNvSpPr txBox="1">
            <a:spLocks noGrp="1"/>
          </p:cNvSpPr>
          <p:nvPr>
            <p:ph type="title" idx="2" hasCustomPrompt="1"/>
          </p:nvPr>
        </p:nvSpPr>
        <p:spPr>
          <a:xfrm>
            <a:off x="6133313" y="1418493"/>
            <a:ext cx="112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7" name="Google Shape;1057;p22"/>
          <p:cNvSpPr txBox="1">
            <a:spLocks noGrp="1"/>
          </p:cNvSpPr>
          <p:nvPr>
            <p:ph type="subTitle" idx="1"/>
          </p:nvPr>
        </p:nvSpPr>
        <p:spPr>
          <a:xfrm>
            <a:off x="2690813" y="3428819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Comic Sans MS" panose="030F0702030302020204" pitchFamily="66" charset="0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8" name="Google Shape;1058;p22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1059" name="Google Shape;1059;p22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0"/>
          <p:cNvGrpSpPr/>
          <p:nvPr/>
        </p:nvGrpSpPr>
        <p:grpSpPr>
          <a:xfrm>
            <a:off x="-490580" y="297530"/>
            <a:ext cx="1976396" cy="901582"/>
            <a:chOff x="3967525" y="3427700"/>
            <a:chExt cx="529950" cy="241750"/>
          </a:xfrm>
        </p:grpSpPr>
        <p:sp>
          <p:nvSpPr>
            <p:cNvPr id="1466" name="Google Shape;1466;p3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8" name="Google Shape;1468;p30"/>
          <p:cNvGrpSpPr/>
          <p:nvPr/>
        </p:nvGrpSpPr>
        <p:grpSpPr>
          <a:xfrm flipH="1">
            <a:off x="8464700" y="4461758"/>
            <a:ext cx="1528185" cy="528825"/>
            <a:chOff x="6438300" y="4207200"/>
            <a:chExt cx="2705710" cy="936305"/>
          </a:xfrm>
        </p:grpSpPr>
        <p:sp>
          <p:nvSpPr>
            <p:cNvPr id="1469" name="Google Shape;1469;p30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" name="Google Shape;1471;p30"/>
          <p:cNvGrpSpPr/>
          <p:nvPr/>
        </p:nvGrpSpPr>
        <p:grpSpPr>
          <a:xfrm>
            <a:off x="7510254" y="22306"/>
            <a:ext cx="1492963" cy="5372870"/>
            <a:chOff x="6917898" y="-486301"/>
            <a:chExt cx="1382245" cy="4974419"/>
          </a:xfrm>
        </p:grpSpPr>
        <p:sp>
          <p:nvSpPr>
            <p:cNvPr id="1472" name="Google Shape;1472;p30"/>
            <p:cNvSpPr/>
            <p:nvPr/>
          </p:nvSpPr>
          <p:spPr>
            <a:xfrm rot="180920">
              <a:off x="6931589" y="251345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 rot="180920">
              <a:off x="6921220" y="2779264"/>
              <a:ext cx="41713" cy="127410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 rot="180920">
              <a:off x="6953239" y="2284139"/>
              <a:ext cx="51625" cy="177176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 rot="180920">
              <a:off x="6924252" y="2994308"/>
              <a:ext cx="57407" cy="179241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 rot="180920">
              <a:off x="7002946" y="2074054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 rot="180920">
              <a:off x="6948661" y="3224674"/>
              <a:ext cx="64428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 rot="180920">
              <a:off x="7069840" y="1821264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 rot="180920">
              <a:off x="7002936" y="3488262"/>
              <a:ext cx="64428" cy="121628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 rot="180920">
              <a:off x="7146452" y="1608226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 rot="180920">
              <a:off x="7059493" y="3695711"/>
              <a:ext cx="93131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 rot="180920">
              <a:off x="7259631" y="1417495"/>
              <a:ext cx="75785" cy="115846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 rot="180920">
              <a:off x="7141589" y="3912706"/>
              <a:ext cx="97261" cy="148679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 rot="180920">
              <a:off x="7374103" y="1183173"/>
              <a:ext cx="95815" cy="148679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 rot="180920">
              <a:off x="7261388" y="4153849"/>
              <a:ext cx="87555" cy="110890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 rot="180920">
              <a:off x="7484243" y="985646"/>
              <a:ext cx="108825" cy="162308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 rot="180920">
              <a:off x="7372576" y="4337299"/>
              <a:ext cx="124519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 rot="180920">
              <a:off x="7623829" y="804083"/>
              <a:ext cx="81773" cy="116259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 rot="180920">
              <a:off x="7746634" y="57714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 rot="180920">
              <a:off x="7859858" y="375176"/>
              <a:ext cx="101597" cy="162721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 rot="180920">
              <a:off x="7987024" y="185683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80920">
              <a:off x="8090532" y="-58823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80920">
              <a:off x="8170189" y="-277672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80920">
              <a:off x="8246740" y="-485067"/>
              <a:ext cx="50179" cy="123899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30"/>
          <p:cNvSpPr/>
          <p:nvPr/>
        </p:nvSpPr>
        <p:spPr>
          <a:xfrm rot="-7782537">
            <a:off x="2883373" y="1520975"/>
            <a:ext cx="40061" cy="163341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0"/>
          <p:cNvSpPr/>
          <p:nvPr/>
        </p:nvSpPr>
        <p:spPr>
          <a:xfrm rot="-7782537">
            <a:off x="3071094" y="1377795"/>
            <a:ext cx="41713" cy="127410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0"/>
          <p:cNvSpPr/>
          <p:nvPr/>
        </p:nvSpPr>
        <p:spPr>
          <a:xfrm rot="-7782537">
            <a:off x="2695599" y="1644795"/>
            <a:ext cx="51625" cy="177177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0"/>
          <p:cNvSpPr/>
          <p:nvPr/>
        </p:nvSpPr>
        <p:spPr>
          <a:xfrm rot="-7782537">
            <a:off x="3232881" y="1180403"/>
            <a:ext cx="57407" cy="179242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0"/>
          <p:cNvSpPr/>
          <p:nvPr/>
        </p:nvSpPr>
        <p:spPr>
          <a:xfrm rot="-7782537">
            <a:off x="2484181" y="1794282"/>
            <a:ext cx="55961" cy="123487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0"/>
          <p:cNvSpPr/>
          <p:nvPr/>
        </p:nvSpPr>
        <p:spPr>
          <a:xfrm rot="-7782537">
            <a:off x="3371848" y="1021446"/>
            <a:ext cx="64428" cy="157972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0"/>
          <p:cNvSpPr/>
          <p:nvPr/>
        </p:nvSpPr>
        <p:spPr>
          <a:xfrm rot="-7782537">
            <a:off x="2248945" y="1883656"/>
            <a:ext cx="74546" cy="154668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0"/>
          <p:cNvSpPr/>
          <p:nvPr/>
        </p:nvSpPr>
        <p:spPr>
          <a:xfrm rot="-7782537">
            <a:off x="3515313" y="833238"/>
            <a:ext cx="64428" cy="121628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0"/>
          <p:cNvSpPr/>
          <p:nvPr/>
        </p:nvSpPr>
        <p:spPr>
          <a:xfrm rot="-7782537">
            <a:off x="2031388" y="1953489"/>
            <a:ext cx="91686" cy="169123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0"/>
          <p:cNvSpPr/>
          <p:nvPr/>
        </p:nvSpPr>
        <p:spPr>
          <a:xfrm rot="-7782537">
            <a:off x="3621784" y="602618"/>
            <a:ext cx="93131" cy="166645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0"/>
          <p:cNvSpPr/>
          <p:nvPr/>
        </p:nvSpPr>
        <p:spPr>
          <a:xfrm rot="-7782537">
            <a:off x="1808258" y="2050303"/>
            <a:ext cx="75785" cy="115846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0"/>
          <p:cNvSpPr/>
          <p:nvPr/>
        </p:nvSpPr>
        <p:spPr>
          <a:xfrm rot="-7782537">
            <a:off x="3715429" y="408643"/>
            <a:ext cx="97261" cy="148680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0"/>
          <p:cNvSpPr/>
          <p:nvPr/>
        </p:nvSpPr>
        <p:spPr>
          <a:xfrm rot="-7782537">
            <a:off x="1553703" y="2090276"/>
            <a:ext cx="95816" cy="148680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0"/>
          <p:cNvSpPr/>
          <p:nvPr/>
        </p:nvSpPr>
        <p:spPr>
          <a:xfrm rot="-7782537">
            <a:off x="3805564" y="192307"/>
            <a:ext cx="87556" cy="110890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0"/>
          <p:cNvSpPr/>
          <p:nvPr/>
        </p:nvSpPr>
        <p:spPr>
          <a:xfrm rot="-7782537">
            <a:off x="1327955" y="2127165"/>
            <a:ext cx="108825" cy="162309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0"/>
          <p:cNvSpPr/>
          <p:nvPr/>
        </p:nvSpPr>
        <p:spPr>
          <a:xfrm rot="-7782537">
            <a:off x="3847373" y="-58266"/>
            <a:ext cx="124519" cy="147647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0"/>
          <p:cNvSpPr/>
          <p:nvPr/>
        </p:nvSpPr>
        <p:spPr>
          <a:xfrm rot="-7782537">
            <a:off x="1105657" y="2196390"/>
            <a:ext cx="81774" cy="116259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0"/>
          <p:cNvSpPr/>
          <p:nvPr/>
        </p:nvSpPr>
        <p:spPr>
          <a:xfrm rot="-7782537">
            <a:off x="852944" y="2227582"/>
            <a:ext cx="98707" cy="147647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0"/>
          <p:cNvSpPr/>
          <p:nvPr/>
        </p:nvSpPr>
        <p:spPr>
          <a:xfrm rot="-7782537">
            <a:off x="630861" y="2267724"/>
            <a:ext cx="101598" cy="162722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0"/>
          <p:cNvSpPr/>
          <p:nvPr/>
        </p:nvSpPr>
        <p:spPr>
          <a:xfrm rot="-7782537">
            <a:off x="412605" y="2351464"/>
            <a:ext cx="73101" cy="117292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0"/>
          <p:cNvSpPr/>
          <p:nvPr/>
        </p:nvSpPr>
        <p:spPr>
          <a:xfrm rot="-7782537">
            <a:off x="169380" y="2406838"/>
            <a:ext cx="81567" cy="154668"/>
          </a:xfrm>
          <a:custGeom>
            <a:avLst/>
            <a:gdLst/>
            <a:ahLst/>
            <a:cxnLst/>
            <a:rect l="l" t="t" r="r" b="b"/>
            <a:pathLst>
              <a:path w="395" h="749" extrusionOk="0">
                <a:moveTo>
                  <a:pt x="292" y="1"/>
                </a:moveTo>
                <a:cubicBezTo>
                  <a:pt x="256" y="1"/>
                  <a:pt x="225" y="25"/>
                  <a:pt x="215" y="56"/>
                </a:cubicBezTo>
                <a:cubicBezTo>
                  <a:pt x="145" y="243"/>
                  <a:pt x="76" y="430"/>
                  <a:pt x="7" y="624"/>
                </a:cubicBezTo>
                <a:cubicBezTo>
                  <a:pt x="0" y="638"/>
                  <a:pt x="0" y="645"/>
                  <a:pt x="0" y="659"/>
                </a:cubicBezTo>
                <a:cubicBezTo>
                  <a:pt x="0" y="693"/>
                  <a:pt x="14" y="728"/>
                  <a:pt x="55" y="742"/>
                </a:cubicBezTo>
                <a:cubicBezTo>
                  <a:pt x="65" y="746"/>
                  <a:pt x="76" y="749"/>
                  <a:pt x="86" y="749"/>
                </a:cubicBezTo>
                <a:cubicBezTo>
                  <a:pt x="121" y="749"/>
                  <a:pt x="156" y="725"/>
                  <a:pt x="166" y="693"/>
                </a:cubicBezTo>
                <a:cubicBezTo>
                  <a:pt x="249" y="499"/>
                  <a:pt x="318" y="313"/>
                  <a:pt x="374" y="119"/>
                </a:cubicBezTo>
                <a:cubicBezTo>
                  <a:pt x="395" y="70"/>
                  <a:pt x="367" y="22"/>
                  <a:pt x="325" y="8"/>
                </a:cubicBezTo>
                <a:cubicBezTo>
                  <a:pt x="314" y="3"/>
                  <a:pt x="303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0"/>
          <p:cNvSpPr/>
          <p:nvPr/>
        </p:nvSpPr>
        <p:spPr>
          <a:xfrm rot="-7782537">
            <a:off x="-33476" y="2482214"/>
            <a:ext cx="75992" cy="174492"/>
          </a:xfrm>
          <a:custGeom>
            <a:avLst/>
            <a:gdLst/>
            <a:ahLst/>
            <a:cxnLst/>
            <a:rect l="l" t="t" r="r" b="b"/>
            <a:pathLst>
              <a:path w="368" h="845" extrusionOk="0">
                <a:moveTo>
                  <a:pt x="261" y="0"/>
                </a:moveTo>
                <a:cubicBezTo>
                  <a:pt x="224" y="0"/>
                  <a:pt x="193" y="29"/>
                  <a:pt x="187" y="62"/>
                </a:cubicBezTo>
                <a:cubicBezTo>
                  <a:pt x="132" y="283"/>
                  <a:pt x="69" y="505"/>
                  <a:pt x="0" y="733"/>
                </a:cubicBezTo>
                <a:lnTo>
                  <a:pt x="0" y="754"/>
                </a:lnTo>
                <a:cubicBezTo>
                  <a:pt x="0" y="788"/>
                  <a:pt x="21" y="823"/>
                  <a:pt x="63" y="844"/>
                </a:cubicBezTo>
                <a:cubicBezTo>
                  <a:pt x="67" y="845"/>
                  <a:pt x="71" y="845"/>
                  <a:pt x="76" y="845"/>
                </a:cubicBezTo>
                <a:cubicBezTo>
                  <a:pt x="114" y="845"/>
                  <a:pt x="154" y="819"/>
                  <a:pt x="166" y="782"/>
                </a:cubicBezTo>
                <a:cubicBezTo>
                  <a:pt x="236" y="560"/>
                  <a:pt x="298" y="325"/>
                  <a:pt x="346" y="110"/>
                </a:cubicBezTo>
                <a:cubicBezTo>
                  <a:pt x="367" y="62"/>
                  <a:pt x="332" y="13"/>
                  <a:pt x="291" y="6"/>
                </a:cubicBezTo>
                <a:cubicBezTo>
                  <a:pt x="281" y="2"/>
                  <a:pt x="271" y="0"/>
                  <a:pt x="26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31"/>
          <p:cNvGrpSpPr/>
          <p:nvPr/>
        </p:nvGrpSpPr>
        <p:grpSpPr>
          <a:xfrm>
            <a:off x="85" y="3930996"/>
            <a:ext cx="2996761" cy="1367048"/>
            <a:chOff x="3967525" y="3427700"/>
            <a:chExt cx="529950" cy="241750"/>
          </a:xfrm>
        </p:grpSpPr>
        <p:sp>
          <p:nvSpPr>
            <p:cNvPr id="1519" name="Google Shape;1519;p3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31"/>
          <p:cNvGrpSpPr/>
          <p:nvPr/>
        </p:nvGrpSpPr>
        <p:grpSpPr>
          <a:xfrm flipH="1">
            <a:off x="7644577" y="231134"/>
            <a:ext cx="1782251" cy="616744"/>
            <a:chOff x="6438300" y="4207200"/>
            <a:chExt cx="2705710" cy="936305"/>
          </a:xfrm>
        </p:grpSpPr>
        <p:sp>
          <p:nvSpPr>
            <p:cNvPr id="1522" name="Google Shape;1522;p31"/>
            <p:cNvSpPr/>
            <p:nvPr/>
          </p:nvSpPr>
          <p:spPr>
            <a:xfrm>
              <a:off x="6438300" y="4207200"/>
              <a:ext cx="2705710" cy="935536"/>
            </a:xfrm>
            <a:custGeom>
              <a:avLst/>
              <a:gdLst/>
              <a:ahLst/>
              <a:cxnLst/>
              <a:rect l="l" t="t" r="r" b="b"/>
              <a:pathLst>
                <a:path w="28077" h="9708" extrusionOk="0">
                  <a:moveTo>
                    <a:pt x="22295" y="1"/>
                  </a:moveTo>
                  <a:cubicBezTo>
                    <a:pt x="19988" y="1"/>
                    <a:pt x="17737" y="1729"/>
                    <a:pt x="17336" y="4002"/>
                  </a:cubicBezTo>
                  <a:cubicBezTo>
                    <a:pt x="17227" y="3971"/>
                    <a:pt x="17114" y="3956"/>
                    <a:pt x="17002" y="3956"/>
                  </a:cubicBezTo>
                  <a:cubicBezTo>
                    <a:pt x="16379" y="3956"/>
                    <a:pt x="15762" y="4418"/>
                    <a:pt x="15627" y="5034"/>
                  </a:cubicBezTo>
                  <a:cubicBezTo>
                    <a:pt x="15502" y="3082"/>
                    <a:pt x="14444" y="1449"/>
                    <a:pt x="12596" y="784"/>
                  </a:cubicBezTo>
                  <a:cubicBezTo>
                    <a:pt x="11798" y="498"/>
                    <a:pt x="10946" y="335"/>
                    <a:pt x="10097" y="335"/>
                  </a:cubicBezTo>
                  <a:cubicBezTo>
                    <a:pt x="9613" y="335"/>
                    <a:pt x="9130" y="388"/>
                    <a:pt x="8658" y="501"/>
                  </a:cubicBezTo>
                  <a:cubicBezTo>
                    <a:pt x="6072" y="1123"/>
                    <a:pt x="3914" y="3839"/>
                    <a:pt x="4684" y="6529"/>
                  </a:cubicBezTo>
                  <a:lnTo>
                    <a:pt x="4684" y="6529"/>
                  </a:lnTo>
                  <a:cubicBezTo>
                    <a:pt x="4514" y="5942"/>
                    <a:pt x="3926" y="5731"/>
                    <a:pt x="3263" y="5731"/>
                  </a:cubicBezTo>
                  <a:cubicBezTo>
                    <a:pt x="2420" y="5731"/>
                    <a:pt x="1456" y="6073"/>
                    <a:pt x="1080" y="6418"/>
                  </a:cubicBezTo>
                  <a:cubicBezTo>
                    <a:pt x="285" y="7130"/>
                    <a:pt x="1" y="8369"/>
                    <a:pt x="402" y="9366"/>
                  </a:cubicBezTo>
                  <a:cubicBezTo>
                    <a:pt x="5419" y="9546"/>
                    <a:pt x="10451" y="9636"/>
                    <a:pt x="15475" y="9636"/>
                  </a:cubicBezTo>
                  <a:cubicBezTo>
                    <a:pt x="17987" y="9636"/>
                    <a:pt x="20499" y="9608"/>
                    <a:pt x="23011" y="9566"/>
                  </a:cubicBezTo>
                  <a:cubicBezTo>
                    <a:pt x="23022" y="9566"/>
                    <a:pt x="23034" y="9566"/>
                    <a:pt x="23046" y="9566"/>
                  </a:cubicBezTo>
                  <a:cubicBezTo>
                    <a:pt x="23523" y="9566"/>
                    <a:pt x="24530" y="9707"/>
                    <a:pt x="25465" y="9707"/>
                  </a:cubicBezTo>
                  <a:cubicBezTo>
                    <a:pt x="26303" y="9707"/>
                    <a:pt x="27084" y="9594"/>
                    <a:pt x="27378" y="9165"/>
                  </a:cubicBezTo>
                  <a:cubicBezTo>
                    <a:pt x="27433" y="9089"/>
                    <a:pt x="27475" y="8999"/>
                    <a:pt x="27489" y="8895"/>
                  </a:cubicBezTo>
                  <a:cubicBezTo>
                    <a:pt x="27558" y="8515"/>
                    <a:pt x="27350" y="8099"/>
                    <a:pt x="27018" y="7926"/>
                  </a:cubicBezTo>
                  <a:cubicBezTo>
                    <a:pt x="28001" y="6971"/>
                    <a:pt x="28077" y="5380"/>
                    <a:pt x="27655" y="4072"/>
                  </a:cubicBezTo>
                  <a:cubicBezTo>
                    <a:pt x="26928" y="1829"/>
                    <a:pt x="24783" y="72"/>
                    <a:pt x="22430" y="2"/>
                  </a:cubicBezTo>
                  <a:cubicBezTo>
                    <a:pt x="22385" y="1"/>
                    <a:pt x="22340" y="1"/>
                    <a:pt x="22295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719114" y="4429904"/>
              <a:ext cx="2397623" cy="713601"/>
            </a:xfrm>
            <a:custGeom>
              <a:avLst/>
              <a:gdLst/>
              <a:ahLst/>
              <a:cxnLst/>
              <a:rect l="l" t="t" r="r" b="b"/>
              <a:pathLst>
                <a:path w="24880" h="7405" extrusionOk="0">
                  <a:moveTo>
                    <a:pt x="19753" y="1"/>
                  </a:moveTo>
                  <a:cubicBezTo>
                    <a:pt x="19089" y="1"/>
                    <a:pt x="18427" y="124"/>
                    <a:pt x="17813" y="377"/>
                  </a:cubicBezTo>
                  <a:cubicBezTo>
                    <a:pt x="16028" y="1110"/>
                    <a:pt x="14761" y="2930"/>
                    <a:pt x="14658" y="4854"/>
                  </a:cubicBezTo>
                  <a:cubicBezTo>
                    <a:pt x="14242" y="4778"/>
                    <a:pt x="13823" y="4702"/>
                    <a:pt x="13406" y="4702"/>
                  </a:cubicBezTo>
                  <a:cubicBezTo>
                    <a:pt x="13253" y="4702"/>
                    <a:pt x="13100" y="4712"/>
                    <a:pt x="12948" y="4736"/>
                  </a:cubicBezTo>
                  <a:cubicBezTo>
                    <a:pt x="12388" y="4819"/>
                    <a:pt x="11820" y="5117"/>
                    <a:pt x="11564" y="5636"/>
                  </a:cubicBezTo>
                  <a:cubicBezTo>
                    <a:pt x="10824" y="4743"/>
                    <a:pt x="10000" y="3906"/>
                    <a:pt x="8997" y="3318"/>
                  </a:cubicBezTo>
                  <a:cubicBezTo>
                    <a:pt x="8110" y="2791"/>
                    <a:pt x="7082" y="2503"/>
                    <a:pt x="6081" y="2503"/>
                  </a:cubicBezTo>
                  <a:cubicBezTo>
                    <a:pt x="4545" y="2503"/>
                    <a:pt x="3073" y="3182"/>
                    <a:pt x="2277" y="4716"/>
                  </a:cubicBezTo>
                  <a:cubicBezTo>
                    <a:pt x="2215" y="4707"/>
                    <a:pt x="2152" y="4703"/>
                    <a:pt x="2089" y="4703"/>
                  </a:cubicBezTo>
                  <a:cubicBezTo>
                    <a:pt x="1631" y="4703"/>
                    <a:pt x="1173" y="4919"/>
                    <a:pt x="845" y="5242"/>
                  </a:cubicBezTo>
                  <a:cubicBezTo>
                    <a:pt x="478" y="5608"/>
                    <a:pt x="236" y="6100"/>
                    <a:pt x="69" y="6591"/>
                  </a:cubicBezTo>
                  <a:cubicBezTo>
                    <a:pt x="35" y="6695"/>
                    <a:pt x="0" y="6819"/>
                    <a:pt x="49" y="6923"/>
                  </a:cubicBezTo>
                  <a:cubicBezTo>
                    <a:pt x="118" y="7041"/>
                    <a:pt x="277" y="7069"/>
                    <a:pt x="409" y="7089"/>
                  </a:cubicBezTo>
                  <a:cubicBezTo>
                    <a:pt x="2263" y="7297"/>
                    <a:pt x="4083" y="7255"/>
                    <a:pt x="5945" y="7283"/>
                  </a:cubicBezTo>
                  <a:cubicBezTo>
                    <a:pt x="8139" y="7318"/>
                    <a:pt x="10339" y="7338"/>
                    <a:pt x="12526" y="7338"/>
                  </a:cubicBezTo>
                  <a:cubicBezTo>
                    <a:pt x="15031" y="7338"/>
                    <a:pt x="17550" y="7311"/>
                    <a:pt x="20062" y="7269"/>
                  </a:cubicBezTo>
                  <a:cubicBezTo>
                    <a:pt x="20070" y="7269"/>
                    <a:pt x="20078" y="7269"/>
                    <a:pt x="20087" y="7269"/>
                  </a:cubicBezTo>
                  <a:cubicBezTo>
                    <a:pt x="20426" y="7269"/>
                    <a:pt x="21543" y="7404"/>
                    <a:pt x="22549" y="7404"/>
                  </a:cubicBezTo>
                  <a:cubicBezTo>
                    <a:pt x="23475" y="7404"/>
                    <a:pt x="24307" y="7289"/>
                    <a:pt x="24346" y="6847"/>
                  </a:cubicBezTo>
                  <a:cubicBezTo>
                    <a:pt x="24346" y="6813"/>
                    <a:pt x="24346" y="6778"/>
                    <a:pt x="24332" y="6736"/>
                  </a:cubicBezTo>
                  <a:cubicBezTo>
                    <a:pt x="24312" y="6598"/>
                    <a:pt x="24215" y="6480"/>
                    <a:pt x="24159" y="6356"/>
                  </a:cubicBezTo>
                  <a:cubicBezTo>
                    <a:pt x="23979" y="5906"/>
                    <a:pt x="24277" y="5408"/>
                    <a:pt x="24429" y="4951"/>
                  </a:cubicBezTo>
                  <a:cubicBezTo>
                    <a:pt x="24879" y="3664"/>
                    <a:pt x="24242" y="2190"/>
                    <a:pt x="23218" y="1283"/>
                  </a:cubicBezTo>
                  <a:cubicBezTo>
                    <a:pt x="22280" y="444"/>
                    <a:pt x="21014" y="1"/>
                    <a:pt x="19753" y="1"/>
                  </a:cubicBezTo>
                  <a:close/>
                </a:path>
              </a:pathLst>
            </a:custGeom>
            <a:solidFill>
              <a:srgbClr val="FDF7E4">
                <a:alpha val="5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4" name="Google Shape;1524;p31"/>
          <p:cNvSpPr/>
          <p:nvPr/>
        </p:nvSpPr>
        <p:spPr>
          <a:xfrm rot="2880928">
            <a:off x="6667208" y="356978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 rot="2880928">
            <a:off x="6484382" y="375625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2880928">
            <a:off x="6838083" y="342500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1"/>
          <p:cNvSpPr/>
          <p:nvPr/>
        </p:nvSpPr>
        <p:spPr>
          <a:xfrm rot="2880928">
            <a:off x="6313844" y="390841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31"/>
          <p:cNvSpPr/>
          <p:nvPr/>
        </p:nvSpPr>
        <p:spPr>
          <a:xfrm rot="2880928">
            <a:off x="7040130" y="332099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31"/>
          <p:cNvSpPr/>
          <p:nvPr/>
        </p:nvSpPr>
        <p:spPr>
          <a:xfrm rot="2880928">
            <a:off x="6174702" y="409416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2880928">
            <a:off x="7252435" y="319154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31"/>
          <p:cNvSpPr/>
          <p:nvPr/>
        </p:nvSpPr>
        <p:spPr>
          <a:xfrm rot="2880928">
            <a:off x="6039544" y="432424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31"/>
          <p:cNvSpPr/>
          <p:nvPr/>
        </p:nvSpPr>
        <p:spPr>
          <a:xfrm rot="2880928">
            <a:off x="7449629" y="309902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1"/>
          <p:cNvSpPr/>
          <p:nvPr/>
        </p:nvSpPr>
        <p:spPr>
          <a:xfrm rot="2880928">
            <a:off x="5912729" y="451448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31"/>
          <p:cNvSpPr/>
          <p:nvPr/>
        </p:nvSpPr>
        <p:spPr>
          <a:xfrm rot="2880928">
            <a:off x="7685690" y="304636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 rot="2880928">
            <a:off x="5823088" y="473006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 rot="2880928">
            <a:off x="7917783" y="296389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 rot="2880928">
            <a:off x="5752066" y="498739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 rot="2880928">
            <a:off x="8128613" y="290470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 rot="2880928">
            <a:off x="8375942" y="287220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 rot="2880928">
            <a:off x="8609668" y="279996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1"/>
          <p:cNvSpPr/>
          <p:nvPr/>
        </p:nvSpPr>
        <p:spPr>
          <a:xfrm rot="2880928">
            <a:off x="8826793" y="273602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1"/>
          <p:cNvSpPr/>
          <p:nvPr/>
        </p:nvSpPr>
        <p:spPr>
          <a:xfrm rot="2880928">
            <a:off x="9070939" y="2688527"/>
            <a:ext cx="73100" cy="117291"/>
          </a:xfrm>
          <a:custGeom>
            <a:avLst/>
            <a:gdLst/>
            <a:ahLst/>
            <a:cxnLst/>
            <a:rect l="l" t="t" r="r" b="b"/>
            <a:pathLst>
              <a:path w="354" h="568" extrusionOk="0">
                <a:moveTo>
                  <a:pt x="257" y="1"/>
                </a:moveTo>
                <a:cubicBezTo>
                  <a:pt x="225" y="1"/>
                  <a:pt x="195" y="20"/>
                  <a:pt x="180" y="51"/>
                </a:cubicBezTo>
                <a:cubicBezTo>
                  <a:pt x="132" y="189"/>
                  <a:pt x="69" y="320"/>
                  <a:pt x="7" y="452"/>
                </a:cubicBezTo>
                <a:cubicBezTo>
                  <a:pt x="0" y="459"/>
                  <a:pt x="0" y="473"/>
                  <a:pt x="0" y="487"/>
                </a:cubicBezTo>
                <a:cubicBezTo>
                  <a:pt x="0" y="521"/>
                  <a:pt x="14" y="556"/>
                  <a:pt x="49" y="563"/>
                </a:cubicBezTo>
                <a:cubicBezTo>
                  <a:pt x="61" y="566"/>
                  <a:pt x="73" y="568"/>
                  <a:pt x="85" y="568"/>
                </a:cubicBezTo>
                <a:cubicBezTo>
                  <a:pt x="120" y="568"/>
                  <a:pt x="151" y="552"/>
                  <a:pt x="166" y="521"/>
                </a:cubicBezTo>
                <a:cubicBezTo>
                  <a:pt x="222" y="390"/>
                  <a:pt x="277" y="251"/>
                  <a:pt x="339" y="120"/>
                </a:cubicBezTo>
                <a:cubicBezTo>
                  <a:pt x="353" y="78"/>
                  <a:pt x="339" y="23"/>
                  <a:pt x="291" y="9"/>
                </a:cubicBezTo>
                <a:cubicBezTo>
                  <a:pt x="280" y="4"/>
                  <a:pt x="268" y="1"/>
                  <a:pt x="25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31"/>
          <p:cNvGrpSpPr/>
          <p:nvPr/>
        </p:nvGrpSpPr>
        <p:grpSpPr>
          <a:xfrm>
            <a:off x="-205771" y="43976"/>
            <a:ext cx="4281571" cy="3400840"/>
            <a:chOff x="-205771" y="43976"/>
            <a:chExt cx="4281571" cy="3400840"/>
          </a:xfrm>
        </p:grpSpPr>
        <p:sp>
          <p:nvSpPr>
            <p:cNvPr id="1544" name="Google Shape;1544;p31"/>
            <p:cNvSpPr/>
            <p:nvPr/>
          </p:nvSpPr>
          <p:spPr>
            <a:xfrm rot="3317691" flipH="1">
              <a:off x="2115856" y="2727122"/>
              <a:ext cx="40060" cy="163339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 rot="3317691" flipH="1">
              <a:off x="1909151" y="2883404"/>
              <a:ext cx="41712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 rot="3317691" flipH="1">
              <a:off x="2284903" y="2580031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 rot="3317691" flipH="1">
              <a:off x="1690556" y="2974813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 rot="3317691" flipH="1">
              <a:off x="2457088" y="2438271"/>
              <a:ext cx="55961" cy="123485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 rot="3317691" flipH="1">
              <a:off x="1485409" y="3077121"/>
              <a:ext cx="64427" cy="157970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 rot="3317691" flipH="1">
              <a:off x="2609607" y="2233248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3317691" flipH="1">
              <a:off x="1248071" y="317803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3317691" flipH="1">
              <a:off x="2731415" y="2045422"/>
              <a:ext cx="91685" cy="169121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rot="3317691" flipH="1">
              <a:off x="1000799" y="3215989"/>
              <a:ext cx="93130" cy="166643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rot="3317691" flipH="1">
              <a:off x="2869047" y="1868332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rot="3317691" flipH="1">
              <a:off x="777523" y="3262631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rot="3317691" flipH="1">
              <a:off x="2979052" y="1631518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rot="3317691" flipH="1">
              <a:off x="532880" y="3300470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rot="3317691" flipH="1">
              <a:off x="3073549" y="1425265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rot="3317691" flipH="1">
              <a:off x="274544" y="3277780"/>
              <a:ext cx="124518" cy="147646"/>
            </a:xfrm>
            <a:custGeom>
              <a:avLst/>
              <a:gdLst/>
              <a:ahLst/>
              <a:cxnLst/>
              <a:rect l="l" t="t" r="r" b="b"/>
              <a:pathLst>
                <a:path w="603" h="715" extrusionOk="0">
                  <a:moveTo>
                    <a:pt x="85" y="0"/>
                  </a:moveTo>
                  <a:cubicBezTo>
                    <a:pt x="67" y="0"/>
                    <a:pt x="49" y="6"/>
                    <a:pt x="35" y="17"/>
                  </a:cubicBezTo>
                  <a:cubicBezTo>
                    <a:pt x="7" y="31"/>
                    <a:pt x="0" y="59"/>
                    <a:pt x="0" y="86"/>
                  </a:cubicBezTo>
                  <a:cubicBezTo>
                    <a:pt x="0" y="107"/>
                    <a:pt x="0" y="128"/>
                    <a:pt x="14" y="128"/>
                  </a:cubicBezTo>
                  <a:cubicBezTo>
                    <a:pt x="146" y="301"/>
                    <a:pt x="284" y="481"/>
                    <a:pt x="436" y="682"/>
                  </a:cubicBezTo>
                  <a:cubicBezTo>
                    <a:pt x="451" y="704"/>
                    <a:pt x="477" y="715"/>
                    <a:pt x="503" y="715"/>
                  </a:cubicBezTo>
                  <a:cubicBezTo>
                    <a:pt x="524" y="715"/>
                    <a:pt x="545" y="708"/>
                    <a:pt x="561" y="695"/>
                  </a:cubicBezTo>
                  <a:cubicBezTo>
                    <a:pt x="602" y="675"/>
                    <a:pt x="602" y="612"/>
                    <a:pt x="575" y="578"/>
                  </a:cubicBezTo>
                  <a:cubicBezTo>
                    <a:pt x="422" y="377"/>
                    <a:pt x="284" y="204"/>
                    <a:pt x="152" y="31"/>
                  </a:cubicBezTo>
                  <a:cubicBezTo>
                    <a:pt x="136" y="11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rot="3317691" flipH="1">
              <a:off x="3194938" y="1233550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rot="3317691" flipH="1">
              <a:off x="54646" y="3271104"/>
              <a:ext cx="117291" cy="131745"/>
            </a:xfrm>
            <a:custGeom>
              <a:avLst/>
              <a:gdLst/>
              <a:ahLst/>
              <a:cxnLst/>
              <a:rect l="l" t="t" r="r" b="b"/>
              <a:pathLst>
                <a:path w="568" h="638" extrusionOk="0">
                  <a:moveTo>
                    <a:pt x="88" y="1"/>
                  </a:moveTo>
                  <a:cubicBezTo>
                    <a:pt x="69" y="1"/>
                    <a:pt x="50" y="6"/>
                    <a:pt x="35" y="15"/>
                  </a:cubicBezTo>
                  <a:cubicBezTo>
                    <a:pt x="7" y="36"/>
                    <a:pt x="0" y="63"/>
                    <a:pt x="0" y="84"/>
                  </a:cubicBezTo>
                  <a:cubicBezTo>
                    <a:pt x="0" y="105"/>
                    <a:pt x="7" y="119"/>
                    <a:pt x="14" y="140"/>
                  </a:cubicBezTo>
                  <a:lnTo>
                    <a:pt x="402" y="603"/>
                  </a:lnTo>
                  <a:cubicBezTo>
                    <a:pt x="418" y="624"/>
                    <a:pt x="447" y="637"/>
                    <a:pt x="475" y="637"/>
                  </a:cubicBezTo>
                  <a:cubicBezTo>
                    <a:pt x="494" y="637"/>
                    <a:pt x="512" y="631"/>
                    <a:pt x="526" y="617"/>
                  </a:cubicBezTo>
                  <a:cubicBezTo>
                    <a:pt x="561" y="589"/>
                    <a:pt x="568" y="527"/>
                    <a:pt x="533" y="493"/>
                  </a:cubicBezTo>
                  <a:cubicBezTo>
                    <a:pt x="415" y="340"/>
                    <a:pt x="284" y="181"/>
                    <a:pt x="152" y="29"/>
                  </a:cubicBezTo>
                  <a:cubicBezTo>
                    <a:pt x="137" y="9"/>
                    <a:pt x="112" y="1"/>
                    <a:pt x="8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rot="3317691" flipH="1">
              <a:off x="3297258" y="995188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3317691" flipH="1">
              <a:off x="3401020" y="787937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3317691" flipH="1">
              <a:off x="-183667" y="3265323"/>
              <a:ext cx="96021" cy="104075"/>
            </a:xfrm>
            <a:custGeom>
              <a:avLst/>
              <a:gdLst/>
              <a:ahLst/>
              <a:cxnLst/>
              <a:rect l="l" t="t" r="r" b="b"/>
              <a:pathLst>
                <a:path w="465" h="504" extrusionOk="0">
                  <a:moveTo>
                    <a:pt x="91" y="0"/>
                  </a:moveTo>
                  <a:cubicBezTo>
                    <a:pt x="71" y="0"/>
                    <a:pt x="51" y="5"/>
                    <a:pt x="35" y="14"/>
                  </a:cubicBezTo>
                  <a:cubicBezTo>
                    <a:pt x="8" y="35"/>
                    <a:pt x="1" y="63"/>
                    <a:pt x="1" y="84"/>
                  </a:cubicBezTo>
                  <a:cubicBezTo>
                    <a:pt x="1" y="104"/>
                    <a:pt x="15" y="118"/>
                    <a:pt x="29" y="132"/>
                  </a:cubicBezTo>
                  <a:cubicBezTo>
                    <a:pt x="118" y="243"/>
                    <a:pt x="208" y="354"/>
                    <a:pt x="298" y="464"/>
                  </a:cubicBezTo>
                  <a:cubicBezTo>
                    <a:pt x="314" y="492"/>
                    <a:pt x="339" y="504"/>
                    <a:pt x="364" y="504"/>
                  </a:cubicBezTo>
                  <a:cubicBezTo>
                    <a:pt x="382" y="504"/>
                    <a:pt x="401" y="497"/>
                    <a:pt x="416" y="485"/>
                  </a:cubicBezTo>
                  <a:cubicBezTo>
                    <a:pt x="464" y="457"/>
                    <a:pt x="464" y="395"/>
                    <a:pt x="437" y="361"/>
                  </a:cubicBezTo>
                  <a:cubicBezTo>
                    <a:pt x="340" y="250"/>
                    <a:pt x="257" y="139"/>
                    <a:pt x="160" y="28"/>
                  </a:cubicBezTo>
                  <a:cubicBezTo>
                    <a:pt x="144" y="9"/>
                    <a:pt x="118" y="0"/>
                    <a:pt x="9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3317691" flipH="1">
              <a:off x="3536518" y="60309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3317691" flipH="1">
              <a:off x="3667836" y="374099"/>
              <a:ext cx="81566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 rot="3317691" flipH="1">
              <a:off x="3808028" y="189021"/>
              <a:ext cx="75991" cy="174490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 rot="3317691" flipH="1">
              <a:off x="3985498" y="37924"/>
              <a:ext cx="50179" cy="123898"/>
            </a:xfrm>
            <a:custGeom>
              <a:avLst/>
              <a:gdLst/>
              <a:ahLst/>
              <a:cxnLst/>
              <a:rect l="l" t="t" r="r" b="b"/>
              <a:pathLst>
                <a:path w="243" h="600" extrusionOk="0">
                  <a:moveTo>
                    <a:pt x="156" y="0"/>
                  </a:moveTo>
                  <a:cubicBezTo>
                    <a:pt x="117" y="0"/>
                    <a:pt x="76" y="32"/>
                    <a:pt x="70" y="70"/>
                  </a:cubicBezTo>
                  <a:cubicBezTo>
                    <a:pt x="56" y="209"/>
                    <a:pt x="28" y="354"/>
                    <a:pt x="1" y="493"/>
                  </a:cubicBezTo>
                  <a:lnTo>
                    <a:pt x="1" y="513"/>
                  </a:lnTo>
                  <a:cubicBezTo>
                    <a:pt x="1" y="555"/>
                    <a:pt x="28" y="589"/>
                    <a:pt x="63" y="596"/>
                  </a:cubicBezTo>
                  <a:cubicBezTo>
                    <a:pt x="71" y="598"/>
                    <a:pt x="79" y="599"/>
                    <a:pt x="87" y="599"/>
                  </a:cubicBezTo>
                  <a:cubicBezTo>
                    <a:pt x="130" y="599"/>
                    <a:pt x="161" y="568"/>
                    <a:pt x="167" y="527"/>
                  </a:cubicBezTo>
                  <a:cubicBezTo>
                    <a:pt x="194" y="382"/>
                    <a:pt x="215" y="237"/>
                    <a:pt x="236" y="98"/>
                  </a:cubicBezTo>
                  <a:cubicBezTo>
                    <a:pt x="243" y="57"/>
                    <a:pt x="208" y="8"/>
                    <a:pt x="167" y="1"/>
                  </a:cubicBezTo>
                  <a:cubicBezTo>
                    <a:pt x="163" y="1"/>
                    <a:pt x="160" y="0"/>
                    <a:pt x="15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D09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05B93C7-E3F1-4261-903C-A7239606D23B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2" r:id="rId5"/>
    <p:sldLayoutId id="2147483667" r:id="rId6"/>
    <p:sldLayoutId id="2147483668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>
              <a:lumMod val="25000"/>
            </a:schemeClr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8"/>
          <p:cNvSpPr txBox="1">
            <a:spLocks noGrp="1"/>
          </p:cNvSpPr>
          <p:nvPr>
            <p:ph type="ctrTitle"/>
          </p:nvPr>
        </p:nvSpPr>
        <p:spPr>
          <a:xfrm>
            <a:off x="2070284" y="1528994"/>
            <a:ext cx="5084400" cy="1480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Unit 1</a:t>
            </a:r>
            <a:br>
              <a:rPr lang="en-US" sz="5700" b="1" dirty="0">
                <a:solidFill>
                  <a:srgbClr val="783F04"/>
                </a:solidFill>
                <a:latin typeface="Comic Sans MS" panose="030F0702030302020204" pitchFamily="66" charset="0"/>
              </a:rPr>
            </a:br>
            <a:r>
              <a:rPr lang="en-US" sz="6000" b="1" dirty="0">
                <a:solidFill>
                  <a:srgbClr val="783F04"/>
                </a:solidFill>
                <a:latin typeface="Comic Sans MS" panose="030F0702030302020204" pitchFamily="66" charset="0"/>
              </a:rPr>
              <a:t>My friends</a:t>
            </a:r>
            <a:endParaRPr sz="6400" b="1" dirty="0">
              <a:solidFill>
                <a:srgbClr val="783F04"/>
              </a:solidFill>
              <a:latin typeface="Comic Sans MS" panose="030F0702030302020204" pitchFamily="66" charset="0"/>
            </a:endParaRPr>
          </a:p>
        </p:txBody>
      </p:sp>
      <p:sp>
        <p:nvSpPr>
          <p:cNvPr id="1587" name="Google Shape;1587;p38"/>
          <p:cNvSpPr txBox="1">
            <a:spLocks noGrp="1"/>
          </p:cNvSpPr>
          <p:nvPr>
            <p:ph type="subTitle" idx="1"/>
          </p:nvPr>
        </p:nvSpPr>
        <p:spPr>
          <a:xfrm>
            <a:off x="2431950" y="3437822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omic Sans MS" panose="030F0702030302020204" pitchFamily="66" charset="0"/>
              </a:rPr>
              <a:t>Lesson</a:t>
            </a:r>
            <a:r>
              <a:rPr lang="en" sz="2800" b="1" dirty="0">
                <a:latin typeface="Comic Sans MS" panose="030F0702030302020204" pitchFamily="66" charset="0"/>
              </a:rPr>
              <a:t> 1 - </a:t>
            </a:r>
            <a:r>
              <a:rPr lang="vi-VN" sz="2800" b="1" dirty="0">
                <a:latin typeface="Comic Sans MS" panose="030F0702030302020204" pitchFamily="66" charset="0"/>
              </a:rPr>
              <a:t>Period</a:t>
            </a:r>
            <a:r>
              <a:rPr lang="en" sz="2800" b="1" dirty="0">
                <a:latin typeface="Comic Sans MS" panose="030F0702030302020204" pitchFamily="66" charset="0"/>
              </a:rPr>
              <a:t> </a:t>
            </a:r>
            <a:r>
              <a:rPr lang="vi-VN" sz="2800" b="1" dirty="0">
                <a:latin typeface="Comic Sans MS" panose="030F0702030302020204" pitchFamily="66" charset="0"/>
              </a:rPr>
              <a:t>2</a:t>
            </a:r>
            <a:endParaRPr sz="2800" b="1" dirty="0">
              <a:latin typeface="Comic Sans MS" panose="030F0702030302020204" pitchFamily="66" charset="0"/>
            </a:endParaRPr>
          </a:p>
        </p:txBody>
      </p:sp>
      <p:sp>
        <p:nvSpPr>
          <p:cNvPr id="1589" name="Google Shape;1589;p38"/>
          <p:cNvSpPr/>
          <p:nvPr/>
        </p:nvSpPr>
        <p:spPr>
          <a:xfrm>
            <a:off x="2363250" y="3236056"/>
            <a:ext cx="4417500" cy="71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8"/>
          <p:cNvSpPr/>
          <p:nvPr/>
        </p:nvSpPr>
        <p:spPr>
          <a:xfrm rot="899907">
            <a:off x="7952978" y="3771590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1" name="Google Shape;1591;p38"/>
          <p:cNvGrpSpPr/>
          <p:nvPr/>
        </p:nvGrpSpPr>
        <p:grpSpPr>
          <a:xfrm>
            <a:off x="7157984" y="3426962"/>
            <a:ext cx="1019168" cy="998865"/>
            <a:chOff x="7157984" y="3426962"/>
            <a:chExt cx="1019168" cy="998865"/>
          </a:xfrm>
        </p:grpSpPr>
        <p:sp>
          <p:nvSpPr>
            <p:cNvPr id="1592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8"/>
          <p:cNvGrpSpPr/>
          <p:nvPr/>
        </p:nvGrpSpPr>
        <p:grpSpPr>
          <a:xfrm>
            <a:off x="654054" y="3031226"/>
            <a:ext cx="1206947" cy="1292886"/>
            <a:chOff x="1111254" y="3163576"/>
            <a:chExt cx="1206947" cy="1292886"/>
          </a:xfrm>
        </p:grpSpPr>
        <p:sp>
          <p:nvSpPr>
            <p:cNvPr id="1605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1607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2" name="Google Shape;1622;p38"/>
          <p:cNvGrpSpPr/>
          <p:nvPr/>
        </p:nvGrpSpPr>
        <p:grpSpPr>
          <a:xfrm>
            <a:off x="7205725" y="1352880"/>
            <a:ext cx="1868057" cy="1354308"/>
            <a:chOff x="7205725" y="1352880"/>
            <a:chExt cx="1868057" cy="1354308"/>
          </a:xfrm>
        </p:grpSpPr>
        <p:sp>
          <p:nvSpPr>
            <p:cNvPr id="1623" name="Google Shape;1623;p38"/>
            <p:cNvSpPr/>
            <p:nvPr/>
          </p:nvSpPr>
          <p:spPr>
            <a:xfrm rot="-701933">
              <a:off x="7292751" y="1513910"/>
              <a:ext cx="1694005" cy="1032247"/>
            </a:xfrm>
            <a:custGeom>
              <a:avLst/>
              <a:gdLst/>
              <a:ahLst/>
              <a:cxnLst/>
              <a:rect l="l" t="t" r="r" b="b"/>
              <a:pathLst>
                <a:path w="37054" h="22578" extrusionOk="0">
                  <a:moveTo>
                    <a:pt x="18625" y="1"/>
                  </a:moveTo>
                  <a:cubicBezTo>
                    <a:pt x="12165" y="1"/>
                    <a:pt x="7280" y="3957"/>
                    <a:pt x="4618" y="11380"/>
                  </a:cubicBezTo>
                  <a:cubicBezTo>
                    <a:pt x="4321" y="11397"/>
                    <a:pt x="4024" y="11463"/>
                    <a:pt x="3711" y="11562"/>
                  </a:cubicBezTo>
                  <a:cubicBezTo>
                    <a:pt x="3035" y="11858"/>
                    <a:pt x="2540" y="12337"/>
                    <a:pt x="2276" y="12980"/>
                  </a:cubicBezTo>
                  <a:cubicBezTo>
                    <a:pt x="2211" y="13128"/>
                    <a:pt x="2178" y="13293"/>
                    <a:pt x="2145" y="13441"/>
                  </a:cubicBezTo>
                  <a:cubicBezTo>
                    <a:pt x="1617" y="13590"/>
                    <a:pt x="1122" y="13870"/>
                    <a:pt x="792" y="14332"/>
                  </a:cubicBezTo>
                  <a:cubicBezTo>
                    <a:pt x="149" y="15156"/>
                    <a:pt x="1" y="16574"/>
                    <a:pt x="1551" y="18075"/>
                  </a:cubicBezTo>
                  <a:cubicBezTo>
                    <a:pt x="3728" y="20169"/>
                    <a:pt x="8114" y="20450"/>
                    <a:pt x="8790" y="20499"/>
                  </a:cubicBezTo>
                  <a:cubicBezTo>
                    <a:pt x="9133" y="20532"/>
                    <a:pt x="9491" y="20549"/>
                    <a:pt x="9859" y="20549"/>
                  </a:cubicBezTo>
                  <a:cubicBezTo>
                    <a:pt x="12228" y="20549"/>
                    <a:pt x="14965" y="19835"/>
                    <a:pt x="16293" y="18108"/>
                  </a:cubicBezTo>
                  <a:cubicBezTo>
                    <a:pt x="17035" y="17119"/>
                    <a:pt x="17200" y="15931"/>
                    <a:pt x="16738" y="14777"/>
                  </a:cubicBezTo>
                  <a:cubicBezTo>
                    <a:pt x="16622" y="14464"/>
                    <a:pt x="16458" y="14167"/>
                    <a:pt x="16293" y="13920"/>
                  </a:cubicBezTo>
                  <a:cubicBezTo>
                    <a:pt x="16888" y="13684"/>
                    <a:pt x="17549" y="13569"/>
                    <a:pt x="18283" y="13569"/>
                  </a:cubicBezTo>
                  <a:cubicBezTo>
                    <a:pt x="18524" y="13569"/>
                    <a:pt x="18773" y="13582"/>
                    <a:pt x="19030" y="13606"/>
                  </a:cubicBezTo>
                  <a:cubicBezTo>
                    <a:pt x="20036" y="13689"/>
                    <a:pt x="20844" y="14513"/>
                    <a:pt x="21437" y="15420"/>
                  </a:cubicBezTo>
                  <a:cubicBezTo>
                    <a:pt x="21207" y="15668"/>
                    <a:pt x="21025" y="15948"/>
                    <a:pt x="20877" y="16278"/>
                  </a:cubicBezTo>
                  <a:cubicBezTo>
                    <a:pt x="20333" y="17399"/>
                    <a:pt x="20399" y="18586"/>
                    <a:pt x="21042" y="19625"/>
                  </a:cubicBezTo>
                  <a:cubicBezTo>
                    <a:pt x="22338" y="21666"/>
                    <a:pt x="25512" y="22578"/>
                    <a:pt x="28031" y="22578"/>
                  </a:cubicBezTo>
                  <a:cubicBezTo>
                    <a:pt x="28076" y="22578"/>
                    <a:pt x="28121" y="22577"/>
                    <a:pt x="28165" y="22577"/>
                  </a:cubicBezTo>
                  <a:lnTo>
                    <a:pt x="28660" y="22577"/>
                  </a:lnTo>
                  <a:cubicBezTo>
                    <a:pt x="30028" y="22577"/>
                    <a:pt x="33475" y="22412"/>
                    <a:pt x="35437" y="20779"/>
                  </a:cubicBezTo>
                  <a:cubicBezTo>
                    <a:pt x="37053" y="19460"/>
                    <a:pt x="37020" y="18059"/>
                    <a:pt x="36476" y="17201"/>
                  </a:cubicBezTo>
                  <a:cubicBezTo>
                    <a:pt x="36179" y="16739"/>
                    <a:pt x="35750" y="16410"/>
                    <a:pt x="35239" y="16212"/>
                  </a:cubicBezTo>
                  <a:cubicBezTo>
                    <a:pt x="35206" y="16063"/>
                    <a:pt x="35190" y="15898"/>
                    <a:pt x="35157" y="15750"/>
                  </a:cubicBezTo>
                  <a:cubicBezTo>
                    <a:pt x="34959" y="15107"/>
                    <a:pt x="34547" y="14612"/>
                    <a:pt x="33953" y="14282"/>
                  </a:cubicBezTo>
                  <a:cubicBezTo>
                    <a:pt x="33178" y="9979"/>
                    <a:pt x="30474" y="1651"/>
                    <a:pt x="21421" y="233"/>
                  </a:cubicBezTo>
                  <a:cubicBezTo>
                    <a:pt x="20459" y="78"/>
                    <a:pt x="19527" y="1"/>
                    <a:pt x="18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4" name="Google Shape;1624;p38"/>
            <p:cNvGrpSpPr/>
            <p:nvPr/>
          </p:nvGrpSpPr>
          <p:grpSpPr>
            <a:xfrm rot="-730338">
              <a:off x="7338265" y="1574391"/>
              <a:ext cx="1608957" cy="907420"/>
              <a:chOff x="4917725" y="2843500"/>
              <a:chExt cx="277625" cy="156575"/>
            </a:xfrm>
          </p:grpSpPr>
          <p:sp>
            <p:nvSpPr>
              <p:cNvPr id="1625" name="Google Shape;1625;p38"/>
              <p:cNvSpPr/>
              <p:nvPr/>
            </p:nvSpPr>
            <p:spPr>
              <a:xfrm>
                <a:off x="4994925" y="2915950"/>
                <a:ext cx="1192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2927" extrusionOk="0">
                    <a:moveTo>
                      <a:pt x="2361" y="1"/>
                    </a:moveTo>
                    <a:cubicBezTo>
                      <a:pt x="874" y="1"/>
                      <a:pt x="228" y="1220"/>
                      <a:pt x="0" y="1923"/>
                    </a:cubicBezTo>
                    <a:lnTo>
                      <a:pt x="63" y="2497"/>
                    </a:lnTo>
                    <a:lnTo>
                      <a:pt x="236" y="2435"/>
                    </a:lnTo>
                    <a:cubicBezTo>
                      <a:pt x="236" y="2435"/>
                      <a:pt x="495" y="519"/>
                      <a:pt x="2361" y="519"/>
                    </a:cubicBezTo>
                    <a:cubicBezTo>
                      <a:pt x="2447" y="519"/>
                      <a:pt x="2537" y="523"/>
                      <a:pt x="2630" y="532"/>
                    </a:cubicBezTo>
                    <a:cubicBezTo>
                      <a:pt x="3917" y="643"/>
                      <a:pt x="4360" y="2926"/>
                      <a:pt x="4360" y="2926"/>
                    </a:cubicBezTo>
                    <a:lnTo>
                      <a:pt x="4769" y="2497"/>
                    </a:lnTo>
                    <a:cubicBezTo>
                      <a:pt x="4769" y="2497"/>
                      <a:pt x="4727" y="311"/>
                      <a:pt x="2796" y="34"/>
                    </a:cubicBezTo>
                    <a:cubicBezTo>
                      <a:pt x="2644" y="11"/>
                      <a:pt x="2499" y="1"/>
                      <a:pt x="23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4987650" y="2904550"/>
                <a:ext cx="137050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5482" h="3473" extrusionOk="0">
                    <a:moveTo>
                      <a:pt x="2708" y="1"/>
                    </a:moveTo>
                    <a:cubicBezTo>
                      <a:pt x="1000" y="1"/>
                      <a:pt x="260" y="1432"/>
                      <a:pt x="1" y="2261"/>
                    </a:cubicBezTo>
                    <a:lnTo>
                      <a:pt x="70" y="2933"/>
                    </a:lnTo>
                    <a:lnTo>
                      <a:pt x="271" y="2863"/>
                    </a:lnTo>
                    <a:cubicBezTo>
                      <a:pt x="271" y="2863"/>
                      <a:pt x="561" y="612"/>
                      <a:pt x="2700" y="612"/>
                    </a:cubicBezTo>
                    <a:cubicBezTo>
                      <a:pt x="2802" y="612"/>
                      <a:pt x="2908" y="617"/>
                      <a:pt x="3018" y="628"/>
                    </a:cubicBezTo>
                    <a:cubicBezTo>
                      <a:pt x="4499" y="767"/>
                      <a:pt x="5018" y="3472"/>
                      <a:pt x="5018" y="3472"/>
                    </a:cubicBezTo>
                    <a:lnTo>
                      <a:pt x="5482" y="2960"/>
                    </a:lnTo>
                    <a:cubicBezTo>
                      <a:pt x="5482" y="2960"/>
                      <a:pt x="5426" y="365"/>
                      <a:pt x="3212" y="40"/>
                    </a:cubicBezTo>
                    <a:cubicBezTo>
                      <a:pt x="3035" y="13"/>
                      <a:pt x="2867" y="1"/>
                      <a:pt x="27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4981775" y="2889200"/>
                <a:ext cx="1529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3893" extrusionOk="0">
                    <a:moveTo>
                      <a:pt x="3019" y="0"/>
                    </a:moveTo>
                    <a:cubicBezTo>
                      <a:pt x="1116" y="0"/>
                      <a:pt x="304" y="1606"/>
                      <a:pt x="0" y="2536"/>
                    </a:cubicBezTo>
                    <a:lnTo>
                      <a:pt x="77" y="3291"/>
                    </a:lnTo>
                    <a:lnTo>
                      <a:pt x="298" y="3214"/>
                    </a:lnTo>
                    <a:cubicBezTo>
                      <a:pt x="298" y="3214"/>
                      <a:pt x="620" y="686"/>
                      <a:pt x="3012" y="686"/>
                    </a:cubicBezTo>
                    <a:cubicBezTo>
                      <a:pt x="3122" y="686"/>
                      <a:pt x="3237" y="691"/>
                      <a:pt x="3357" y="702"/>
                    </a:cubicBezTo>
                    <a:cubicBezTo>
                      <a:pt x="5011" y="862"/>
                      <a:pt x="5592" y="3893"/>
                      <a:pt x="5592" y="3893"/>
                    </a:cubicBezTo>
                    <a:lnTo>
                      <a:pt x="6118" y="3325"/>
                    </a:lnTo>
                    <a:cubicBezTo>
                      <a:pt x="6118" y="3325"/>
                      <a:pt x="6049" y="426"/>
                      <a:pt x="3585" y="45"/>
                    </a:cubicBezTo>
                    <a:cubicBezTo>
                      <a:pt x="3386" y="15"/>
                      <a:pt x="3198" y="0"/>
                      <a:pt x="3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4971900" y="2875600"/>
                <a:ext cx="1813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4749" extrusionOk="0">
                    <a:moveTo>
                      <a:pt x="3486" y="1"/>
                    </a:moveTo>
                    <a:cubicBezTo>
                      <a:pt x="1245" y="1"/>
                      <a:pt x="349" y="1968"/>
                      <a:pt x="1" y="3087"/>
                    </a:cubicBezTo>
                    <a:lnTo>
                      <a:pt x="91" y="4001"/>
                    </a:lnTo>
                    <a:lnTo>
                      <a:pt x="354" y="3904"/>
                    </a:lnTo>
                    <a:cubicBezTo>
                      <a:pt x="354" y="3904"/>
                      <a:pt x="609" y="811"/>
                      <a:pt x="3297" y="811"/>
                    </a:cubicBezTo>
                    <a:cubicBezTo>
                      <a:pt x="3511" y="811"/>
                      <a:pt x="3741" y="830"/>
                      <a:pt x="3987" y="873"/>
                    </a:cubicBezTo>
                    <a:cubicBezTo>
                      <a:pt x="5932" y="1212"/>
                      <a:pt x="6638" y="4748"/>
                      <a:pt x="6638" y="4748"/>
                    </a:cubicBezTo>
                    <a:lnTo>
                      <a:pt x="7254" y="4070"/>
                    </a:lnTo>
                    <a:cubicBezTo>
                      <a:pt x="7254" y="4070"/>
                      <a:pt x="7094" y="513"/>
                      <a:pt x="4160" y="56"/>
                    </a:cubicBezTo>
                    <a:cubicBezTo>
                      <a:pt x="3923" y="18"/>
                      <a:pt x="3698" y="1"/>
                      <a:pt x="3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4965675" y="2859925"/>
                <a:ext cx="194150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5085" extrusionOk="0">
                    <a:moveTo>
                      <a:pt x="3726" y="0"/>
                    </a:moveTo>
                    <a:cubicBezTo>
                      <a:pt x="1329" y="0"/>
                      <a:pt x="374" y="2112"/>
                      <a:pt x="1" y="3313"/>
                    </a:cubicBezTo>
                    <a:lnTo>
                      <a:pt x="105" y="4289"/>
                    </a:lnTo>
                    <a:lnTo>
                      <a:pt x="381" y="4185"/>
                    </a:lnTo>
                    <a:cubicBezTo>
                      <a:pt x="381" y="4185"/>
                      <a:pt x="666" y="873"/>
                      <a:pt x="3534" y="873"/>
                    </a:cubicBezTo>
                    <a:cubicBezTo>
                      <a:pt x="3763" y="873"/>
                      <a:pt x="4008" y="894"/>
                      <a:pt x="4271" y="939"/>
                    </a:cubicBezTo>
                    <a:cubicBezTo>
                      <a:pt x="6347" y="1306"/>
                      <a:pt x="7108" y="5084"/>
                      <a:pt x="7108" y="5084"/>
                    </a:cubicBezTo>
                    <a:lnTo>
                      <a:pt x="7766" y="4351"/>
                    </a:lnTo>
                    <a:cubicBezTo>
                      <a:pt x="7766" y="4351"/>
                      <a:pt x="7586" y="552"/>
                      <a:pt x="4451" y="60"/>
                    </a:cubicBezTo>
                    <a:cubicBezTo>
                      <a:pt x="4196" y="19"/>
                      <a:pt x="3954" y="0"/>
                      <a:pt x="37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4964125" y="2848125"/>
                <a:ext cx="20175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5287" extrusionOk="0">
                    <a:moveTo>
                      <a:pt x="3875" y="0"/>
                    </a:moveTo>
                    <a:cubicBezTo>
                      <a:pt x="1379" y="0"/>
                      <a:pt x="386" y="2194"/>
                      <a:pt x="1" y="3446"/>
                    </a:cubicBezTo>
                    <a:lnTo>
                      <a:pt x="97" y="4456"/>
                    </a:lnTo>
                    <a:lnTo>
                      <a:pt x="388" y="4352"/>
                    </a:lnTo>
                    <a:cubicBezTo>
                      <a:pt x="388" y="4352"/>
                      <a:pt x="679" y="912"/>
                      <a:pt x="3654" y="912"/>
                    </a:cubicBezTo>
                    <a:cubicBezTo>
                      <a:pt x="3893" y="912"/>
                      <a:pt x="4148" y="934"/>
                      <a:pt x="4423" y="982"/>
                    </a:cubicBezTo>
                    <a:cubicBezTo>
                      <a:pt x="6589" y="1363"/>
                      <a:pt x="7378" y="5286"/>
                      <a:pt x="7378" y="5286"/>
                    </a:cubicBezTo>
                    <a:lnTo>
                      <a:pt x="8070" y="4525"/>
                    </a:lnTo>
                    <a:cubicBezTo>
                      <a:pt x="8070" y="4525"/>
                      <a:pt x="7890" y="574"/>
                      <a:pt x="4623" y="62"/>
                    </a:cubicBezTo>
                    <a:cubicBezTo>
                      <a:pt x="4360" y="20"/>
                      <a:pt x="4111" y="0"/>
                      <a:pt x="3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4953225" y="2843500"/>
                <a:ext cx="2159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8638" h="5313" extrusionOk="0">
                    <a:moveTo>
                      <a:pt x="4147" y="1"/>
                    </a:moveTo>
                    <a:cubicBezTo>
                      <a:pt x="1481" y="1"/>
                      <a:pt x="411" y="2345"/>
                      <a:pt x="1" y="3679"/>
                    </a:cubicBezTo>
                    <a:lnTo>
                      <a:pt x="277" y="4254"/>
                    </a:lnTo>
                    <a:lnTo>
                      <a:pt x="457" y="4316"/>
                    </a:lnTo>
                    <a:cubicBezTo>
                      <a:pt x="457" y="4316"/>
                      <a:pt x="756" y="655"/>
                      <a:pt x="4093" y="655"/>
                    </a:cubicBezTo>
                    <a:cubicBezTo>
                      <a:pt x="4310" y="655"/>
                      <a:pt x="4539" y="670"/>
                      <a:pt x="4783" y="703"/>
                    </a:cubicBezTo>
                    <a:cubicBezTo>
                      <a:pt x="7530" y="1084"/>
                      <a:pt x="7945" y="5312"/>
                      <a:pt x="7945" y="5312"/>
                    </a:cubicBezTo>
                    <a:lnTo>
                      <a:pt x="8637" y="4842"/>
                    </a:lnTo>
                    <a:cubicBezTo>
                      <a:pt x="8637" y="4842"/>
                      <a:pt x="8437" y="613"/>
                      <a:pt x="4949" y="67"/>
                    </a:cubicBezTo>
                    <a:cubicBezTo>
                      <a:pt x="4667" y="22"/>
                      <a:pt x="4400" y="1"/>
                      <a:pt x="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5074450" y="2935950"/>
                <a:ext cx="1209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565" extrusionOk="0">
                    <a:moveTo>
                      <a:pt x="2525" y="1"/>
                    </a:moveTo>
                    <a:cubicBezTo>
                      <a:pt x="1838" y="1"/>
                      <a:pt x="1588" y="998"/>
                      <a:pt x="1588" y="998"/>
                    </a:cubicBezTo>
                    <a:cubicBezTo>
                      <a:pt x="1588" y="998"/>
                      <a:pt x="1294" y="807"/>
                      <a:pt x="979" y="807"/>
                    </a:cubicBezTo>
                    <a:cubicBezTo>
                      <a:pt x="761" y="807"/>
                      <a:pt x="533" y="898"/>
                      <a:pt x="383" y="1206"/>
                    </a:cubicBezTo>
                    <a:cubicBezTo>
                      <a:pt x="0" y="1979"/>
                      <a:pt x="1186" y="2563"/>
                      <a:pt x="2263" y="2563"/>
                    </a:cubicBezTo>
                    <a:cubicBezTo>
                      <a:pt x="2275" y="2563"/>
                      <a:pt x="2288" y="2563"/>
                      <a:pt x="2300" y="2562"/>
                    </a:cubicBezTo>
                    <a:cubicBezTo>
                      <a:pt x="2300" y="2562"/>
                      <a:pt x="2350" y="2565"/>
                      <a:pt x="2435" y="2565"/>
                    </a:cubicBezTo>
                    <a:cubicBezTo>
                      <a:pt x="2798" y="2565"/>
                      <a:pt x="3804" y="2524"/>
                      <a:pt x="4314" y="2092"/>
                    </a:cubicBezTo>
                    <a:cubicBezTo>
                      <a:pt x="4836" y="1662"/>
                      <a:pt x="4522" y="1351"/>
                      <a:pt x="4198" y="1351"/>
                    </a:cubicBezTo>
                    <a:cubicBezTo>
                      <a:pt x="4131" y="1351"/>
                      <a:pt x="4063" y="1364"/>
                      <a:pt x="4003" y="1393"/>
                    </a:cubicBezTo>
                    <a:cubicBezTo>
                      <a:pt x="4003" y="1393"/>
                      <a:pt x="4280" y="936"/>
                      <a:pt x="3899" y="742"/>
                    </a:cubicBezTo>
                    <a:cubicBezTo>
                      <a:pt x="3831" y="709"/>
                      <a:pt x="3766" y="695"/>
                      <a:pt x="3706" y="695"/>
                    </a:cubicBezTo>
                    <a:cubicBezTo>
                      <a:pt x="3428" y="695"/>
                      <a:pt x="3241" y="985"/>
                      <a:pt x="3241" y="985"/>
                    </a:cubicBezTo>
                    <a:cubicBezTo>
                      <a:pt x="3241" y="985"/>
                      <a:pt x="3408" y="133"/>
                      <a:pt x="2632" y="9"/>
                    </a:cubicBezTo>
                    <a:cubicBezTo>
                      <a:pt x="2596" y="3"/>
                      <a:pt x="2560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5145525" y="2945000"/>
                <a:ext cx="6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602" extrusionOk="0">
                    <a:moveTo>
                      <a:pt x="51" y="0"/>
                    </a:moveTo>
                    <a:cubicBezTo>
                      <a:pt x="23" y="0"/>
                      <a:pt x="1" y="19"/>
                      <a:pt x="18" y="62"/>
                    </a:cubicBezTo>
                    <a:cubicBezTo>
                      <a:pt x="46" y="131"/>
                      <a:pt x="163" y="325"/>
                      <a:pt x="198" y="581"/>
                    </a:cubicBezTo>
                    <a:cubicBezTo>
                      <a:pt x="201" y="594"/>
                      <a:pt x="209" y="601"/>
                      <a:pt x="217" y="601"/>
                    </a:cubicBezTo>
                    <a:cubicBezTo>
                      <a:pt x="226" y="601"/>
                      <a:pt x="236" y="592"/>
                      <a:pt x="239" y="574"/>
                    </a:cubicBezTo>
                    <a:cubicBezTo>
                      <a:pt x="267" y="463"/>
                      <a:pt x="205" y="152"/>
                      <a:pt x="101" y="21"/>
                    </a:cubicBezTo>
                    <a:cubicBezTo>
                      <a:pt x="88" y="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5139900" y="2938750"/>
                <a:ext cx="522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09" h="195" extrusionOk="0">
                    <a:moveTo>
                      <a:pt x="42" y="1"/>
                    </a:moveTo>
                    <a:cubicBezTo>
                      <a:pt x="14" y="1"/>
                      <a:pt x="1" y="35"/>
                      <a:pt x="8" y="63"/>
                    </a:cubicBezTo>
                    <a:cubicBezTo>
                      <a:pt x="28" y="97"/>
                      <a:pt x="139" y="194"/>
                      <a:pt x="174" y="194"/>
                    </a:cubicBezTo>
                    <a:cubicBezTo>
                      <a:pt x="181" y="194"/>
                      <a:pt x="188" y="194"/>
                      <a:pt x="188" y="174"/>
                    </a:cubicBezTo>
                    <a:cubicBezTo>
                      <a:pt x="208" y="139"/>
                      <a:pt x="174" y="97"/>
                      <a:pt x="153" y="70"/>
                    </a:cubicBezTo>
                    <a:cubicBezTo>
                      <a:pt x="132" y="35"/>
                      <a:pt x="84" y="1"/>
                      <a:pt x="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5086450" y="2971525"/>
                <a:ext cx="9172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933" extrusionOk="0">
                    <a:moveTo>
                      <a:pt x="307" y="0"/>
                    </a:moveTo>
                    <a:cubicBezTo>
                      <a:pt x="193" y="0"/>
                      <a:pt x="60" y="49"/>
                      <a:pt x="0" y="136"/>
                    </a:cubicBezTo>
                    <a:cubicBezTo>
                      <a:pt x="76" y="266"/>
                      <a:pt x="660" y="932"/>
                      <a:pt x="1792" y="932"/>
                    </a:cubicBezTo>
                    <a:cubicBezTo>
                      <a:pt x="1804" y="932"/>
                      <a:pt x="1816" y="932"/>
                      <a:pt x="1827" y="932"/>
                    </a:cubicBezTo>
                    <a:cubicBezTo>
                      <a:pt x="2983" y="911"/>
                      <a:pt x="3668" y="510"/>
                      <a:pt x="3668" y="510"/>
                    </a:cubicBezTo>
                    <a:cubicBezTo>
                      <a:pt x="3622" y="399"/>
                      <a:pt x="3496" y="350"/>
                      <a:pt x="3357" y="350"/>
                    </a:cubicBezTo>
                    <a:cubicBezTo>
                      <a:pt x="3288" y="350"/>
                      <a:pt x="3216" y="362"/>
                      <a:pt x="3149" y="385"/>
                    </a:cubicBezTo>
                    <a:cubicBezTo>
                      <a:pt x="2962" y="438"/>
                      <a:pt x="2795" y="524"/>
                      <a:pt x="2616" y="524"/>
                    </a:cubicBezTo>
                    <a:cubicBezTo>
                      <a:pt x="2609" y="524"/>
                      <a:pt x="2602" y="524"/>
                      <a:pt x="2595" y="524"/>
                    </a:cubicBezTo>
                    <a:cubicBezTo>
                      <a:pt x="2402" y="510"/>
                      <a:pt x="2249" y="385"/>
                      <a:pt x="2056" y="350"/>
                    </a:cubicBezTo>
                    <a:cubicBezTo>
                      <a:pt x="2011" y="341"/>
                      <a:pt x="1967" y="337"/>
                      <a:pt x="1921" y="337"/>
                    </a:cubicBezTo>
                    <a:cubicBezTo>
                      <a:pt x="1696" y="337"/>
                      <a:pt x="1457" y="433"/>
                      <a:pt x="1232" y="433"/>
                    </a:cubicBezTo>
                    <a:cubicBezTo>
                      <a:pt x="1168" y="433"/>
                      <a:pt x="1106" y="426"/>
                      <a:pt x="1045" y="406"/>
                    </a:cubicBezTo>
                    <a:cubicBezTo>
                      <a:pt x="928" y="371"/>
                      <a:pt x="824" y="281"/>
                      <a:pt x="727" y="205"/>
                    </a:cubicBezTo>
                    <a:cubicBezTo>
                      <a:pt x="630" y="115"/>
                      <a:pt x="526" y="39"/>
                      <a:pt x="395" y="11"/>
                    </a:cubicBezTo>
                    <a:cubicBezTo>
                      <a:pt x="368" y="4"/>
                      <a:pt x="338" y="0"/>
                      <a:pt x="30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4917725" y="2917950"/>
                <a:ext cx="12130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2641" extrusionOk="0">
                    <a:moveTo>
                      <a:pt x="2410" y="1"/>
                    </a:moveTo>
                    <a:cubicBezTo>
                      <a:pt x="2394" y="1"/>
                      <a:pt x="2378" y="1"/>
                      <a:pt x="2362" y="2"/>
                    </a:cubicBezTo>
                    <a:cubicBezTo>
                      <a:pt x="1580" y="58"/>
                      <a:pt x="1663" y="943"/>
                      <a:pt x="1663" y="943"/>
                    </a:cubicBezTo>
                    <a:cubicBezTo>
                      <a:pt x="1663" y="943"/>
                      <a:pt x="1487" y="612"/>
                      <a:pt x="1183" y="612"/>
                    </a:cubicBezTo>
                    <a:cubicBezTo>
                      <a:pt x="1130" y="612"/>
                      <a:pt x="1073" y="622"/>
                      <a:pt x="1012" y="646"/>
                    </a:cubicBezTo>
                    <a:cubicBezTo>
                      <a:pt x="611" y="805"/>
                      <a:pt x="853" y="1303"/>
                      <a:pt x="853" y="1303"/>
                    </a:cubicBezTo>
                    <a:cubicBezTo>
                      <a:pt x="776" y="1258"/>
                      <a:pt x="686" y="1237"/>
                      <a:pt x="599" y="1237"/>
                    </a:cubicBezTo>
                    <a:cubicBezTo>
                      <a:pt x="282" y="1237"/>
                      <a:pt x="0" y="1520"/>
                      <a:pt x="472" y="1981"/>
                    </a:cubicBezTo>
                    <a:cubicBezTo>
                      <a:pt x="1075" y="2563"/>
                      <a:pt x="2486" y="2625"/>
                      <a:pt x="2486" y="2625"/>
                    </a:cubicBezTo>
                    <a:cubicBezTo>
                      <a:pt x="2589" y="2635"/>
                      <a:pt x="2692" y="2640"/>
                      <a:pt x="2797" y="2640"/>
                    </a:cubicBezTo>
                    <a:cubicBezTo>
                      <a:pt x="3813" y="2640"/>
                      <a:pt x="4851" y="2161"/>
                      <a:pt x="4562" y="1414"/>
                    </a:cubicBezTo>
                    <a:cubicBezTo>
                      <a:pt x="4422" y="1055"/>
                      <a:pt x="4162" y="956"/>
                      <a:pt x="3919" y="956"/>
                    </a:cubicBezTo>
                    <a:cubicBezTo>
                      <a:pt x="3623" y="956"/>
                      <a:pt x="3351" y="1103"/>
                      <a:pt x="3351" y="1103"/>
                    </a:cubicBezTo>
                    <a:cubicBezTo>
                      <a:pt x="3351" y="1103"/>
                      <a:pt x="3165" y="1"/>
                      <a:pt x="2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4962750" y="2926450"/>
                <a:ext cx="80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590" extrusionOk="0">
                    <a:moveTo>
                      <a:pt x="249" y="0"/>
                    </a:moveTo>
                    <a:cubicBezTo>
                      <a:pt x="233" y="0"/>
                      <a:pt x="218" y="5"/>
                      <a:pt x="208" y="15"/>
                    </a:cubicBezTo>
                    <a:cubicBezTo>
                      <a:pt x="90" y="140"/>
                      <a:pt x="0" y="451"/>
                      <a:pt x="21" y="569"/>
                    </a:cubicBezTo>
                    <a:cubicBezTo>
                      <a:pt x="25" y="582"/>
                      <a:pt x="41" y="590"/>
                      <a:pt x="54" y="590"/>
                    </a:cubicBezTo>
                    <a:cubicBezTo>
                      <a:pt x="61" y="590"/>
                      <a:pt x="67" y="587"/>
                      <a:pt x="69" y="583"/>
                    </a:cubicBezTo>
                    <a:cubicBezTo>
                      <a:pt x="125" y="320"/>
                      <a:pt x="263" y="140"/>
                      <a:pt x="298" y="70"/>
                    </a:cubicBezTo>
                    <a:cubicBezTo>
                      <a:pt x="322" y="27"/>
                      <a:pt x="285" y="0"/>
                      <a:pt x="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4971225" y="2920575"/>
                <a:ext cx="537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81" extrusionOk="0">
                    <a:moveTo>
                      <a:pt x="168" y="0"/>
                    </a:moveTo>
                    <a:cubicBezTo>
                      <a:pt x="124" y="0"/>
                      <a:pt x="82" y="32"/>
                      <a:pt x="63" y="63"/>
                    </a:cubicBezTo>
                    <a:cubicBezTo>
                      <a:pt x="42" y="91"/>
                      <a:pt x="0" y="132"/>
                      <a:pt x="14" y="167"/>
                    </a:cubicBezTo>
                    <a:cubicBezTo>
                      <a:pt x="14" y="174"/>
                      <a:pt x="28" y="181"/>
                      <a:pt x="35" y="181"/>
                    </a:cubicBezTo>
                    <a:cubicBezTo>
                      <a:pt x="69" y="181"/>
                      <a:pt x="187" y="98"/>
                      <a:pt x="208" y="63"/>
                    </a:cubicBezTo>
                    <a:cubicBezTo>
                      <a:pt x="215" y="42"/>
                      <a:pt x="208" y="1"/>
                      <a:pt x="180" y="1"/>
                    </a:cubicBezTo>
                    <a:cubicBezTo>
                      <a:pt x="176" y="0"/>
                      <a:pt x="172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4934025" y="2957625"/>
                <a:ext cx="941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38" extrusionOk="0">
                    <a:moveTo>
                      <a:pt x="3437" y="0"/>
                    </a:moveTo>
                    <a:cubicBezTo>
                      <a:pt x="3414" y="0"/>
                      <a:pt x="3391" y="2"/>
                      <a:pt x="3371" y="7"/>
                    </a:cubicBezTo>
                    <a:cubicBezTo>
                      <a:pt x="3246" y="28"/>
                      <a:pt x="3128" y="97"/>
                      <a:pt x="3018" y="173"/>
                    </a:cubicBezTo>
                    <a:cubicBezTo>
                      <a:pt x="2914" y="242"/>
                      <a:pt x="2803" y="318"/>
                      <a:pt x="2672" y="346"/>
                    </a:cubicBezTo>
                    <a:cubicBezTo>
                      <a:pt x="2627" y="356"/>
                      <a:pt x="2583" y="360"/>
                      <a:pt x="2538" y="360"/>
                    </a:cubicBezTo>
                    <a:cubicBezTo>
                      <a:pt x="2268" y="360"/>
                      <a:pt x="1994" y="203"/>
                      <a:pt x="1719" y="203"/>
                    </a:cubicBezTo>
                    <a:cubicBezTo>
                      <a:pt x="1693" y="203"/>
                      <a:pt x="1667" y="204"/>
                      <a:pt x="1641" y="208"/>
                    </a:cubicBezTo>
                    <a:cubicBezTo>
                      <a:pt x="1454" y="221"/>
                      <a:pt x="1281" y="339"/>
                      <a:pt x="1080" y="339"/>
                    </a:cubicBezTo>
                    <a:cubicBezTo>
                      <a:pt x="893" y="325"/>
                      <a:pt x="720" y="214"/>
                      <a:pt x="526" y="145"/>
                    </a:cubicBezTo>
                    <a:cubicBezTo>
                      <a:pt x="454" y="115"/>
                      <a:pt x="370" y="96"/>
                      <a:pt x="289" y="96"/>
                    </a:cubicBezTo>
                    <a:cubicBezTo>
                      <a:pt x="170" y="96"/>
                      <a:pt x="58" y="136"/>
                      <a:pt x="0" y="235"/>
                    </a:cubicBezTo>
                    <a:cubicBezTo>
                      <a:pt x="0" y="235"/>
                      <a:pt x="665" y="706"/>
                      <a:pt x="1834" y="823"/>
                    </a:cubicBezTo>
                    <a:cubicBezTo>
                      <a:pt x="1931" y="833"/>
                      <a:pt x="2023" y="838"/>
                      <a:pt x="2113" y="838"/>
                    </a:cubicBezTo>
                    <a:cubicBezTo>
                      <a:pt x="3109" y="838"/>
                      <a:pt x="3676" y="280"/>
                      <a:pt x="3765" y="166"/>
                    </a:cubicBezTo>
                    <a:cubicBezTo>
                      <a:pt x="3707" y="61"/>
                      <a:pt x="3560" y="0"/>
                      <a:pt x="3437" y="0"/>
                    </a:cubicBezTo>
                    <a:close/>
                  </a:path>
                </a:pathLst>
              </a:custGeom>
              <a:solidFill>
                <a:srgbClr val="FDF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1" y="2232079"/>
            <a:ext cx="8364512" cy="2445826"/>
          </a:xfrm>
          <a:prstGeom prst="rect">
            <a:avLst/>
          </a:prstGeom>
        </p:spPr>
      </p:pic>
      <p:pic>
        <p:nvPicPr>
          <p:cNvPr id="2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2502" y="2232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6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833997"/>
            <a:ext cx="9063532" cy="265022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E25B2B8-E70F-46CD-9502-C51C2CB0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Let's </a:t>
            </a:r>
            <a:r>
              <a:rPr lang="vi-VN" sz="4000" b="1" dirty="0">
                <a:solidFill>
                  <a:schemeClr val="tx1">
                    <a:lumMod val="25000"/>
                  </a:schemeClr>
                </a:solidFill>
              </a:rPr>
              <a:t>check.</a:t>
            </a:r>
            <a:endParaRPr lang="en-US" sz="4000" b="1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F4513-AFC8-6D68-8F77-1C17E0051FF0}"/>
              </a:ext>
            </a:extLst>
          </p:cNvPr>
          <p:cNvSpPr txBox="1"/>
          <p:nvPr/>
        </p:nvSpPr>
        <p:spPr>
          <a:xfrm>
            <a:off x="4343295" y="3972154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1"/>
                </a:solidFill>
              </a:rPr>
              <a:t>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7C684-6D84-FC89-515C-12221F62563D}"/>
              </a:ext>
            </a:extLst>
          </p:cNvPr>
          <p:cNvSpPr txBox="1"/>
          <p:nvPr/>
        </p:nvSpPr>
        <p:spPr>
          <a:xfrm>
            <a:off x="8613752" y="3972154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1"/>
                </a:solidFill>
              </a:rPr>
              <a:t>2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EF3BD8-DBDA-370F-A27D-9F22353A8840}"/>
              </a:ext>
            </a:extLst>
          </p:cNvPr>
          <p:cNvSpPr txBox="1"/>
          <p:nvPr/>
        </p:nvSpPr>
        <p:spPr>
          <a:xfrm>
            <a:off x="6478576" y="3972154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1"/>
                </a:solidFill>
              </a:rPr>
              <a:t>3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F16E5-0C93-2E71-B1B6-4318276E9E3D}"/>
              </a:ext>
            </a:extLst>
          </p:cNvPr>
          <p:cNvSpPr txBox="1"/>
          <p:nvPr/>
        </p:nvSpPr>
        <p:spPr>
          <a:xfrm>
            <a:off x="2208119" y="3981908"/>
            <a:ext cx="384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accent1"/>
                </a:solidFill>
              </a:rPr>
              <a:t>4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2" name="Track 9">
            <a:hlinkClick r:id="" action="ppaction://media"/>
            <a:extLst>
              <a:ext uri="{FF2B5EF4-FFF2-40B4-BE49-F238E27FC236}">
                <a16:creationId xmlns:a16="http://schemas.microsoft.com/office/drawing/2014/main" id="{D4DE49D2-7DFF-8728-73A1-741004351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64024" y="1895962"/>
            <a:ext cx="661150" cy="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2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54"/>
          <p:cNvSpPr/>
          <p:nvPr/>
        </p:nvSpPr>
        <p:spPr>
          <a:xfrm>
            <a:off x="4017600" y="1335679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54"/>
          <p:cNvSpPr txBox="1">
            <a:spLocks noGrp="1"/>
          </p:cNvSpPr>
          <p:nvPr>
            <p:ph type="subTitle" idx="1"/>
          </p:nvPr>
        </p:nvSpPr>
        <p:spPr>
          <a:xfrm>
            <a:off x="2087853" y="3318576"/>
            <a:ext cx="558495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omic Sans MS" panose="030F0702030302020204" pitchFamily="66" charset="0"/>
              </a:rPr>
              <a:t>Look,complete and </a:t>
            </a:r>
            <a:r>
              <a:rPr lang="vi-VN" sz="3200" b="1" dirty="0">
                <a:latin typeface="Comic Sans MS" panose="030F0702030302020204" pitchFamily="66" charset="0"/>
              </a:rPr>
              <a:t>read.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2240" name="Google Shape;2240;p54"/>
          <p:cNvSpPr txBox="1">
            <a:spLocks noGrp="1"/>
          </p:cNvSpPr>
          <p:nvPr>
            <p:ph type="title"/>
          </p:nvPr>
        </p:nvSpPr>
        <p:spPr>
          <a:xfrm>
            <a:off x="2690496" y="2494569"/>
            <a:ext cx="39231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5</a:t>
            </a:r>
            <a:endParaRPr sz="6000" b="1" dirty="0"/>
          </a:p>
        </p:txBody>
      </p:sp>
      <p:sp>
        <p:nvSpPr>
          <p:cNvPr id="2241" name="Google Shape;2241;p54"/>
          <p:cNvSpPr txBox="1">
            <a:spLocks noGrp="1"/>
          </p:cNvSpPr>
          <p:nvPr>
            <p:ph type="title" idx="2"/>
          </p:nvPr>
        </p:nvSpPr>
        <p:spPr>
          <a:xfrm>
            <a:off x="3997200" y="1374912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03</a:t>
            </a:r>
            <a:endParaRPr b="1" dirty="0"/>
          </a:p>
        </p:txBody>
      </p:sp>
      <p:grpSp>
        <p:nvGrpSpPr>
          <p:cNvPr id="2242" name="Google Shape;2242;p54"/>
          <p:cNvGrpSpPr/>
          <p:nvPr/>
        </p:nvGrpSpPr>
        <p:grpSpPr>
          <a:xfrm>
            <a:off x="1113175" y="1309150"/>
            <a:ext cx="974678" cy="951150"/>
            <a:chOff x="2496725" y="1702300"/>
            <a:chExt cx="974678" cy="951150"/>
          </a:xfrm>
        </p:grpSpPr>
        <p:sp>
          <p:nvSpPr>
            <p:cNvPr id="2243" name="Google Shape;2243;p54"/>
            <p:cNvSpPr/>
            <p:nvPr/>
          </p:nvSpPr>
          <p:spPr>
            <a:xfrm>
              <a:off x="2496725" y="170230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4" name="Google Shape;2244;p54"/>
            <p:cNvGrpSpPr/>
            <p:nvPr/>
          </p:nvGrpSpPr>
          <p:grpSpPr>
            <a:xfrm>
              <a:off x="2549199" y="1757186"/>
              <a:ext cx="869744" cy="841382"/>
              <a:chOff x="1801589" y="1925032"/>
              <a:chExt cx="512942" cy="496215"/>
            </a:xfrm>
          </p:grpSpPr>
          <p:sp>
            <p:nvSpPr>
              <p:cNvPr id="2245" name="Google Shape;2245;p54"/>
              <p:cNvSpPr/>
              <p:nvPr/>
            </p:nvSpPr>
            <p:spPr>
              <a:xfrm>
                <a:off x="2065630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9" y="170"/>
                      <a:pt x="118" y="177"/>
                    </a:cubicBezTo>
                    <a:cubicBezTo>
                      <a:pt x="464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6" y="958"/>
                      <a:pt x="1807" y="964"/>
                      <a:pt x="1826" y="964"/>
                    </a:cubicBezTo>
                    <a:cubicBezTo>
                      <a:pt x="1904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46" name="Google Shape;2246;p54"/>
              <p:cNvGrpSpPr/>
              <p:nvPr/>
            </p:nvGrpSpPr>
            <p:grpSpPr>
              <a:xfrm>
                <a:off x="1801589" y="1925032"/>
                <a:ext cx="512942" cy="496215"/>
                <a:chOff x="1801589" y="1925032"/>
                <a:chExt cx="512942" cy="496215"/>
              </a:xfrm>
            </p:grpSpPr>
            <p:sp>
              <p:nvSpPr>
                <p:cNvPr id="2247" name="Google Shape;2247;p54"/>
                <p:cNvSpPr/>
                <p:nvPr/>
              </p:nvSpPr>
              <p:spPr>
                <a:xfrm>
                  <a:off x="1801589" y="1925032"/>
                  <a:ext cx="512942" cy="495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8" h="7077" extrusionOk="0">
                      <a:moveTo>
                        <a:pt x="3514" y="0"/>
                      </a:moveTo>
                      <a:cubicBezTo>
                        <a:pt x="3365" y="0"/>
                        <a:pt x="3215" y="10"/>
                        <a:pt x="3066" y="29"/>
                      </a:cubicBezTo>
                      <a:cubicBezTo>
                        <a:pt x="2215" y="147"/>
                        <a:pt x="1336" y="472"/>
                        <a:pt x="783" y="1178"/>
                      </a:cubicBezTo>
                      <a:cubicBezTo>
                        <a:pt x="347" y="1745"/>
                        <a:pt x="180" y="2479"/>
                        <a:pt x="97" y="3185"/>
                      </a:cubicBezTo>
                      <a:cubicBezTo>
                        <a:pt x="21" y="3787"/>
                        <a:pt x="1" y="4417"/>
                        <a:pt x="174" y="4984"/>
                      </a:cubicBezTo>
                      <a:cubicBezTo>
                        <a:pt x="443" y="5835"/>
                        <a:pt x="1135" y="6493"/>
                        <a:pt x="1924" y="6804"/>
                      </a:cubicBezTo>
                      <a:cubicBezTo>
                        <a:pt x="2402" y="6999"/>
                        <a:pt x="2918" y="7077"/>
                        <a:pt x="3436" y="7077"/>
                      </a:cubicBezTo>
                      <a:cubicBezTo>
                        <a:pt x="3767" y="7077"/>
                        <a:pt x="4099" y="7045"/>
                        <a:pt x="4423" y="6991"/>
                      </a:cubicBezTo>
                      <a:cubicBezTo>
                        <a:pt x="5911" y="6749"/>
                        <a:pt x="7142" y="5351"/>
                        <a:pt x="7218" y="3759"/>
                      </a:cubicBezTo>
                      <a:cubicBezTo>
                        <a:pt x="7328" y="1582"/>
                        <a:pt x="5445" y="0"/>
                        <a:pt x="3514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2209130" y="2028282"/>
                  <a:ext cx="56138" cy="6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71" extrusionOk="0">
                      <a:moveTo>
                        <a:pt x="102" y="0"/>
                      </a:moveTo>
                      <a:cubicBezTo>
                        <a:pt x="25" y="0"/>
                        <a:pt x="0" y="106"/>
                        <a:pt x="47" y="146"/>
                      </a:cubicBezTo>
                      <a:cubicBezTo>
                        <a:pt x="151" y="250"/>
                        <a:pt x="262" y="326"/>
                        <a:pt x="345" y="443"/>
                      </a:cubicBezTo>
                      <a:cubicBezTo>
                        <a:pt x="441" y="561"/>
                        <a:pt x="497" y="720"/>
                        <a:pt x="587" y="838"/>
                      </a:cubicBezTo>
                      <a:cubicBezTo>
                        <a:pt x="606" y="861"/>
                        <a:pt x="628" y="871"/>
                        <a:pt x="651" y="871"/>
                      </a:cubicBezTo>
                      <a:cubicBezTo>
                        <a:pt x="703" y="871"/>
                        <a:pt x="755" y="820"/>
                        <a:pt x="760" y="762"/>
                      </a:cubicBezTo>
                      <a:cubicBezTo>
                        <a:pt x="801" y="416"/>
                        <a:pt x="428" y="35"/>
                        <a:pt x="109" y="1"/>
                      </a:cubicBezTo>
                      <a:cubicBezTo>
                        <a:pt x="107" y="0"/>
                        <a:pt x="104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1802079" y="1993912"/>
                  <a:ext cx="474303" cy="42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5" y="0"/>
                      </a:moveTo>
                      <a:cubicBezTo>
                        <a:pt x="893" y="56"/>
                        <a:pt x="831" y="125"/>
                        <a:pt x="782" y="194"/>
                      </a:cubicBezTo>
                      <a:cubicBezTo>
                        <a:pt x="346" y="755"/>
                        <a:pt x="187" y="1495"/>
                        <a:pt x="97" y="2201"/>
                      </a:cubicBezTo>
                      <a:cubicBezTo>
                        <a:pt x="21" y="2796"/>
                        <a:pt x="0" y="3433"/>
                        <a:pt x="173" y="4000"/>
                      </a:cubicBezTo>
                      <a:cubicBezTo>
                        <a:pt x="443" y="4851"/>
                        <a:pt x="1135" y="5509"/>
                        <a:pt x="1924" y="5820"/>
                      </a:cubicBezTo>
                      <a:cubicBezTo>
                        <a:pt x="2414" y="6022"/>
                        <a:pt x="2936" y="6104"/>
                        <a:pt x="3461" y="6104"/>
                      </a:cubicBezTo>
                      <a:cubicBezTo>
                        <a:pt x="3782" y="6104"/>
                        <a:pt x="4105" y="6073"/>
                        <a:pt x="4423" y="6021"/>
                      </a:cubicBezTo>
                      <a:cubicBezTo>
                        <a:pt x="5412" y="5855"/>
                        <a:pt x="6277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8" y="4761"/>
                        <a:pt x="5350" y="5059"/>
                        <a:pt x="4554" y="5101"/>
                      </a:cubicBezTo>
                      <a:cubicBezTo>
                        <a:pt x="4496" y="5103"/>
                        <a:pt x="4438" y="5105"/>
                        <a:pt x="4379" y="5105"/>
                      </a:cubicBezTo>
                      <a:cubicBezTo>
                        <a:pt x="3176" y="5105"/>
                        <a:pt x="1960" y="4496"/>
                        <a:pt x="1274" y="3447"/>
                      </a:cubicBezTo>
                      <a:cubicBezTo>
                        <a:pt x="616" y="2450"/>
                        <a:pt x="492" y="1094"/>
                        <a:pt x="955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1871379" y="2175772"/>
                  <a:ext cx="314919" cy="1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9" h="2261" extrusionOk="0">
                      <a:moveTo>
                        <a:pt x="2281" y="1"/>
                      </a:moveTo>
                      <a:cubicBezTo>
                        <a:pt x="1527" y="1"/>
                        <a:pt x="759" y="161"/>
                        <a:pt x="305" y="627"/>
                      </a:cubicBezTo>
                      <a:cubicBezTo>
                        <a:pt x="0" y="939"/>
                        <a:pt x="754" y="2247"/>
                        <a:pt x="2353" y="2260"/>
                      </a:cubicBezTo>
                      <a:cubicBezTo>
                        <a:pt x="2364" y="2260"/>
                        <a:pt x="2374" y="2261"/>
                        <a:pt x="2385" y="2261"/>
                      </a:cubicBezTo>
                      <a:cubicBezTo>
                        <a:pt x="3959" y="2261"/>
                        <a:pt x="4498" y="730"/>
                        <a:pt x="4471" y="572"/>
                      </a:cubicBezTo>
                      <a:cubicBezTo>
                        <a:pt x="4438" y="338"/>
                        <a:pt x="3375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FF91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2158662" y="2222144"/>
                  <a:ext cx="57560" cy="5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1094" extrusionOk="0">
                      <a:moveTo>
                        <a:pt x="944" y="1"/>
                      </a:moveTo>
                      <a:cubicBezTo>
                        <a:pt x="699" y="1"/>
                        <a:pt x="0" y="684"/>
                        <a:pt x="382" y="1022"/>
                      </a:cubicBezTo>
                      <a:cubicBezTo>
                        <a:pt x="441" y="1071"/>
                        <a:pt x="500" y="1093"/>
                        <a:pt x="558" y="1093"/>
                      </a:cubicBezTo>
                      <a:cubicBezTo>
                        <a:pt x="914" y="1093"/>
                        <a:pt x="1225" y="281"/>
                        <a:pt x="1005" y="25"/>
                      </a:cubicBezTo>
                      <a:cubicBezTo>
                        <a:pt x="991" y="9"/>
                        <a:pt x="970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1877679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750" y="1"/>
                      </a:moveTo>
                      <a:cubicBezTo>
                        <a:pt x="382" y="1"/>
                        <a:pt x="0" y="318"/>
                        <a:pt x="7" y="696"/>
                      </a:cubicBezTo>
                      <a:cubicBezTo>
                        <a:pt x="7" y="739"/>
                        <a:pt x="50" y="772"/>
                        <a:pt x="89" y="772"/>
                      </a:cubicBezTo>
                      <a:cubicBezTo>
                        <a:pt x="113" y="772"/>
                        <a:pt x="135" y="760"/>
                        <a:pt x="145" y="731"/>
                      </a:cubicBezTo>
                      <a:cubicBezTo>
                        <a:pt x="263" y="454"/>
                        <a:pt x="401" y="253"/>
                        <a:pt x="734" y="233"/>
                      </a:cubicBezTo>
                      <a:cubicBezTo>
                        <a:pt x="760" y="230"/>
                        <a:pt x="785" y="228"/>
                        <a:pt x="809" y="228"/>
                      </a:cubicBezTo>
                      <a:cubicBezTo>
                        <a:pt x="1164" y="228"/>
                        <a:pt x="1277" y="548"/>
                        <a:pt x="1439" y="814"/>
                      </a:cubicBezTo>
                      <a:cubicBezTo>
                        <a:pt x="1461" y="849"/>
                        <a:pt x="1491" y="864"/>
                        <a:pt x="1521" y="864"/>
                      </a:cubicBezTo>
                      <a:cubicBezTo>
                        <a:pt x="1569" y="864"/>
                        <a:pt x="1615" y="825"/>
                        <a:pt x="1619" y="766"/>
                      </a:cubicBezTo>
                      <a:cubicBezTo>
                        <a:pt x="1661" y="343"/>
                        <a:pt x="1190" y="46"/>
                        <a:pt x="817" y="4"/>
                      </a:cubicBezTo>
                      <a:cubicBezTo>
                        <a:pt x="795" y="2"/>
                        <a:pt x="772" y="1"/>
                        <a:pt x="750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2189320" y="2138952"/>
                  <a:ext cx="86167" cy="7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1094" extrusionOk="0">
                      <a:moveTo>
                        <a:pt x="287" y="1"/>
                      </a:moveTo>
                      <a:cubicBezTo>
                        <a:pt x="261" y="1"/>
                        <a:pt x="240" y="9"/>
                        <a:pt x="226" y="25"/>
                      </a:cubicBezTo>
                      <a:cubicBezTo>
                        <a:pt x="0" y="281"/>
                        <a:pt x="316" y="1093"/>
                        <a:pt x="672" y="1093"/>
                      </a:cubicBezTo>
                      <a:cubicBezTo>
                        <a:pt x="731" y="1093"/>
                        <a:pt x="791" y="1071"/>
                        <a:pt x="849" y="1022"/>
                      </a:cubicBezTo>
                      <a:cubicBezTo>
                        <a:pt x="1231" y="684"/>
                        <a:pt x="532" y="1"/>
                        <a:pt x="287" y="1"/>
                      </a:cubicBezTo>
                      <a:close/>
                    </a:path>
                  </a:pathLst>
                </a:custGeom>
                <a:solidFill>
                  <a:srgbClr val="61C0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2077250" y="2059992"/>
                  <a:ext cx="116266" cy="6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1" h="864" extrusionOk="0">
                      <a:moveTo>
                        <a:pt x="905" y="1"/>
                      </a:moveTo>
                      <a:cubicBezTo>
                        <a:pt x="883" y="1"/>
                        <a:pt x="860" y="2"/>
                        <a:pt x="838" y="4"/>
                      </a:cubicBezTo>
                      <a:cubicBezTo>
                        <a:pt x="457" y="46"/>
                        <a:pt x="0" y="343"/>
                        <a:pt x="35" y="766"/>
                      </a:cubicBezTo>
                      <a:cubicBezTo>
                        <a:pt x="39" y="825"/>
                        <a:pt x="88" y="864"/>
                        <a:pt x="136" y="864"/>
                      </a:cubicBezTo>
                      <a:cubicBezTo>
                        <a:pt x="166" y="864"/>
                        <a:pt x="196" y="849"/>
                        <a:pt x="215" y="814"/>
                      </a:cubicBezTo>
                      <a:cubicBezTo>
                        <a:pt x="377" y="548"/>
                        <a:pt x="496" y="228"/>
                        <a:pt x="852" y="228"/>
                      </a:cubicBezTo>
                      <a:cubicBezTo>
                        <a:pt x="876" y="228"/>
                        <a:pt x="901" y="230"/>
                        <a:pt x="928" y="233"/>
                      </a:cubicBezTo>
                      <a:cubicBezTo>
                        <a:pt x="1253" y="253"/>
                        <a:pt x="1391" y="454"/>
                        <a:pt x="1516" y="731"/>
                      </a:cubicBezTo>
                      <a:cubicBezTo>
                        <a:pt x="1526" y="760"/>
                        <a:pt x="1549" y="772"/>
                        <a:pt x="1572" y="772"/>
                      </a:cubicBezTo>
                      <a:cubicBezTo>
                        <a:pt x="1611" y="772"/>
                        <a:pt x="1654" y="739"/>
                        <a:pt x="1654" y="696"/>
                      </a:cubicBezTo>
                      <a:cubicBezTo>
                        <a:pt x="1661" y="318"/>
                        <a:pt x="1279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1883909" y="2175772"/>
                  <a:ext cx="300919" cy="9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1327" extrusionOk="0">
                      <a:moveTo>
                        <a:pt x="2102" y="1"/>
                      </a:moveTo>
                      <a:cubicBezTo>
                        <a:pt x="1348" y="1"/>
                        <a:pt x="580" y="161"/>
                        <a:pt x="126" y="627"/>
                      </a:cubicBezTo>
                      <a:cubicBezTo>
                        <a:pt x="1" y="745"/>
                        <a:pt x="56" y="1035"/>
                        <a:pt x="257" y="1326"/>
                      </a:cubicBezTo>
                      <a:cubicBezTo>
                        <a:pt x="409" y="1139"/>
                        <a:pt x="575" y="952"/>
                        <a:pt x="783" y="807"/>
                      </a:cubicBezTo>
                      <a:cubicBezTo>
                        <a:pt x="1159" y="538"/>
                        <a:pt x="1607" y="419"/>
                        <a:pt x="2066" y="419"/>
                      </a:cubicBezTo>
                      <a:cubicBezTo>
                        <a:pt x="2672" y="419"/>
                        <a:pt x="3296" y="627"/>
                        <a:pt x="3800" y="973"/>
                      </a:cubicBezTo>
                      <a:cubicBezTo>
                        <a:pt x="3890" y="1035"/>
                        <a:pt x="3973" y="1105"/>
                        <a:pt x="4063" y="1174"/>
                      </a:cubicBezTo>
                      <a:cubicBezTo>
                        <a:pt x="4236" y="876"/>
                        <a:pt x="4299" y="627"/>
                        <a:pt x="4292" y="572"/>
                      </a:cubicBezTo>
                      <a:cubicBezTo>
                        <a:pt x="4259" y="338"/>
                        <a:pt x="3196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FF53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56" name="Google Shape;2256;p54"/>
          <p:cNvGrpSpPr/>
          <p:nvPr/>
        </p:nvGrpSpPr>
        <p:grpSpPr>
          <a:xfrm>
            <a:off x="801500" y="2734770"/>
            <a:ext cx="1759121" cy="1759121"/>
            <a:chOff x="2496675" y="3663908"/>
            <a:chExt cx="1759121" cy="1759121"/>
          </a:xfrm>
        </p:grpSpPr>
        <p:sp>
          <p:nvSpPr>
            <p:cNvPr id="2257" name="Google Shape;2257;p54"/>
            <p:cNvSpPr/>
            <p:nvPr/>
          </p:nvSpPr>
          <p:spPr>
            <a:xfrm rot="-2700000">
              <a:off x="2826061" y="3849756"/>
              <a:ext cx="1100349" cy="1387424"/>
            </a:xfrm>
            <a:custGeom>
              <a:avLst/>
              <a:gdLst/>
              <a:ahLst/>
              <a:cxnLst/>
              <a:rect l="l" t="t" r="r" b="b"/>
              <a:pathLst>
                <a:path w="18931" h="23870" extrusionOk="0">
                  <a:moveTo>
                    <a:pt x="9823" y="1"/>
                  </a:moveTo>
                  <a:cubicBezTo>
                    <a:pt x="9611" y="1"/>
                    <a:pt x="9429" y="6"/>
                    <a:pt x="9284" y="9"/>
                  </a:cubicBezTo>
                  <a:lnTo>
                    <a:pt x="9070" y="9"/>
                  </a:lnTo>
                  <a:cubicBezTo>
                    <a:pt x="3958" y="9"/>
                    <a:pt x="627" y="4214"/>
                    <a:pt x="132" y="11255"/>
                  </a:cubicBezTo>
                  <a:cubicBezTo>
                    <a:pt x="0" y="13283"/>
                    <a:pt x="380" y="15015"/>
                    <a:pt x="1270" y="16416"/>
                  </a:cubicBezTo>
                  <a:cubicBezTo>
                    <a:pt x="2358" y="18164"/>
                    <a:pt x="4205" y="19252"/>
                    <a:pt x="6069" y="19269"/>
                  </a:cubicBezTo>
                  <a:lnTo>
                    <a:pt x="6135" y="19269"/>
                  </a:lnTo>
                  <a:cubicBezTo>
                    <a:pt x="7008" y="19269"/>
                    <a:pt x="7882" y="19022"/>
                    <a:pt x="8624" y="18576"/>
                  </a:cubicBezTo>
                  <a:lnTo>
                    <a:pt x="8624" y="18576"/>
                  </a:lnTo>
                  <a:cubicBezTo>
                    <a:pt x="8542" y="19896"/>
                    <a:pt x="8443" y="21215"/>
                    <a:pt x="8295" y="22534"/>
                  </a:cubicBezTo>
                  <a:cubicBezTo>
                    <a:pt x="8245" y="22847"/>
                    <a:pt x="8328" y="23177"/>
                    <a:pt x="8526" y="23424"/>
                  </a:cubicBezTo>
                  <a:cubicBezTo>
                    <a:pt x="8740" y="23705"/>
                    <a:pt x="9070" y="23870"/>
                    <a:pt x="9449" y="23870"/>
                  </a:cubicBezTo>
                  <a:cubicBezTo>
                    <a:pt x="9960" y="23870"/>
                    <a:pt x="10422" y="23540"/>
                    <a:pt x="10587" y="23045"/>
                  </a:cubicBezTo>
                  <a:cubicBezTo>
                    <a:pt x="10603" y="22996"/>
                    <a:pt x="10620" y="22913"/>
                    <a:pt x="10620" y="22814"/>
                  </a:cubicBezTo>
                  <a:cubicBezTo>
                    <a:pt x="10768" y="21380"/>
                    <a:pt x="10884" y="19961"/>
                    <a:pt x="10966" y="18510"/>
                  </a:cubicBezTo>
                  <a:cubicBezTo>
                    <a:pt x="11593" y="18824"/>
                    <a:pt x="12285" y="19005"/>
                    <a:pt x="13011" y="19005"/>
                  </a:cubicBezTo>
                  <a:lnTo>
                    <a:pt x="13077" y="19005"/>
                  </a:lnTo>
                  <a:cubicBezTo>
                    <a:pt x="14808" y="18989"/>
                    <a:pt x="16539" y="17983"/>
                    <a:pt x="17578" y="16383"/>
                  </a:cubicBezTo>
                  <a:cubicBezTo>
                    <a:pt x="18386" y="15147"/>
                    <a:pt x="18848" y="13580"/>
                    <a:pt x="18881" y="11684"/>
                  </a:cubicBezTo>
                  <a:cubicBezTo>
                    <a:pt x="18930" y="9276"/>
                    <a:pt x="18337" y="6869"/>
                    <a:pt x="17150" y="4742"/>
                  </a:cubicBezTo>
                  <a:cubicBezTo>
                    <a:pt x="16160" y="2961"/>
                    <a:pt x="14825" y="1576"/>
                    <a:pt x="13308" y="751"/>
                  </a:cubicBezTo>
                  <a:cubicBezTo>
                    <a:pt x="12060" y="88"/>
                    <a:pt x="10695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54"/>
            <p:cNvGrpSpPr/>
            <p:nvPr/>
          </p:nvGrpSpPr>
          <p:grpSpPr>
            <a:xfrm rot="-2700000">
              <a:off x="2896863" y="3918201"/>
              <a:ext cx="958712" cy="1241898"/>
              <a:chOff x="4954025" y="3630775"/>
              <a:chExt cx="176825" cy="229050"/>
            </a:xfrm>
          </p:grpSpPr>
          <p:sp>
            <p:nvSpPr>
              <p:cNvPr id="2259" name="Google Shape;2259;p54"/>
              <p:cNvSpPr/>
              <p:nvPr/>
            </p:nvSpPr>
            <p:spPr>
              <a:xfrm>
                <a:off x="4954025" y="3630775"/>
                <a:ext cx="176825" cy="18077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7231" extrusionOk="0">
                    <a:moveTo>
                      <a:pt x="3674" y="0"/>
                    </a:moveTo>
                    <a:cubicBezTo>
                      <a:pt x="3537" y="0"/>
                      <a:pt x="3429" y="6"/>
                      <a:pt x="3363" y="6"/>
                    </a:cubicBezTo>
                    <a:cubicBezTo>
                      <a:pt x="934" y="6"/>
                      <a:pt x="173" y="2428"/>
                      <a:pt x="42" y="4324"/>
                    </a:cubicBezTo>
                    <a:cubicBezTo>
                      <a:pt x="0" y="4982"/>
                      <a:pt x="90" y="5667"/>
                      <a:pt x="443" y="6227"/>
                    </a:cubicBezTo>
                    <a:cubicBezTo>
                      <a:pt x="803" y="6788"/>
                      <a:pt x="1426" y="7224"/>
                      <a:pt x="2097" y="7231"/>
                    </a:cubicBezTo>
                    <a:cubicBezTo>
                      <a:pt x="2102" y="7231"/>
                      <a:pt x="2107" y="7231"/>
                      <a:pt x="2112" y="7231"/>
                    </a:cubicBezTo>
                    <a:cubicBezTo>
                      <a:pt x="2792" y="7231"/>
                      <a:pt x="3469" y="6769"/>
                      <a:pt x="3675" y="6096"/>
                    </a:cubicBezTo>
                    <a:cubicBezTo>
                      <a:pt x="3778" y="6693"/>
                      <a:pt x="4405" y="7120"/>
                      <a:pt x="5023" y="7120"/>
                    </a:cubicBezTo>
                    <a:cubicBezTo>
                      <a:pt x="5028" y="7120"/>
                      <a:pt x="5033" y="7120"/>
                      <a:pt x="5038" y="7120"/>
                    </a:cubicBezTo>
                    <a:cubicBezTo>
                      <a:pt x="5661" y="7113"/>
                      <a:pt x="6242" y="6719"/>
                      <a:pt x="6581" y="6214"/>
                    </a:cubicBezTo>
                    <a:cubicBezTo>
                      <a:pt x="6921" y="5701"/>
                      <a:pt x="7038" y="5079"/>
                      <a:pt x="7052" y="4470"/>
                    </a:cubicBezTo>
                    <a:cubicBezTo>
                      <a:pt x="7073" y="3535"/>
                      <a:pt x="6837" y="2594"/>
                      <a:pt x="6381" y="1771"/>
                    </a:cubicBezTo>
                    <a:cubicBezTo>
                      <a:pt x="6042" y="1162"/>
                      <a:pt x="5564" y="608"/>
                      <a:pt x="4934" y="269"/>
                    </a:cubicBezTo>
                    <a:cubicBezTo>
                      <a:pt x="4495" y="35"/>
                      <a:pt x="4003" y="0"/>
                      <a:pt x="36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54"/>
              <p:cNvSpPr/>
              <p:nvPr/>
            </p:nvSpPr>
            <p:spPr>
              <a:xfrm>
                <a:off x="5043325" y="3706600"/>
                <a:ext cx="833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569" extrusionOk="0">
                    <a:moveTo>
                      <a:pt x="2656" y="0"/>
                    </a:moveTo>
                    <a:cubicBezTo>
                      <a:pt x="2554" y="0"/>
                      <a:pt x="2461" y="64"/>
                      <a:pt x="2400" y="149"/>
                    </a:cubicBezTo>
                    <a:cubicBezTo>
                      <a:pt x="2331" y="246"/>
                      <a:pt x="2317" y="364"/>
                      <a:pt x="2310" y="482"/>
                    </a:cubicBezTo>
                    <a:cubicBezTo>
                      <a:pt x="2269" y="779"/>
                      <a:pt x="2290" y="1084"/>
                      <a:pt x="2227" y="1388"/>
                    </a:cubicBezTo>
                    <a:cubicBezTo>
                      <a:pt x="2172" y="1693"/>
                      <a:pt x="2027" y="1990"/>
                      <a:pt x="1764" y="2143"/>
                    </a:cubicBezTo>
                    <a:cubicBezTo>
                      <a:pt x="1563" y="2253"/>
                      <a:pt x="1321" y="2260"/>
                      <a:pt x="1099" y="2288"/>
                    </a:cubicBezTo>
                    <a:cubicBezTo>
                      <a:pt x="871" y="2316"/>
                      <a:pt x="629" y="2371"/>
                      <a:pt x="483" y="2544"/>
                    </a:cubicBezTo>
                    <a:cubicBezTo>
                      <a:pt x="1" y="3149"/>
                      <a:pt x="1266" y="3568"/>
                      <a:pt x="1768" y="3568"/>
                    </a:cubicBezTo>
                    <a:cubicBezTo>
                      <a:pt x="1806" y="3568"/>
                      <a:pt x="1839" y="3566"/>
                      <a:pt x="1868" y="3561"/>
                    </a:cubicBezTo>
                    <a:cubicBezTo>
                      <a:pt x="2504" y="3457"/>
                      <a:pt x="3009" y="2883"/>
                      <a:pt x="3175" y="2253"/>
                    </a:cubicBezTo>
                    <a:cubicBezTo>
                      <a:pt x="3335" y="1623"/>
                      <a:pt x="3217" y="945"/>
                      <a:pt x="2989" y="343"/>
                    </a:cubicBezTo>
                    <a:cubicBezTo>
                      <a:pt x="2940" y="191"/>
                      <a:pt x="2850" y="32"/>
                      <a:pt x="2698" y="4"/>
                    </a:cubicBezTo>
                    <a:cubicBezTo>
                      <a:pt x="2684" y="2"/>
                      <a:pt x="2670" y="0"/>
                      <a:pt x="2656" y="0"/>
                    </a:cubicBezTo>
                    <a:close/>
                  </a:path>
                </a:pathLst>
              </a:custGeom>
              <a:solidFill>
                <a:srgbClr val="FFFFFF">
                  <a:alpha val="34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54"/>
              <p:cNvSpPr/>
              <p:nvPr/>
            </p:nvSpPr>
            <p:spPr>
              <a:xfrm>
                <a:off x="5037225" y="3651650"/>
                <a:ext cx="138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55" h="8327" extrusionOk="0">
                    <a:moveTo>
                      <a:pt x="74" y="0"/>
                    </a:moveTo>
                    <a:cubicBezTo>
                      <a:pt x="70" y="0"/>
                      <a:pt x="67" y="1"/>
                      <a:pt x="63" y="1"/>
                    </a:cubicBezTo>
                    <a:cubicBezTo>
                      <a:pt x="29" y="1"/>
                      <a:pt x="1" y="36"/>
                      <a:pt x="8" y="71"/>
                    </a:cubicBezTo>
                    <a:cubicBezTo>
                      <a:pt x="388" y="2783"/>
                      <a:pt x="423" y="5531"/>
                      <a:pt x="132" y="8257"/>
                    </a:cubicBezTo>
                    <a:cubicBezTo>
                      <a:pt x="118" y="8292"/>
                      <a:pt x="146" y="8327"/>
                      <a:pt x="188" y="8327"/>
                    </a:cubicBezTo>
                    <a:cubicBezTo>
                      <a:pt x="222" y="8327"/>
                      <a:pt x="250" y="8299"/>
                      <a:pt x="257" y="8271"/>
                    </a:cubicBezTo>
                    <a:cubicBezTo>
                      <a:pt x="554" y="5538"/>
                      <a:pt x="513" y="2770"/>
                      <a:pt x="132" y="57"/>
                    </a:cubicBezTo>
                    <a:cubicBezTo>
                      <a:pt x="132" y="26"/>
                      <a:pt x="105" y="0"/>
                      <a:pt x="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5010775" y="3661025"/>
                <a:ext cx="335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405" extrusionOk="0">
                    <a:moveTo>
                      <a:pt x="81" y="0"/>
                    </a:moveTo>
                    <a:cubicBezTo>
                      <a:pt x="70" y="0"/>
                      <a:pt x="59" y="3"/>
                      <a:pt x="48" y="7"/>
                    </a:cubicBezTo>
                    <a:cubicBezTo>
                      <a:pt x="14" y="28"/>
                      <a:pt x="0" y="62"/>
                      <a:pt x="21" y="97"/>
                    </a:cubicBezTo>
                    <a:cubicBezTo>
                      <a:pt x="298" y="623"/>
                      <a:pt x="720" y="1073"/>
                      <a:pt x="1232" y="1391"/>
                    </a:cubicBezTo>
                    <a:cubicBezTo>
                      <a:pt x="1239" y="1405"/>
                      <a:pt x="1260" y="1405"/>
                      <a:pt x="1266" y="1405"/>
                    </a:cubicBezTo>
                    <a:cubicBezTo>
                      <a:pt x="1294" y="1405"/>
                      <a:pt x="1308" y="1391"/>
                      <a:pt x="1315" y="1377"/>
                    </a:cubicBezTo>
                    <a:cubicBezTo>
                      <a:pt x="1343" y="1350"/>
                      <a:pt x="1336" y="1308"/>
                      <a:pt x="1301" y="1287"/>
                    </a:cubicBezTo>
                    <a:cubicBezTo>
                      <a:pt x="810" y="976"/>
                      <a:pt x="401" y="547"/>
                      <a:pt x="131" y="35"/>
                    </a:cubicBezTo>
                    <a:cubicBezTo>
                      <a:pt x="122" y="11"/>
                      <a:pt x="103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54"/>
              <p:cNvSpPr/>
              <p:nvPr/>
            </p:nvSpPr>
            <p:spPr>
              <a:xfrm>
                <a:off x="4979450" y="3690775"/>
                <a:ext cx="66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1710" extrusionOk="0">
                    <a:moveTo>
                      <a:pt x="77" y="0"/>
                    </a:moveTo>
                    <a:cubicBezTo>
                      <a:pt x="59" y="0"/>
                      <a:pt x="42" y="7"/>
                      <a:pt x="28" y="21"/>
                    </a:cubicBezTo>
                    <a:cubicBezTo>
                      <a:pt x="0" y="49"/>
                      <a:pt x="0" y="90"/>
                      <a:pt x="28" y="118"/>
                    </a:cubicBezTo>
                    <a:cubicBezTo>
                      <a:pt x="727" y="838"/>
                      <a:pt x="1613" y="1378"/>
                      <a:pt x="2568" y="1710"/>
                    </a:cubicBezTo>
                    <a:lnTo>
                      <a:pt x="2589" y="1710"/>
                    </a:lnTo>
                    <a:cubicBezTo>
                      <a:pt x="2623" y="1710"/>
                      <a:pt x="2637" y="1689"/>
                      <a:pt x="2658" y="1668"/>
                    </a:cubicBezTo>
                    <a:cubicBezTo>
                      <a:pt x="2665" y="1634"/>
                      <a:pt x="2651" y="1585"/>
                      <a:pt x="2616" y="1578"/>
                    </a:cubicBezTo>
                    <a:cubicBezTo>
                      <a:pt x="1668" y="1260"/>
                      <a:pt x="803" y="720"/>
                      <a:pt x="125" y="21"/>
                    </a:cubicBezTo>
                    <a:cubicBezTo>
                      <a:pt x="111" y="7"/>
                      <a:pt x="94" y="0"/>
                      <a:pt x="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54"/>
              <p:cNvSpPr/>
              <p:nvPr/>
            </p:nvSpPr>
            <p:spPr>
              <a:xfrm>
                <a:off x="4970800" y="3731025"/>
                <a:ext cx="7632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602" extrusionOk="0">
                    <a:moveTo>
                      <a:pt x="69" y="1"/>
                    </a:moveTo>
                    <a:cubicBezTo>
                      <a:pt x="50" y="1"/>
                      <a:pt x="33" y="7"/>
                      <a:pt x="21" y="24"/>
                    </a:cubicBezTo>
                    <a:cubicBezTo>
                      <a:pt x="0" y="51"/>
                      <a:pt x="0" y="86"/>
                      <a:pt x="28" y="114"/>
                    </a:cubicBezTo>
                    <a:cubicBezTo>
                      <a:pt x="859" y="833"/>
                      <a:pt x="1876" y="1345"/>
                      <a:pt x="2962" y="1602"/>
                    </a:cubicBezTo>
                    <a:lnTo>
                      <a:pt x="2976" y="1602"/>
                    </a:lnTo>
                    <a:cubicBezTo>
                      <a:pt x="3004" y="1602"/>
                      <a:pt x="3038" y="1588"/>
                      <a:pt x="3045" y="1553"/>
                    </a:cubicBezTo>
                    <a:cubicBezTo>
                      <a:pt x="3052" y="1518"/>
                      <a:pt x="3032" y="1484"/>
                      <a:pt x="2997" y="1477"/>
                    </a:cubicBezTo>
                    <a:cubicBezTo>
                      <a:pt x="1931" y="1221"/>
                      <a:pt x="935" y="723"/>
                      <a:pt x="111" y="10"/>
                    </a:cubicBezTo>
                    <a:cubicBezTo>
                      <a:pt x="97" y="4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54"/>
              <p:cNvSpPr/>
              <p:nvPr/>
            </p:nvSpPr>
            <p:spPr>
              <a:xfrm>
                <a:off x="5040875" y="3649550"/>
                <a:ext cx="233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55" extrusionOk="0">
                    <a:moveTo>
                      <a:pt x="871" y="1"/>
                    </a:moveTo>
                    <a:cubicBezTo>
                      <a:pt x="843" y="1"/>
                      <a:pt x="809" y="15"/>
                      <a:pt x="803" y="44"/>
                    </a:cubicBezTo>
                    <a:cubicBezTo>
                      <a:pt x="665" y="480"/>
                      <a:pt x="388" y="861"/>
                      <a:pt x="35" y="1137"/>
                    </a:cubicBezTo>
                    <a:cubicBezTo>
                      <a:pt x="7" y="1158"/>
                      <a:pt x="0" y="1207"/>
                      <a:pt x="28" y="1227"/>
                    </a:cubicBezTo>
                    <a:cubicBezTo>
                      <a:pt x="42" y="1248"/>
                      <a:pt x="62" y="1255"/>
                      <a:pt x="76" y="1255"/>
                    </a:cubicBezTo>
                    <a:cubicBezTo>
                      <a:pt x="97" y="1255"/>
                      <a:pt x="104" y="1255"/>
                      <a:pt x="111" y="1227"/>
                    </a:cubicBezTo>
                    <a:cubicBezTo>
                      <a:pt x="485" y="937"/>
                      <a:pt x="782" y="528"/>
                      <a:pt x="927" y="79"/>
                    </a:cubicBezTo>
                    <a:cubicBezTo>
                      <a:pt x="934" y="51"/>
                      <a:pt x="921" y="9"/>
                      <a:pt x="886" y="2"/>
                    </a:cubicBezTo>
                    <a:cubicBezTo>
                      <a:pt x="881" y="1"/>
                      <a:pt x="876" y="1"/>
                      <a:pt x="8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54"/>
              <p:cNvSpPr/>
              <p:nvPr/>
            </p:nvSpPr>
            <p:spPr>
              <a:xfrm>
                <a:off x="5045025" y="3671025"/>
                <a:ext cx="5020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988" extrusionOk="0">
                    <a:moveTo>
                      <a:pt x="1924" y="0"/>
                    </a:moveTo>
                    <a:cubicBezTo>
                      <a:pt x="1900" y="0"/>
                      <a:pt x="1879" y="18"/>
                      <a:pt x="1869" y="43"/>
                    </a:cubicBezTo>
                    <a:cubicBezTo>
                      <a:pt x="1516" y="846"/>
                      <a:pt x="858" y="1503"/>
                      <a:pt x="49" y="1863"/>
                    </a:cubicBezTo>
                    <a:cubicBezTo>
                      <a:pt x="14" y="1884"/>
                      <a:pt x="0" y="1918"/>
                      <a:pt x="14" y="1953"/>
                    </a:cubicBezTo>
                    <a:cubicBezTo>
                      <a:pt x="28" y="1967"/>
                      <a:pt x="49" y="1988"/>
                      <a:pt x="76" y="1988"/>
                    </a:cubicBezTo>
                    <a:cubicBezTo>
                      <a:pt x="83" y="1988"/>
                      <a:pt x="97" y="1988"/>
                      <a:pt x="111" y="1981"/>
                    </a:cubicBezTo>
                    <a:cubicBezTo>
                      <a:pt x="941" y="1607"/>
                      <a:pt x="1627" y="922"/>
                      <a:pt x="1986" y="91"/>
                    </a:cubicBezTo>
                    <a:cubicBezTo>
                      <a:pt x="2007" y="57"/>
                      <a:pt x="1986" y="22"/>
                      <a:pt x="1952" y="8"/>
                    </a:cubicBezTo>
                    <a:cubicBezTo>
                      <a:pt x="1942" y="3"/>
                      <a:pt x="1933" y="0"/>
                      <a:pt x="1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54"/>
              <p:cNvSpPr/>
              <p:nvPr/>
            </p:nvSpPr>
            <p:spPr>
              <a:xfrm>
                <a:off x="5045200" y="3700750"/>
                <a:ext cx="68875" cy="57875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315" extrusionOk="0">
                    <a:moveTo>
                      <a:pt x="2683" y="0"/>
                    </a:moveTo>
                    <a:cubicBezTo>
                      <a:pt x="2657" y="0"/>
                      <a:pt x="2634" y="11"/>
                      <a:pt x="2623" y="37"/>
                    </a:cubicBezTo>
                    <a:cubicBezTo>
                      <a:pt x="2139" y="1069"/>
                      <a:pt x="1177" y="1871"/>
                      <a:pt x="56" y="2183"/>
                    </a:cubicBezTo>
                    <a:cubicBezTo>
                      <a:pt x="21" y="2190"/>
                      <a:pt x="0" y="2224"/>
                      <a:pt x="7" y="2259"/>
                    </a:cubicBezTo>
                    <a:cubicBezTo>
                      <a:pt x="21" y="2293"/>
                      <a:pt x="42" y="2314"/>
                      <a:pt x="69" y="2314"/>
                    </a:cubicBezTo>
                    <a:cubicBezTo>
                      <a:pt x="76" y="2314"/>
                      <a:pt x="76" y="2314"/>
                      <a:pt x="90" y="2300"/>
                    </a:cubicBezTo>
                    <a:cubicBezTo>
                      <a:pt x="1253" y="1982"/>
                      <a:pt x="2242" y="1152"/>
                      <a:pt x="2741" y="86"/>
                    </a:cubicBezTo>
                    <a:cubicBezTo>
                      <a:pt x="2754" y="51"/>
                      <a:pt x="2741" y="24"/>
                      <a:pt x="2706" y="3"/>
                    </a:cubicBezTo>
                    <a:cubicBezTo>
                      <a:pt x="2698" y="1"/>
                      <a:pt x="2690" y="0"/>
                      <a:pt x="2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96" y="1368890"/>
            <a:ext cx="6921207" cy="326986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3C04722-1237-49BC-B036-9F3998FA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401631"/>
            <a:ext cx="8851392" cy="5727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25000"/>
                  </a:schemeClr>
                </a:solidFill>
              </a:rPr>
              <a:t>Read. What's the missing word?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15945E-D578-4D79-9183-08A45D042773}"/>
              </a:ext>
            </a:extLst>
          </p:cNvPr>
          <p:cNvSpPr/>
          <p:nvPr/>
        </p:nvSpPr>
        <p:spPr>
          <a:xfrm>
            <a:off x="1441094" y="1937021"/>
            <a:ext cx="176784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A843D-ABFE-46FC-94FE-12F529EA099A}"/>
              </a:ext>
            </a:extLst>
          </p:cNvPr>
          <p:cNvSpPr txBox="1"/>
          <p:nvPr/>
        </p:nvSpPr>
        <p:spPr>
          <a:xfrm>
            <a:off x="5735666" y="3730191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</p:spTree>
    <p:extLst>
      <p:ext uri="{BB962C8B-B14F-4D97-AF65-F5344CB8AC3E}">
        <p14:creationId xmlns:p14="http://schemas.microsoft.com/office/powerpoint/2010/main" val="311108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AA256-E39D-2EFB-B186-16C33871E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404584"/>
            <a:ext cx="8832081" cy="4468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CABFDD-EAC3-8277-3644-C580BB2FE4EB}"/>
              </a:ext>
            </a:extLst>
          </p:cNvPr>
          <p:cNvSpPr txBox="1"/>
          <p:nvPr/>
        </p:nvSpPr>
        <p:spPr>
          <a:xfrm>
            <a:off x="3382066" y="2171640"/>
            <a:ext cx="1655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400324-4496-2D49-C106-23332E13873C}"/>
              </a:ext>
            </a:extLst>
          </p:cNvPr>
          <p:cNvSpPr txBox="1"/>
          <p:nvPr/>
        </p:nvSpPr>
        <p:spPr>
          <a:xfrm>
            <a:off x="6870476" y="2171640"/>
            <a:ext cx="184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from America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33992-965E-E47C-2AB1-BE98CDD0938D}"/>
              </a:ext>
            </a:extLst>
          </p:cNvPr>
          <p:cNvSpPr txBox="1"/>
          <p:nvPr/>
        </p:nvSpPr>
        <p:spPr>
          <a:xfrm>
            <a:off x="1728588" y="4010985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CFFB0-A199-967F-73AC-CC398A326D13}"/>
              </a:ext>
            </a:extLst>
          </p:cNvPr>
          <p:cNvSpPr txBox="1"/>
          <p:nvPr/>
        </p:nvSpPr>
        <p:spPr>
          <a:xfrm>
            <a:off x="2666987" y="441109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58A83-9986-2C11-C898-3457D51F2FA4}"/>
              </a:ext>
            </a:extLst>
          </p:cNvPr>
          <p:cNvSpPr txBox="1"/>
          <p:nvPr/>
        </p:nvSpPr>
        <p:spPr>
          <a:xfrm>
            <a:off x="7490309" y="4010985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3FBD9-7A5B-C831-9F60-26F63A6A8890}"/>
              </a:ext>
            </a:extLst>
          </p:cNvPr>
          <p:cNvSpPr txBox="1"/>
          <p:nvPr/>
        </p:nvSpPr>
        <p:spPr>
          <a:xfrm>
            <a:off x="6142545" y="4411095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from Australia</a:t>
            </a:r>
          </a:p>
        </p:txBody>
      </p:sp>
    </p:spTree>
    <p:extLst>
      <p:ext uri="{BB962C8B-B14F-4D97-AF65-F5344CB8AC3E}">
        <p14:creationId xmlns:p14="http://schemas.microsoft.com/office/powerpoint/2010/main" val="22115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228"/>
            <a:ext cx="9099959" cy="2234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3847C-84CE-42C9-B83E-C711755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Read aloud.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55B4B-E2A0-42BE-9C1C-A4672D01CC36}"/>
              </a:ext>
            </a:extLst>
          </p:cNvPr>
          <p:cNvSpPr txBox="1"/>
          <p:nvPr/>
        </p:nvSpPr>
        <p:spPr>
          <a:xfrm>
            <a:off x="3055238" y="3455944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Viet Nam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FD916-62DC-4CE0-BAB1-96FD901F0D13}"/>
              </a:ext>
            </a:extLst>
          </p:cNvPr>
          <p:cNvSpPr txBox="1"/>
          <p:nvPr/>
        </p:nvSpPr>
        <p:spPr>
          <a:xfrm>
            <a:off x="7529869" y="3437168"/>
            <a:ext cx="1366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6260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" y="1909266"/>
            <a:ext cx="9099076" cy="2721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3847C-84CE-42C9-B83E-C711755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>
                    <a:lumMod val="25000"/>
                  </a:schemeClr>
                </a:solidFill>
              </a:rPr>
              <a:t>Act it out.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757B5-11C3-5ABA-737B-311BAE7AAB22}"/>
              </a:ext>
            </a:extLst>
          </p:cNvPr>
          <p:cNvSpPr txBox="1"/>
          <p:nvPr/>
        </p:nvSpPr>
        <p:spPr>
          <a:xfrm>
            <a:off x="1008560" y="3672788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81D2F-1E72-5A9F-FE52-42A0A7263588}"/>
              </a:ext>
            </a:extLst>
          </p:cNvPr>
          <p:cNvSpPr txBox="1"/>
          <p:nvPr/>
        </p:nvSpPr>
        <p:spPr>
          <a:xfrm>
            <a:off x="2061748" y="4151724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Britain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8437F0-7CA4-7F75-ECB8-2730C38F7D5C}"/>
              </a:ext>
            </a:extLst>
          </p:cNvPr>
          <p:cNvSpPr txBox="1"/>
          <p:nvPr/>
        </p:nvSpPr>
        <p:spPr>
          <a:xfrm>
            <a:off x="7762800" y="3672787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69E78-AF55-2604-4EFC-B45EC3E9E380}"/>
              </a:ext>
            </a:extLst>
          </p:cNvPr>
          <p:cNvSpPr txBox="1"/>
          <p:nvPr/>
        </p:nvSpPr>
        <p:spPr>
          <a:xfrm>
            <a:off x="6160482" y="4168995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from Australia</a:t>
            </a:r>
          </a:p>
        </p:txBody>
      </p:sp>
    </p:spTree>
    <p:extLst>
      <p:ext uri="{BB962C8B-B14F-4D97-AF65-F5344CB8AC3E}">
        <p14:creationId xmlns:p14="http://schemas.microsoft.com/office/powerpoint/2010/main" val="12357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58"/>
          <p:cNvSpPr/>
          <p:nvPr/>
        </p:nvSpPr>
        <p:spPr>
          <a:xfrm>
            <a:off x="4017600" y="1437727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58"/>
          <p:cNvSpPr/>
          <p:nvPr/>
        </p:nvSpPr>
        <p:spPr>
          <a:xfrm>
            <a:off x="4017600" y="1447524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58"/>
          <p:cNvSpPr txBox="1">
            <a:spLocks noGrp="1"/>
          </p:cNvSpPr>
          <p:nvPr>
            <p:ph type="subTitle" idx="1"/>
          </p:nvPr>
        </p:nvSpPr>
        <p:spPr>
          <a:xfrm>
            <a:off x="2445232" y="3379201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Let's </a:t>
            </a:r>
            <a:r>
              <a:rPr lang="vi-VN" sz="3200" b="1" dirty="0"/>
              <a:t>sing.</a:t>
            </a:r>
            <a:endParaRPr sz="3200" b="1" dirty="0"/>
          </a:p>
        </p:txBody>
      </p:sp>
      <p:sp>
        <p:nvSpPr>
          <p:cNvPr id="2492" name="Google Shape;2492;p58"/>
          <p:cNvSpPr txBox="1">
            <a:spLocks noGrp="1"/>
          </p:cNvSpPr>
          <p:nvPr>
            <p:ph type="title"/>
          </p:nvPr>
        </p:nvSpPr>
        <p:spPr>
          <a:xfrm>
            <a:off x="1647175" y="2385275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6</a:t>
            </a:r>
            <a:endParaRPr sz="6000" b="1" dirty="0"/>
          </a:p>
        </p:txBody>
      </p:sp>
      <p:sp>
        <p:nvSpPr>
          <p:cNvPr id="2493" name="Google Shape;2493;p58"/>
          <p:cNvSpPr txBox="1">
            <a:spLocks noGrp="1"/>
          </p:cNvSpPr>
          <p:nvPr>
            <p:ph type="title" idx="2"/>
          </p:nvPr>
        </p:nvSpPr>
        <p:spPr>
          <a:xfrm>
            <a:off x="4007400" y="1391513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494" name="Google Shape;2494;p58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58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58"/>
          <p:cNvGrpSpPr/>
          <p:nvPr/>
        </p:nvGrpSpPr>
        <p:grpSpPr>
          <a:xfrm>
            <a:off x="1409950" y="1351975"/>
            <a:ext cx="902785" cy="880992"/>
            <a:chOff x="1209050" y="1368675"/>
            <a:chExt cx="902785" cy="880992"/>
          </a:xfrm>
        </p:grpSpPr>
        <p:sp>
          <p:nvSpPr>
            <p:cNvPr id="2497" name="Google Shape;2497;p58"/>
            <p:cNvSpPr/>
            <p:nvPr/>
          </p:nvSpPr>
          <p:spPr>
            <a:xfrm>
              <a:off x="1209050" y="1368675"/>
              <a:ext cx="902785" cy="880992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58"/>
            <p:cNvGrpSpPr/>
            <p:nvPr/>
          </p:nvGrpSpPr>
          <p:grpSpPr>
            <a:xfrm>
              <a:off x="1253413" y="1415712"/>
              <a:ext cx="810089" cy="783622"/>
              <a:chOff x="3092601" y="1925032"/>
              <a:chExt cx="512942" cy="496215"/>
            </a:xfrm>
          </p:grpSpPr>
          <p:sp>
            <p:nvSpPr>
              <p:cNvPr id="2499" name="Google Shape;2499;p58"/>
              <p:cNvSpPr/>
              <p:nvPr/>
            </p:nvSpPr>
            <p:spPr>
              <a:xfrm>
                <a:off x="3092601" y="1925032"/>
                <a:ext cx="512942" cy="495372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7"/>
                      <a:pt x="1329" y="472"/>
                      <a:pt x="782" y="1178"/>
                    </a:cubicBezTo>
                    <a:cubicBezTo>
                      <a:pt x="346" y="1745"/>
                      <a:pt x="187" y="2479"/>
                      <a:pt x="97" y="3185"/>
                    </a:cubicBezTo>
                    <a:cubicBezTo>
                      <a:pt x="21" y="3787"/>
                      <a:pt x="0" y="4417"/>
                      <a:pt x="173" y="4984"/>
                    </a:cubicBezTo>
                    <a:cubicBezTo>
                      <a:pt x="443" y="5835"/>
                      <a:pt x="1135" y="6493"/>
                      <a:pt x="1924" y="6804"/>
                    </a:cubicBezTo>
                    <a:cubicBezTo>
                      <a:pt x="2406" y="6999"/>
                      <a:pt x="2921" y="7077"/>
                      <a:pt x="3438" y="7077"/>
                    </a:cubicBezTo>
                    <a:cubicBezTo>
                      <a:pt x="3768" y="7077"/>
                      <a:pt x="4099" y="7045"/>
                      <a:pt x="4423" y="6991"/>
                    </a:cubicBezTo>
                    <a:cubicBezTo>
                      <a:pt x="5910" y="6749"/>
                      <a:pt x="7142" y="5351"/>
                      <a:pt x="7218" y="3759"/>
                    </a:cubicBezTo>
                    <a:cubicBezTo>
                      <a:pt x="7328" y="1582"/>
                      <a:pt x="5445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8"/>
              <p:cNvSpPr/>
              <p:nvPr/>
            </p:nvSpPr>
            <p:spPr>
              <a:xfrm>
                <a:off x="3356152" y="1950512"/>
                <a:ext cx="137405" cy="67478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4" extrusionOk="0">
                    <a:moveTo>
                      <a:pt x="345" y="0"/>
                    </a:moveTo>
                    <a:cubicBezTo>
                      <a:pt x="257" y="0"/>
                      <a:pt x="174" y="6"/>
                      <a:pt x="97" y="18"/>
                    </a:cubicBezTo>
                    <a:cubicBezTo>
                      <a:pt x="0" y="39"/>
                      <a:pt x="42" y="170"/>
                      <a:pt x="111" y="177"/>
                    </a:cubicBezTo>
                    <a:cubicBezTo>
                      <a:pt x="457" y="219"/>
                      <a:pt x="761" y="288"/>
                      <a:pt x="1073" y="447"/>
                    </a:cubicBezTo>
                    <a:cubicBezTo>
                      <a:pt x="1336" y="572"/>
                      <a:pt x="1516" y="814"/>
                      <a:pt x="1765" y="946"/>
                    </a:cubicBezTo>
                    <a:cubicBezTo>
                      <a:pt x="1787" y="958"/>
                      <a:pt x="1809" y="964"/>
                      <a:pt x="1829" y="964"/>
                    </a:cubicBezTo>
                    <a:cubicBezTo>
                      <a:pt x="1909" y="964"/>
                      <a:pt x="1963" y="876"/>
                      <a:pt x="1924" y="793"/>
                    </a:cubicBezTo>
                    <a:cubicBezTo>
                      <a:pt x="1684" y="259"/>
                      <a:pt x="922" y="0"/>
                      <a:pt x="345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58"/>
              <p:cNvSpPr/>
              <p:nvPr/>
            </p:nvSpPr>
            <p:spPr>
              <a:xfrm>
                <a:off x="3499582" y="2028282"/>
                <a:ext cx="55718" cy="6096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71" extrusionOk="0">
                    <a:moveTo>
                      <a:pt x="97" y="0"/>
                    </a:moveTo>
                    <a:cubicBezTo>
                      <a:pt x="26" y="0"/>
                      <a:pt x="1" y="106"/>
                      <a:pt x="48" y="146"/>
                    </a:cubicBezTo>
                    <a:cubicBezTo>
                      <a:pt x="152" y="250"/>
                      <a:pt x="262" y="326"/>
                      <a:pt x="346" y="443"/>
                    </a:cubicBezTo>
                    <a:cubicBezTo>
                      <a:pt x="442" y="561"/>
                      <a:pt x="498" y="720"/>
                      <a:pt x="588" y="838"/>
                    </a:cubicBezTo>
                    <a:cubicBezTo>
                      <a:pt x="607" y="861"/>
                      <a:pt x="629" y="871"/>
                      <a:pt x="652" y="871"/>
                    </a:cubicBezTo>
                    <a:cubicBezTo>
                      <a:pt x="704" y="871"/>
                      <a:pt x="756" y="820"/>
                      <a:pt x="761" y="762"/>
                    </a:cubicBezTo>
                    <a:cubicBezTo>
                      <a:pt x="795" y="416"/>
                      <a:pt x="429" y="35"/>
                      <a:pt x="103" y="1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58"/>
              <p:cNvSpPr/>
              <p:nvPr/>
            </p:nvSpPr>
            <p:spPr>
              <a:xfrm>
                <a:off x="3092601" y="1993912"/>
                <a:ext cx="474303" cy="42733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05" extrusionOk="0">
                    <a:moveTo>
                      <a:pt x="955" y="0"/>
                    </a:moveTo>
                    <a:cubicBezTo>
                      <a:pt x="893" y="56"/>
                      <a:pt x="831" y="125"/>
                      <a:pt x="782" y="194"/>
                    </a:cubicBezTo>
                    <a:cubicBezTo>
                      <a:pt x="346" y="755"/>
                      <a:pt x="180" y="1495"/>
                      <a:pt x="97" y="2201"/>
                    </a:cubicBezTo>
                    <a:cubicBezTo>
                      <a:pt x="21" y="2796"/>
                      <a:pt x="0" y="3433"/>
                      <a:pt x="173" y="4000"/>
                    </a:cubicBezTo>
                    <a:cubicBezTo>
                      <a:pt x="443" y="4851"/>
                      <a:pt x="1135" y="5509"/>
                      <a:pt x="1924" y="5820"/>
                    </a:cubicBezTo>
                    <a:cubicBezTo>
                      <a:pt x="2414" y="6022"/>
                      <a:pt x="2936" y="6104"/>
                      <a:pt x="3461" y="6104"/>
                    </a:cubicBezTo>
                    <a:cubicBezTo>
                      <a:pt x="3782" y="6104"/>
                      <a:pt x="4105" y="6073"/>
                      <a:pt x="4423" y="6021"/>
                    </a:cubicBezTo>
                    <a:cubicBezTo>
                      <a:pt x="5412" y="5855"/>
                      <a:pt x="6277" y="5191"/>
                      <a:pt x="6775" y="4291"/>
                    </a:cubicBezTo>
                    <a:lnTo>
                      <a:pt x="6775" y="4291"/>
                    </a:lnTo>
                    <a:cubicBezTo>
                      <a:pt x="6118" y="4761"/>
                      <a:pt x="5350" y="5059"/>
                      <a:pt x="4554" y="5101"/>
                    </a:cubicBezTo>
                    <a:cubicBezTo>
                      <a:pt x="4495" y="5103"/>
                      <a:pt x="4437" y="5105"/>
                      <a:pt x="4378" y="5105"/>
                    </a:cubicBezTo>
                    <a:cubicBezTo>
                      <a:pt x="3169" y="5105"/>
                      <a:pt x="1960" y="4496"/>
                      <a:pt x="1274" y="3447"/>
                    </a:cubicBezTo>
                    <a:cubicBezTo>
                      <a:pt x="616" y="2450"/>
                      <a:pt x="485" y="1094"/>
                      <a:pt x="955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58"/>
              <p:cNvSpPr/>
              <p:nvPr/>
            </p:nvSpPr>
            <p:spPr>
              <a:xfrm>
                <a:off x="3223782" y="2073572"/>
                <a:ext cx="7909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719" extrusionOk="0">
                    <a:moveTo>
                      <a:pt x="60" y="1"/>
                    </a:moveTo>
                    <a:cubicBezTo>
                      <a:pt x="17" y="1"/>
                      <a:pt x="1" y="63"/>
                      <a:pt x="43" y="87"/>
                    </a:cubicBezTo>
                    <a:cubicBezTo>
                      <a:pt x="320" y="267"/>
                      <a:pt x="611" y="440"/>
                      <a:pt x="846" y="675"/>
                    </a:cubicBezTo>
                    <a:cubicBezTo>
                      <a:pt x="576" y="938"/>
                      <a:pt x="244" y="1264"/>
                      <a:pt x="126" y="1603"/>
                    </a:cubicBezTo>
                    <a:cubicBezTo>
                      <a:pt x="104" y="1663"/>
                      <a:pt x="161" y="1719"/>
                      <a:pt x="216" y="1719"/>
                    </a:cubicBezTo>
                    <a:cubicBezTo>
                      <a:pt x="230" y="1719"/>
                      <a:pt x="245" y="1715"/>
                      <a:pt x="258" y="1707"/>
                    </a:cubicBezTo>
                    <a:cubicBezTo>
                      <a:pt x="424" y="1596"/>
                      <a:pt x="521" y="1430"/>
                      <a:pt x="645" y="1271"/>
                    </a:cubicBezTo>
                    <a:cubicBezTo>
                      <a:pt x="791" y="1091"/>
                      <a:pt x="950" y="918"/>
                      <a:pt x="1088" y="731"/>
                    </a:cubicBezTo>
                    <a:cubicBezTo>
                      <a:pt x="1130" y="682"/>
                      <a:pt x="1095" y="613"/>
                      <a:pt x="1054" y="592"/>
                    </a:cubicBezTo>
                    <a:cubicBezTo>
                      <a:pt x="735" y="371"/>
                      <a:pt x="438" y="149"/>
                      <a:pt x="78" y="4"/>
                    </a:cubicBezTo>
                    <a:cubicBezTo>
                      <a:pt x="71" y="2"/>
                      <a:pt x="65" y="1"/>
                      <a:pt x="60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58"/>
              <p:cNvSpPr/>
              <p:nvPr/>
            </p:nvSpPr>
            <p:spPr>
              <a:xfrm>
                <a:off x="3394372" y="2073572"/>
                <a:ext cx="78187" cy="1203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719" extrusionOk="0">
                    <a:moveTo>
                      <a:pt x="1062" y="1"/>
                    </a:moveTo>
                    <a:cubicBezTo>
                      <a:pt x="1057" y="1"/>
                      <a:pt x="1051" y="2"/>
                      <a:pt x="1046" y="4"/>
                    </a:cubicBezTo>
                    <a:cubicBezTo>
                      <a:pt x="679" y="149"/>
                      <a:pt x="388" y="371"/>
                      <a:pt x="70" y="592"/>
                    </a:cubicBezTo>
                    <a:cubicBezTo>
                      <a:pt x="28" y="613"/>
                      <a:pt x="1" y="682"/>
                      <a:pt x="35" y="731"/>
                    </a:cubicBezTo>
                    <a:cubicBezTo>
                      <a:pt x="174" y="918"/>
                      <a:pt x="326" y="1091"/>
                      <a:pt x="478" y="1271"/>
                    </a:cubicBezTo>
                    <a:cubicBezTo>
                      <a:pt x="596" y="1430"/>
                      <a:pt x="700" y="1596"/>
                      <a:pt x="866" y="1707"/>
                    </a:cubicBezTo>
                    <a:cubicBezTo>
                      <a:pt x="879" y="1715"/>
                      <a:pt x="893" y="1719"/>
                      <a:pt x="907" y="1719"/>
                    </a:cubicBezTo>
                    <a:cubicBezTo>
                      <a:pt x="961" y="1719"/>
                      <a:pt x="1014" y="1663"/>
                      <a:pt x="997" y="1603"/>
                    </a:cubicBezTo>
                    <a:cubicBezTo>
                      <a:pt x="873" y="1264"/>
                      <a:pt x="547" y="938"/>
                      <a:pt x="278" y="675"/>
                    </a:cubicBezTo>
                    <a:cubicBezTo>
                      <a:pt x="513" y="440"/>
                      <a:pt x="804" y="267"/>
                      <a:pt x="1080" y="87"/>
                    </a:cubicBezTo>
                    <a:cubicBezTo>
                      <a:pt x="1117" y="63"/>
                      <a:pt x="1100" y="1"/>
                      <a:pt x="1062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58"/>
              <p:cNvSpPr/>
              <p:nvPr/>
            </p:nvSpPr>
            <p:spPr>
              <a:xfrm>
                <a:off x="3200962" y="2218332"/>
                <a:ext cx="291540" cy="108846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1555" extrusionOk="0">
                    <a:moveTo>
                      <a:pt x="4026" y="1"/>
                    </a:moveTo>
                    <a:cubicBezTo>
                      <a:pt x="3994" y="1"/>
                      <a:pt x="3962" y="17"/>
                      <a:pt x="3940" y="54"/>
                    </a:cubicBezTo>
                    <a:cubicBezTo>
                      <a:pt x="3456" y="760"/>
                      <a:pt x="2909" y="1230"/>
                      <a:pt x="2016" y="1306"/>
                    </a:cubicBezTo>
                    <a:cubicBezTo>
                      <a:pt x="1969" y="1310"/>
                      <a:pt x="1921" y="1312"/>
                      <a:pt x="1875" y="1312"/>
                    </a:cubicBezTo>
                    <a:cubicBezTo>
                      <a:pt x="1111" y="1312"/>
                      <a:pt x="503" y="793"/>
                      <a:pt x="93" y="206"/>
                    </a:cubicBezTo>
                    <a:cubicBezTo>
                      <a:pt x="83" y="194"/>
                      <a:pt x="69" y="189"/>
                      <a:pt x="55" y="189"/>
                    </a:cubicBezTo>
                    <a:cubicBezTo>
                      <a:pt x="27" y="189"/>
                      <a:pt x="0" y="209"/>
                      <a:pt x="9" y="241"/>
                    </a:cubicBezTo>
                    <a:cubicBezTo>
                      <a:pt x="300" y="1009"/>
                      <a:pt x="1048" y="1445"/>
                      <a:pt x="1836" y="1542"/>
                    </a:cubicBezTo>
                    <a:cubicBezTo>
                      <a:pt x="1910" y="1550"/>
                      <a:pt x="1982" y="1555"/>
                      <a:pt x="2054" y="1555"/>
                    </a:cubicBezTo>
                    <a:cubicBezTo>
                      <a:pt x="2940" y="1555"/>
                      <a:pt x="3711" y="907"/>
                      <a:pt x="4127" y="164"/>
                    </a:cubicBezTo>
                    <a:cubicBezTo>
                      <a:pt x="4165" y="75"/>
                      <a:pt x="4096" y="1"/>
                      <a:pt x="40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06" name="Google Shape;2506;p58"/>
          <p:cNvGrpSpPr/>
          <p:nvPr/>
        </p:nvGrpSpPr>
        <p:grpSpPr>
          <a:xfrm>
            <a:off x="6585003" y="1342302"/>
            <a:ext cx="1416250" cy="1540893"/>
            <a:chOff x="1733471" y="36975"/>
            <a:chExt cx="1607548" cy="1749027"/>
          </a:xfrm>
        </p:grpSpPr>
        <p:sp>
          <p:nvSpPr>
            <p:cNvPr id="2507" name="Google Shape;2507;p58"/>
            <p:cNvSpPr/>
            <p:nvPr/>
          </p:nvSpPr>
          <p:spPr>
            <a:xfrm rot="-1728131">
              <a:off x="2009010" y="203939"/>
              <a:ext cx="1056469" cy="1415098"/>
            </a:xfrm>
            <a:custGeom>
              <a:avLst/>
              <a:gdLst/>
              <a:ahLst/>
              <a:cxnLst/>
              <a:rect l="l" t="t" r="r" b="b"/>
              <a:pathLst>
                <a:path w="21982" h="29444" extrusionOk="0">
                  <a:moveTo>
                    <a:pt x="10687" y="1"/>
                  </a:moveTo>
                  <a:cubicBezTo>
                    <a:pt x="10283" y="1"/>
                    <a:pt x="9890" y="117"/>
                    <a:pt x="9531" y="356"/>
                  </a:cubicBezTo>
                  <a:cubicBezTo>
                    <a:pt x="9119" y="603"/>
                    <a:pt x="8575" y="1147"/>
                    <a:pt x="8245" y="2170"/>
                  </a:cubicBezTo>
                  <a:cubicBezTo>
                    <a:pt x="7569" y="1477"/>
                    <a:pt x="6926" y="1263"/>
                    <a:pt x="6415" y="1230"/>
                  </a:cubicBezTo>
                  <a:cubicBezTo>
                    <a:pt x="6373" y="1227"/>
                    <a:pt x="6332" y="1226"/>
                    <a:pt x="6291" y="1226"/>
                  </a:cubicBezTo>
                  <a:cubicBezTo>
                    <a:pt x="5518" y="1226"/>
                    <a:pt x="4842" y="1665"/>
                    <a:pt x="4420" y="2417"/>
                  </a:cubicBezTo>
                  <a:cubicBezTo>
                    <a:pt x="3842" y="3472"/>
                    <a:pt x="3744" y="5270"/>
                    <a:pt x="4486" y="7347"/>
                  </a:cubicBezTo>
                  <a:cubicBezTo>
                    <a:pt x="4337" y="7347"/>
                    <a:pt x="4189" y="7364"/>
                    <a:pt x="4073" y="7397"/>
                  </a:cubicBezTo>
                  <a:cubicBezTo>
                    <a:pt x="3100" y="7595"/>
                    <a:pt x="2391" y="8353"/>
                    <a:pt x="2177" y="9508"/>
                  </a:cubicBezTo>
                  <a:cubicBezTo>
                    <a:pt x="2177" y="9557"/>
                    <a:pt x="2144" y="9590"/>
                    <a:pt x="2144" y="9639"/>
                  </a:cubicBezTo>
                  <a:cubicBezTo>
                    <a:pt x="2029" y="11058"/>
                    <a:pt x="2424" y="12377"/>
                    <a:pt x="3018" y="13547"/>
                  </a:cubicBezTo>
                  <a:cubicBezTo>
                    <a:pt x="2540" y="13580"/>
                    <a:pt x="2095" y="13663"/>
                    <a:pt x="1715" y="13861"/>
                  </a:cubicBezTo>
                  <a:cubicBezTo>
                    <a:pt x="1188" y="14125"/>
                    <a:pt x="0" y="14949"/>
                    <a:pt x="413" y="17076"/>
                  </a:cubicBezTo>
                  <a:cubicBezTo>
                    <a:pt x="413" y="17093"/>
                    <a:pt x="413" y="17126"/>
                    <a:pt x="446" y="17142"/>
                  </a:cubicBezTo>
                  <a:cubicBezTo>
                    <a:pt x="1072" y="19649"/>
                    <a:pt x="2787" y="21825"/>
                    <a:pt x="5261" y="23260"/>
                  </a:cubicBezTo>
                  <a:cubicBezTo>
                    <a:pt x="7074" y="24315"/>
                    <a:pt x="9119" y="24876"/>
                    <a:pt x="11164" y="24876"/>
                  </a:cubicBezTo>
                  <a:cubicBezTo>
                    <a:pt x="11692" y="24876"/>
                    <a:pt x="12203" y="24826"/>
                    <a:pt x="12730" y="24760"/>
                  </a:cubicBezTo>
                  <a:cubicBezTo>
                    <a:pt x="12813" y="25948"/>
                    <a:pt x="12846" y="27102"/>
                    <a:pt x="12829" y="28273"/>
                  </a:cubicBezTo>
                  <a:cubicBezTo>
                    <a:pt x="12829" y="28800"/>
                    <a:pt x="13192" y="29279"/>
                    <a:pt x="13736" y="29410"/>
                  </a:cubicBezTo>
                  <a:cubicBezTo>
                    <a:pt x="13819" y="29427"/>
                    <a:pt x="13901" y="29443"/>
                    <a:pt x="13984" y="29443"/>
                  </a:cubicBezTo>
                  <a:cubicBezTo>
                    <a:pt x="14660" y="29443"/>
                    <a:pt x="15204" y="28932"/>
                    <a:pt x="15204" y="28273"/>
                  </a:cubicBezTo>
                  <a:cubicBezTo>
                    <a:pt x="15220" y="26904"/>
                    <a:pt x="15154" y="25535"/>
                    <a:pt x="15055" y="24150"/>
                  </a:cubicBezTo>
                  <a:cubicBezTo>
                    <a:pt x="19821" y="22402"/>
                    <a:pt x="21981" y="18214"/>
                    <a:pt x="21981" y="14619"/>
                  </a:cubicBezTo>
                  <a:cubicBezTo>
                    <a:pt x="21981" y="12525"/>
                    <a:pt x="21173" y="10992"/>
                    <a:pt x="19903" y="10629"/>
                  </a:cubicBezTo>
                  <a:cubicBezTo>
                    <a:pt x="19722" y="10579"/>
                    <a:pt x="19524" y="10546"/>
                    <a:pt x="19312" y="10546"/>
                  </a:cubicBezTo>
                  <a:cubicBezTo>
                    <a:pt x="19099" y="10546"/>
                    <a:pt x="18873" y="10579"/>
                    <a:pt x="18634" y="10662"/>
                  </a:cubicBezTo>
                  <a:cubicBezTo>
                    <a:pt x="18864" y="8749"/>
                    <a:pt x="18766" y="6655"/>
                    <a:pt x="17727" y="5336"/>
                  </a:cubicBezTo>
                  <a:cubicBezTo>
                    <a:pt x="16972" y="4371"/>
                    <a:pt x="16172" y="4139"/>
                    <a:pt x="15582" y="4139"/>
                  </a:cubicBezTo>
                  <a:cubicBezTo>
                    <a:pt x="15385" y="4139"/>
                    <a:pt x="15212" y="4165"/>
                    <a:pt x="15072" y="4198"/>
                  </a:cubicBezTo>
                  <a:cubicBezTo>
                    <a:pt x="14792" y="4264"/>
                    <a:pt x="14511" y="4379"/>
                    <a:pt x="14247" y="4544"/>
                  </a:cubicBezTo>
                  <a:cubicBezTo>
                    <a:pt x="13901" y="2318"/>
                    <a:pt x="12945" y="966"/>
                    <a:pt x="11988" y="389"/>
                  </a:cubicBezTo>
                  <a:cubicBezTo>
                    <a:pt x="11562" y="133"/>
                    <a:pt x="11119" y="1"/>
                    <a:pt x="1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8" name="Google Shape;2508;p58"/>
            <p:cNvGrpSpPr/>
            <p:nvPr/>
          </p:nvGrpSpPr>
          <p:grpSpPr>
            <a:xfrm rot="-1756561">
              <a:off x="2078903" y="259941"/>
              <a:ext cx="975891" cy="1270586"/>
              <a:chOff x="514350" y="1012125"/>
              <a:chExt cx="1411916" cy="1838281"/>
            </a:xfrm>
          </p:grpSpPr>
          <p:sp>
            <p:nvSpPr>
              <p:cNvPr id="2509" name="Google Shape;2509;p58"/>
              <p:cNvSpPr/>
              <p:nvPr/>
            </p:nvSpPr>
            <p:spPr>
              <a:xfrm>
                <a:off x="514350" y="1012125"/>
                <a:ext cx="1411916" cy="1531820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9567" extrusionOk="0">
                    <a:moveTo>
                      <a:pt x="4031" y="1"/>
                    </a:moveTo>
                    <a:cubicBezTo>
                      <a:pt x="3589" y="1"/>
                      <a:pt x="3212" y="599"/>
                      <a:pt x="3345" y="1861"/>
                    </a:cubicBezTo>
                    <a:cubicBezTo>
                      <a:pt x="2950" y="898"/>
                      <a:pt x="2517" y="506"/>
                      <a:pt x="2185" y="506"/>
                    </a:cubicBezTo>
                    <a:cubicBezTo>
                      <a:pt x="1535" y="506"/>
                      <a:pt x="1272" y="2009"/>
                      <a:pt x="2444" y="3658"/>
                    </a:cubicBezTo>
                    <a:lnTo>
                      <a:pt x="2444" y="3658"/>
                    </a:lnTo>
                    <a:cubicBezTo>
                      <a:pt x="2209" y="3328"/>
                      <a:pt x="1808" y="3077"/>
                      <a:pt x="1465" y="3077"/>
                    </a:cubicBezTo>
                    <a:cubicBezTo>
                      <a:pt x="1191" y="3077"/>
                      <a:pt x="954" y="3238"/>
                      <a:pt x="868" y="3646"/>
                    </a:cubicBezTo>
                    <a:cubicBezTo>
                      <a:pt x="785" y="4615"/>
                      <a:pt x="1366" y="5460"/>
                      <a:pt x="2009" y="6207"/>
                    </a:cubicBezTo>
                    <a:cubicBezTo>
                      <a:pt x="1727" y="5886"/>
                      <a:pt x="1250" y="5681"/>
                      <a:pt x="845" y="5681"/>
                    </a:cubicBezTo>
                    <a:cubicBezTo>
                      <a:pt x="375" y="5681"/>
                      <a:pt x="0" y="5956"/>
                      <a:pt x="134" y="6643"/>
                    </a:cubicBezTo>
                    <a:cubicBezTo>
                      <a:pt x="569" y="8348"/>
                      <a:pt x="2355" y="9567"/>
                      <a:pt x="4217" y="9567"/>
                    </a:cubicBezTo>
                    <a:cubicBezTo>
                      <a:pt x="4577" y="9567"/>
                      <a:pt x="4940" y="9521"/>
                      <a:pt x="5297" y="9425"/>
                    </a:cubicBezTo>
                    <a:cubicBezTo>
                      <a:pt x="8818" y="8468"/>
                      <a:pt x="8774" y="4427"/>
                      <a:pt x="7659" y="4427"/>
                    </a:cubicBezTo>
                    <a:cubicBezTo>
                      <a:pt x="7372" y="4427"/>
                      <a:pt x="7013" y="4696"/>
                      <a:pt x="6625" y="5356"/>
                    </a:cubicBezTo>
                    <a:cubicBezTo>
                      <a:pt x="6985" y="4325"/>
                      <a:pt x="7179" y="2754"/>
                      <a:pt x="6639" y="2069"/>
                    </a:cubicBezTo>
                    <a:cubicBezTo>
                      <a:pt x="6455" y="1833"/>
                      <a:pt x="6263" y="1737"/>
                      <a:pt x="6078" y="1737"/>
                    </a:cubicBezTo>
                    <a:cubicBezTo>
                      <a:pt x="5639" y="1737"/>
                      <a:pt x="5245" y="2287"/>
                      <a:pt x="5124" y="2823"/>
                    </a:cubicBezTo>
                    <a:cubicBezTo>
                      <a:pt x="5279" y="989"/>
                      <a:pt x="4601" y="1"/>
                      <a:pt x="4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58"/>
              <p:cNvSpPr/>
              <p:nvPr/>
            </p:nvSpPr>
            <p:spPr>
              <a:xfrm>
                <a:off x="1081965" y="1471495"/>
                <a:ext cx="313830" cy="137891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8612" extrusionOk="0">
                    <a:moveTo>
                      <a:pt x="77" y="1"/>
                    </a:moveTo>
                    <a:cubicBezTo>
                      <a:pt x="68" y="1"/>
                      <a:pt x="59" y="4"/>
                      <a:pt x="49" y="9"/>
                    </a:cubicBezTo>
                    <a:cubicBezTo>
                      <a:pt x="15" y="23"/>
                      <a:pt x="1" y="58"/>
                      <a:pt x="15" y="92"/>
                    </a:cubicBezTo>
                    <a:cubicBezTo>
                      <a:pt x="1219" y="2729"/>
                      <a:pt x="1835" y="5656"/>
                      <a:pt x="1807" y="8556"/>
                    </a:cubicBezTo>
                    <a:cubicBezTo>
                      <a:pt x="1807" y="8577"/>
                      <a:pt x="1821" y="8604"/>
                      <a:pt x="1855" y="8611"/>
                    </a:cubicBezTo>
                    <a:lnTo>
                      <a:pt x="1869" y="8611"/>
                    </a:lnTo>
                    <a:cubicBezTo>
                      <a:pt x="1911" y="8611"/>
                      <a:pt x="1938" y="8590"/>
                      <a:pt x="1938" y="8556"/>
                    </a:cubicBezTo>
                    <a:cubicBezTo>
                      <a:pt x="1959" y="5629"/>
                      <a:pt x="1336" y="2687"/>
                      <a:pt x="139" y="44"/>
                    </a:cubicBezTo>
                    <a:cubicBezTo>
                      <a:pt x="124" y="19"/>
                      <a:pt x="102" y="1"/>
                      <a:pt x="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58"/>
              <p:cNvSpPr/>
              <p:nvPr/>
            </p:nvSpPr>
            <p:spPr>
              <a:xfrm>
                <a:off x="1159622" y="1375426"/>
                <a:ext cx="84382" cy="2874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795" extrusionOk="0">
                    <a:moveTo>
                      <a:pt x="422" y="0"/>
                    </a:moveTo>
                    <a:cubicBezTo>
                      <a:pt x="388" y="0"/>
                      <a:pt x="360" y="35"/>
                      <a:pt x="360" y="69"/>
                    </a:cubicBezTo>
                    <a:cubicBezTo>
                      <a:pt x="395" y="630"/>
                      <a:pt x="277" y="1197"/>
                      <a:pt x="14" y="1696"/>
                    </a:cubicBezTo>
                    <a:cubicBezTo>
                      <a:pt x="0" y="1730"/>
                      <a:pt x="7" y="1765"/>
                      <a:pt x="42" y="1786"/>
                    </a:cubicBezTo>
                    <a:cubicBezTo>
                      <a:pt x="42" y="1793"/>
                      <a:pt x="49" y="1793"/>
                      <a:pt x="56" y="1793"/>
                    </a:cubicBezTo>
                    <a:cubicBezTo>
                      <a:pt x="60" y="1794"/>
                      <a:pt x="65" y="1794"/>
                      <a:pt x="70" y="1794"/>
                    </a:cubicBezTo>
                    <a:cubicBezTo>
                      <a:pt x="92" y="1794"/>
                      <a:pt x="113" y="1781"/>
                      <a:pt x="125" y="1758"/>
                    </a:cubicBezTo>
                    <a:cubicBezTo>
                      <a:pt x="395" y="1239"/>
                      <a:pt x="526" y="651"/>
                      <a:pt x="492" y="63"/>
                    </a:cubicBezTo>
                    <a:cubicBezTo>
                      <a:pt x="492" y="28"/>
                      <a:pt x="457" y="0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58"/>
              <p:cNvSpPr/>
              <p:nvPr/>
            </p:nvSpPr>
            <p:spPr>
              <a:xfrm>
                <a:off x="1256012" y="1680606"/>
                <a:ext cx="160758" cy="29253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827" extrusionOk="0">
                    <a:moveTo>
                      <a:pt x="934" y="0"/>
                    </a:moveTo>
                    <a:cubicBezTo>
                      <a:pt x="907" y="0"/>
                      <a:pt x="883" y="20"/>
                      <a:pt x="872" y="53"/>
                    </a:cubicBezTo>
                    <a:cubicBezTo>
                      <a:pt x="727" y="655"/>
                      <a:pt x="429" y="1236"/>
                      <a:pt x="28" y="1714"/>
                    </a:cubicBezTo>
                    <a:cubicBezTo>
                      <a:pt x="0" y="1741"/>
                      <a:pt x="7" y="1783"/>
                      <a:pt x="35" y="1804"/>
                    </a:cubicBezTo>
                    <a:cubicBezTo>
                      <a:pt x="42" y="1817"/>
                      <a:pt x="63" y="1824"/>
                      <a:pt x="69" y="1824"/>
                    </a:cubicBezTo>
                    <a:cubicBezTo>
                      <a:pt x="73" y="1826"/>
                      <a:pt x="77" y="1827"/>
                      <a:pt x="81" y="1827"/>
                    </a:cubicBezTo>
                    <a:cubicBezTo>
                      <a:pt x="95" y="1827"/>
                      <a:pt x="111" y="1818"/>
                      <a:pt x="111" y="1797"/>
                    </a:cubicBezTo>
                    <a:cubicBezTo>
                      <a:pt x="540" y="1305"/>
                      <a:pt x="838" y="717"/>
                      <a:pt x="997" y="87"/>
                    </a:cubicBezTo>
                    <a:cubicBezTo>
                      <a:pt x="1004" y="53"/>
                      <a:pt x="990" y="11"/>
                      <a:pt x="955" y="4"/>
                    </a:cubicBezTo>
                    <a:cubicBezTo>
                      <a:pt x="948" y="1"/>
                      <a:pt x="941" y="0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58"/>
              <p:cNvSpPr/>
              <p:nvPr/>
            </p:nvSpPr>
            <p:spPr>
              <a:xfrm>
                <a:off x="1334630" y="2109234"/>
                <a:ext cx="301501" cy="224801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404" extrusionOk="0">
                    <a:moveTo>
                      <a:pt x="1808" y="0"/>
                    </a:moveTo>
                    <a:cubicBezTo>
                      <a:pt x="1788" y="0"/>
                      <a:pt x="1767" y="9"/>
                      <a:pt x="1758" y="26"/>
                    </a:cubicBezTo>
                    <a:cubicBezTo>
                      <a:pt x="1343" y="614"/>
                      <a:pt x="741" y="1057"/>
                      <a:pt x="56" y="1279"/>
                    </a:cubicBezTo>
                    <a:cubicBezTo>
                      <a:pt x="21" y="1293"/>
                      <a:pt x="1" y="1327"/>
                      <a:pt x="14" y="1362"/>
                    </a:cubicBezTo>
                    <a:cubicBezTo>
                      <a:pt x="21" y="1383"/>
                      <a:pt x="35" y="1403"/>
                      <a:pt x="63" y="1403"/>
                    </a:cubicBezTo>
                    <a:cubicBezTo>
                      <a:pt x="70" y="1403"/>
                      <a:pt x="91" y="1403"/>
                      <a:pt x="91" y="1396"/>
                    </a:cubicBezTo>
                    <a:cubicBezTo>
                      <a:pt x="796" y="1168"/>
                      <a:pt x="1426" y="704"/>
                      <a:pt x="1862" y="95"/>
                    </a:cubicBezTo>
                    <a:cubicBezTo>
                      <a:pt x="1883" y="68"/>
                      <a:pt x="1869" y="26"/>
                      <a:pt x="1841" y="12"/>
                    </a:cubicBezTo>
                    <a:cubicBezTo>
                      <a:pt x="1833" y="4"/>
                      <a:pt x="1821" y="0"/>
                      <a:pt x="1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58"/>
              <p:cNvSpPr/>
              <p:nvPr/>
            </p:nvSpPr>
            <p:spPr>
              <a:xfrm>
                <a:off x="855880" y="1737607"/>
                <a:ext cx="375796" cy="129373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808" extrusionOk="0">
                    <a:moveTo>
                      <a:pt x="64" y="0"/>
                    </a:moveTo>
                    <a:cubicBezTo>
                      <a:pt x="46" y="0"/>
                      <a:pt x="30" y="7"/>
                      <a:pt x="15" y="22"/>
                    </a:cubicBezTo>
                    <a:cubicBezTo>
                      <a:pt x="1" y="57"/>
                      <a:pt x="1" y="91"/>
                      <a:pt x="29" y="119"/>
                    </a:cubicBezTo>
                    <a:cubicBezTo>
                      <a:pt x="423" y="465"/>
                      <a:pt x="928" y="693"/>
                      <a:pt x="1447" y="776"/>
                    </a:cubicBezTo>
                    <a:cubicBezTo>
                      <a:pt x="1582" y="797"/>
                      <a:pt x="1722" y="807"/>
                      <a:pt x="1863" y="807"/>
                    </a:cubicBezTo>
                    <a:cubicBezTo>
                      <a:pt x="2004" y="807"/>
                      <a:pt x="2146" y="797"/>
                      <a:pt x="2285" y="776"/>
                    </a:cubicBezTo>
                    <a:cubicBezTo>
                      <a:pt x="2319" y="769"/>
                      <a:pt x="2347" y="735"/>
                      <a:pt x="2333" y="700"/>
                    </a:cubicBezTo>
                    <a:cubicBezTo>
                      <a:pt x="2327" y="669"/>
                      <a:pt x="2299" y="644"/>
                      <a:pt x="2268" y="644"/>
                    </a:cubicBezTo>
                    <a:cubicBezTo>
                      <a:pt x="2264" y="644"/>
                      <a:pt x="2261" y="644"/>
                      <a:pt x="2257" y="645"/>
                    </a:cubicBezTo>
                    <a:cubicBezTo>
                      <a:pt x="2125" y="666"/>
                      <a:pt x="1991" y="677"/>
                      <a:pt x="1858" y="677"/>
                    </a:cubicBezTo>
                    <a:cubicBezTo>
                      <a:pt x="1223" y="677"/>
                      <a:pt x="592" y="438"/>
                      <a:pt x="112" y="15"/>
                    </a:cubicBezTo>
                    <a:cubicBezTo>
                      <a:pt x="96" y="5"/>
                      <a:pt x="80" y="0"/>
                      <a:pt x="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58"/>
              <p:cNvSpPr/>
              <p:nvPr/>
            </p:nvSpPr>
            <p:spPr>
              <a:xfrm>
                <a:off x="931295" y="2138375"/>
                <a:ext cx="400134" cy="12617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788" extrusionOk="0">
                    <a:moveTo>
                      <a:pt x="79" y="0"/>
                    </a:moveTo>
                    <a:cubicBezTo>
                      <a:pt x="55" y="0"/>
                      <a:pt x="31" y="13"/>
                      <a:pt x="21" y="31"/>
                    </a:cubicBezTo>
                    <a:cubicBezTo>
                      <a:pt x="1" y="52"/>
                      <a:pt x="14" y="93"/>
                      <a:pt x="35" y="114"/>
                    </a:cubicBezTo>
                    <a:cubicBezTo>
                      <a:pt x="485" y="439"/>
                      <a:pt x="1032" y="661"/>
                      <a:pt x="1592" y="744"/>
                    </a:cubicBezTo>
                    <a:cubicBezTo>
                      <a:pt x="1788" y="773"/>
                      <a:pt x="1981" y="788"/>
                      <a:pt x="2175" y="788"/>
                    </a:cubicBezTo>
                    <a:cubicBezTo>
                      <a:pt x="2262" y="788"/>
                      <a:pt x="2349" y="785"/>
                      <a:pt x="2437" y="778"/>
                    </a:cubicBezTo>
                    <a:cubicBezTo>
                      <a:pt x="2471" y="778"/>
                      <a:pt x="2499" y="744"/>
                      <a:pt x="2499" y="709"/>
                    </a:cubicBezTo>
                    <a:cubicBezTo>
                      <a:pt x="2499" y="675"/>
                      <a:pt x="2464" y="654"/>
                      <a:pt x="2430" y="654"/>
                    </a:cubicBezTo>
                    <a:cubicBezTo>
                      <a:pt x="2336" y="662"/>
                      <a:pt x="2241" y="666"/>
                      <a:pt x="2147" y="666"/>
                    </a:cubicBezTo>
                    <a:cubicBezTo>
                      <a:pt x="1421" y="666"/>
                      <a:pt x="693" y="433"/>
                      <a:pt x="111" y="10"/>
                    </a:cubicBezTo>
                    <a:cubicBezTo>
                      <a:pt x="102" y="3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58"/>
              <p:cNvSpPr/>
              <p:nvPr/>
            </p:nvSpPr>
            <p:spPr>
              <a:xfrm>
                <a:off x="597131" y="2027735"/>
                <a:ext cx="670092" cy="458729"/>
              </a:xfrm>
              <a:custGeom>
                <a:avLst/>
                <a:gdLst/>
                <a:ahLst/>
                <a:cxnLst/>
                <a:rect l="l" t="t" r="r" b="b"/>
                <a:pathLst>
                  <a:path w="4185" h="2865" extrusionOk="0">
                    <a:moveTo>
                      <a:pt x="463" y="1"/>
                    </a:moveTo>
                    <a:cubicBezTo>
                      <a:pt x="0" y="1"/>
                      <a:pt x="522" y="1584"/>
                      <a:pt x="1575" y="2286"/>
                    </a:cubicBezTo>
                    <a:cubicBezTo>
                      <a:pt x="2168" y="2674"/>
                      <a:pt x="2816" y="2865"/>
                      <a:pt x="3325" y="2865"/>
                    </a:cubicBezTo>
                    <a:cubicBezTo>
                      <a:pt x="3470" y="2865"/>
                      <a:pt x="3603" y="2850"/>
                      <a:pt x="3721" y="2819"/>
                    </a:cubicBezTo>
                    <a:cubicBezTo>
                      <a:pt x="4184" y="2701"/>
                      <a:pt x="4053" y="1954"/>
                      <a:pt x="3534" y="1822"/>
                    </a:cubicBezTo>
                    <a:cubicBezTo>
                      <a:pt x="2904" y="1663"/>
                      <a:pt x="1928" y="1290"/>
                      <a:pt x="1098" y="431"/>
                    </a:cubicBezTo>
                    <a:cubicBezTo>
                      <a:pt x="802" y="126"/>
                      <a:pt x="593" y="1"/>
                      <a:pt x="463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3"/>
          <p:cNvSpPr/>
          <p:nvPr/>
        </p:nvSpPr>
        <p:spPr>
          <a:xfrm>
            <a:off x="4027392" y="1673956"/>
            <a:ext cx="1158197" cy="122282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8" name="Google Shape;1768;p43"/>
          <p:cNvSpPr txBox="1">
            <a:spLocks noGrp="1"/>
          </p:cNvSpPr>
          <p:nvPr>
            <p:ph type="title"/>
          </p:nvPr>
        </p:nvSpPr>
        <p:spPr>
          <a:xfrm>
            <a:off x="1647300" y="2888513"/>
            <a:ext cx="58494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Warm-</a:t>
            </a:r>
            <a:r>
              <a:rPr lang="vi-VN" sz="6000" b="1" dirty="0"/>
              <a:t>u</a:t>
            </a:r>
            <a:r>
              <a:rPr lang="en" sz="6000" b="1" dirty="0"/>
              <a:t>p</a:t>
            </a:r>
            <a:endParaRPr sz="6000" b="1" dirty="0">
              <a:latin typeface="Comic Sans MS" panose="030F0702030302020204" pitchFamily="66" charset="0"/>
            </a:endParaRPr>
          </a:p>
        </p:txBody>
      </p:sp>
      <p:sp>
        <p:nvSpPr>
          <p:cNvPr id="1769" name="Google Shape;1769;p43"/>
          <p:cNvSpPr txBox="1">
            <a:spLocks noGrp="1"/>
          </p:cNvSpPr>
          <p:nvPr>
            <p:ph type="title" idx="2"/>
          </p:nvPr>
        </p:nvSpPr>
        <p:spPr>
          <a:xfrm>
            <a:off x="4076129" y="1815874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01</a:t>
            </a:r>
            <a:endParaRPr b="1" dirty="0">
              <a:latin typeface="Comic Sans MS" panose="030F0702030302020204" pitchFamily="66" charset="0"/>
            </a:endParaRPr>
          </a:p>
        </p:txBody>
      </p:sp>
      <p:grpSp>
        <p:nvGrpSpPr>
          <p:cNvPr id="1770" name="Google Shape;1770;p43"/>
          <p:cNvGrpSpPr/>
          <p:nvPr/>
        </p:nvGrpSpPr>
        <p:grpSpPr>
          <a:xfrm>
            <a:off x="369680" y="2936014"/>
            <a:ext cx="2425487" cy="2207493"/>
            <a:chOff x="369680" y="2936014"/>
            <a:chExt cx="2425487" cy="2207493"/>
          </a:xfrm>
        </p:grpSpPr>
        <p:sp>
          <p:nvSpPr>
            <p:cNvPr id="1771" name="Google Shape;1771;p43"/>
            <p:cNvSpPr/>
            <p:nvPr/>
          </p:nvSpPr>
          <p:spPr>
            <a:xfrm rot="-3201835">
              <a:off x="1019620" y="2946953"/>
              <a:ext cx="1125607" cy="2185616"/>
            </a:xfrm>
            <a:custGeom>
              <a:avLst/>
              <a:gdLst/>
              <a:ahLst/>
              <a:cxnLst/>
              <a:rect l="l" t="t" r="r" b="b"/>
              <a:pathLst>
                <a:path w="15337" h="29781" extrusionOk="0">
                  <a:moveTo>
                    <a:pt x="8411" y="1"/>
                  </a:moveTo>
                  <a:cubicBezTo>
                    <a:pt x="8130" y="1"/>
                    <a:pt x="7817" y="133"/>
                    <a:pt x="7636" y="347"/>
                  </a:cubicBezTo>
                  <a:cubicBezTo>
                    <a:pt x="7421" y="594"/>
                    <a:pt x="7157" y="891"/>
                    <a:pt x="7042" y="1221"/>
                  </a:cubicBezTo>
                  <a:cubicBezTo>
                    <a:pt x="3711" y="5690"/>
                    <a:pt x="1469" y="10603"/>
                    <a:pt x="512" y="15451"/>
                  </a:cubicBezTo>
                  <a:cubicBezTo>
                    <a:pt x="248" y="16886"/>
                    <a:pt x="1" y="18716"/>
                    <a:pt x="512" y="20497"/>
                  </a:cubicBezTo>
                  <a:cubicBezTo>
                    <a:pt x="1122" y="22492"/>
                    <a:pt x="2705" y="23976"/>
                    <a:pt x="4519" y="24174"/>
                  </a:cubicBezTo>
                  <a:cubicBezTo>
                    <a:pt x="4668" y="24207"/>
                    <a:pt x="4799" y="24207"/>
                    <a:pt x="4931" y="24207"/>
                  </a:cubicBezTo>
                  <a:cubicBezTo>
                    <a:pt x="5690" y="24207"/>
                    <a:pt x="6481" y="23960"/>
                    <a:pt x="7157" y="23515"/>
                  </a:cubicBezTo>
                  <a:cubicBezTo>
                    <a:pt x="7223" y="25230"/>
                    <a:pt x="7289" y="26945"/>
                    <a:pt x="7355" y="28660"/>
                  </a:cubicBezTo>
                  <a:cubicBezTo>
                    <a:pt x="7388" y="29286"/>
                    <a:pt x="7899" y="29781"/>
                    <a:pt x="8543" y="29781"/>
                  </a:cubicBezTo>
                  <a:cubicBezTo>
                    <a:pt x="9054" y="29781"/>
                    <a:pt x="9499" y="29435"/>
                    <a:pt x="9664" y="28940"/>
                  </a:cubicBezTo>
                  <a:cubicBezTo>
                    <a:pt x="9713" y="28824"/>
                    <a:pt x="9730" y="28693"/>
                    <a:pt x="9713" y="28577"/>
                  </a:cubicBezTo>
                  <a:cubicBezTo>
                    <a:pt x="9631" y="26961"/>
                    <a:pt x="9565" y="25329"/>
                    <a:pt x="9499" y="23713"/>
                  </a:cubicBezTo>
                  <a:lnTo>
                    <a:pt x="9499" y="23713"/>
                  </a:lnTo>
                  <a:cubicBezTo>
                    <a:pt x="9900" y="23850"/>
                    <a:pt x="10329" y="23912"/>
                    <a:pt x="10744" y="23912"/>
                  </a:cubicBezTo>
                  <a:cubicBezTo>
                    <a:pt x="10875" y="23912"/>
                    <a:pt x="11005" y="23906"/>
                    <a:pt x="11131" y="23894"/>
                  </a:cubicBezTo>
                  <a:cubicBezTo>
                    <a:pt x="12780" y="23663"/>
                    <a:pt x="14248" y="22311"/>
                    <a:pt x="14825" y="20431"/>
                  </a:cubicBezTo>
                  <a:cubicBezTo>
                    <a:pt x="15336" y="18931"/>
                    <a:pt x="15204" y="17331"/>
                    <a:pt x="15039" y="15847"/>
                  </a:cubicBezTo>
                  <a:cubicBezTo>
                    <a:pt x="14215" y="9218"/>
                    <a:pt x="12319" y="4156"/>
                    <a:pt x="9202" y="380"/>
                  </a:cubicBezTo>
                  <a:cubicBezTo>
                    <a:pt x="9021" y="149"/>
                    <a:pt x="8724" y="1"/>
                    <a:pt x="8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43"/>
            <p:cNvGrpSpPr/>
            <p:nvPr/>
          </p:nvGrpSpPr>
          <p:grpSpPr>
            <a:xfrm rot="-3225235">
              <a:off x="1103528" y="3035017"/>
              <a:ext cx="957465" cy="2009228"/>
              <a:chOff x="97550" y="2965550"/>
              <a:chExt cx="1004268" cy="2107442"/>
            </a:xfrm>
          </p:grpSpPr>
          <p:sp>
            <p:nvSpPr>
              <p:cNvPr id="1773" name="Google Shape;1773;p43"/>
              <p:cNvSpPr/>
              <p:nvPr/>
            </p:nvSpPr>
            <p:spPr>
              <a:xfrm>
                <a:off x="97550" y="2965550"/>
                <a:ext cx="1004268" cy="1682475"/>
              </a:xfrm>
              <a:custGeom>
                <a:avLst/>
                <a:gdLst/>
                <a:ahLst/>
                <a:cxnLst/>
                <a:rect l="l" t="t" r="r" b="b"/>
                <a:pathLst>
                  <a:path w="5544" h="9288" extrusionOk="0">
                    <a:moveTo>
                      <a:pt x="3073" y="0"/>
                    </a:moveTo>
                    <a:cubicBezTo>
                      <a:pt x="2972" y="107"/>
                      <a:pt x="2876" y="225"/>
                      <a:pt x="2908" y="225"/>
                    </a:cubicBezTo>
                    <a:cubicBezTo>
                      <a:pt x="2913" y="225"/>
                      <a:pt x="2922" y="221"/>
                      <a:pt x="2935" y="215"/>
                    </a:cubicBezTo>
                    <a:lnTo>
                      <a:pt x="2935" y="215"/>
                    </a:lnTo>
                    <a:cubicBezTo>
                      <a:pt x="1613" y="1959"/>
                      <a:pt x="609" y="3979"/>
                      <a:pt x="194" y="6132"/>
                    </a:cubicBezTo>
                    <a:cubicBezTo>
                      <a:pt x="69" y="6761"/>
                      <a:pt x="0" y="7419"/>
                      <a:pt x="180" y="8035"/>
                    </a:cubicBezTo>
                    <a:cubicBezTo>
                      <a:pt x="367" y="8644"/>
                      <a:pt x="865" y="9204"/>
                      <a:pt x="1495" y="9280"/>
                    </a:cubicBezTo>
                    <a:cubicBezTo>
                      <a:pt x="1536" y="9285"/>
                      <a:pt x="1577" y="9288"/>
                      <a:pt x="1618" y="9288"/>
                    </a:cubicBezTo>
                    <a:cubicBezTo>
                      <a:pt x="2218" y="9288"/>
                      <a:pt x="2836" y="8782"/>
                      <a:pt x="3018" y="8173"/>
                    </a:cubicBezTo>
                    <a:lnTo>
                      <a:pt x="3018" y="8173"/>
                    </a:lnTo>
                    <a:cubicBezTo>
                      <a:pt x="2966" y="8710"/>
                      <a:pt x="3507" y="9165"/>
                      <a:pt x="4048" y="9165"/>
                    </a:cubicBezTo>
                    <a:cubicBezTo>
                      <a:pt x="4092" y="9165"/>
                      <a:pt x="4136" y="9162"/>
                      <a:pt x="4180" y="9156"/>
                    </a:cubicBezTo>
                    <a:cubicBezTo>
                      <a:pt x="4761" y="9080"/>
                      <a:pt x="5197" y="8561"/>
                      <a:pt x="5370" y="8007"/>
                    </a:cubicBezTo>
                    <a:cubicBezTo>
                      <a:pt x="5544" y="7453"/>
                      <a:pt x="5495" y="6851"/>
                      <a:pt x="5426" y="6270"/>
                    </a:cubicBezTo>
                    <a:cubicBezTo>
                      <a:pt x="5149" y="4021"/>
                      <a:pt x="4505" y="1744"/>
                      <a:pt x="30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43"/>
              <p:cNvSpPr/>
              <p:nvPr/>
            </p:nvSpPr>
            <p:spPr>
              <a:xfrm>
                <a:off x="675405" y="3291069"/>
                <a:ext cx="148177" cy="56644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3127" extrusionOk="0">
                    <a:moveTo>
                      <a:pt x="154" y="0"/>
                    </a:moveTo>
                    <a:cubicBezTo>
                      <a:pt x="113" y="0"/>
                      <a:pt x="73" y="26"/>
                      <a:pt x="70" y="79"/>
                    </a:cubicBezTo>
                    <a:cubicBezTo>
                      <a:pt x="21" y="729"/>
                      <a:pt x="14" y="1373"/>
                      <a:pt x="49" y="2016"/>
                    </a:cubicBezTo>
                    <a:cubicBezTo>
                      <a:pt x="56" y="2258"/>
                      <a:pt x="1" y="2916"/>
                      <a:pt x="201" y="3082"/>
                    </a:cubicBezTo>
                    <a:cubicBezTo>
                      <a:pt x="242" y="3113"/>
                      <a:pt x="282" y="3127"/>
                      <a:pt x="320" y="3127"/>
                    </a:cubicBezTo>
                    <a:cubicBezTo>
                      <a:pt x="522" y="3127"/>
                      <a:pt x="692" y="2763"/>
                      <a:pt x="727" y="2618"/>
                    </a:cubicBezTo>
                    <a:cubicBezTo>
                      <a:pt x="817" y="2307"/>
                      <a:pt x="727" y="1982"/>
                      <a:pt x="651" y="1670"/>
                    </a:cubicBezTo>
                    <a:lnTo>
                      <a:pt x="236" y="58"/>
                    </a:lnTo>
                    <a:cubicBezTo>
                      <a:pt x="223" y="19"/>
                      <a:pt x="188" y="0"/>
                      <a:pt x="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43"/>
              <p:cNvSpPr/>
              <p:nvPr/>
            </p:nvSpPr>
            <p:spPr>
              <a:xfrm>
                <a:off x="621424" y="3256289"/>
                <a:ext cx="57966" cy="1816703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029" extrusionOk="0">
                    <a:moveTo>
                      <a:pt x="209" y="1"/>
                    </a:moveTo>
                    <a:cubicBezTo>
                      <a:pt x="174" y="1"/>
                      <a:pt x="139" y="28"/>
                      <a:pt x="139" y="63"/>
                    </a:cubicBezTo>
                    <a:cubicBezTo>
                      <a:pt x="1" y="3350"/>
                      <a:pt x="15" y="6679"/>
                      <a:pt x="188" y="9966"/>
                    </a:cubicBezTo>
                    <a:cubicBezTo>
                      <a:pt x="188" y="10001"/>
                      <a:pt x="216" y="10028"/>
                      <a:pt x="250" y="10028"/>
                    </a:cubicBezTo>
                    <a:cubicBezTo>
                      <a:pt x="285" y="10028"/>
                      <a:pt x="312" y="9994"/>
                      <a:pt x="319" y="9966"/>
                    </a:cubicBezTo>
                    <a:cubicBezTo>
                      <a:pt x="146" y="6686"/>
                      <a:pt x="126" y="3357"/>
                      <a:pt x="264" y="70"/>
                    </a:cubicBezTo>
                    <a:cubicBezTo>
                      <a:pt x="264" y="35"/>
                      <a:pt x="243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43"/>
              <p:cNvSpPr/>
              <p:nvPr/>
            </p:nvSpPr>
            <p:spPr>
              <a:xfrm>
                <a:off x="630300" y="3439065"/>
                <a:ext cx="174443" cy="233677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0" extrusionOk="0">
                    <a:moveTo>
                      <a:pt x="889" y="1"/>
                    </a:moveTo>
                    <a:cubicBezTo>
                      <a:pt x="859" y="1"/>
                      <a:pt x="830" y="26"/>
                      <a:pt x="824" y="57"/>
                    </a:cubicBezTo>
                    <a:cubicBezTo>
                      <a:pt x="720" y="514"/>
                      <a:pt x="436" y="929"/>
                      <a:pt x="35" y="1178"/>
                    </a:cubicBezTo>
                    <a:cubicBezTo>
                      <a:pt x="7" y="1199"/>
                      <a:pt x="0" y="1241"/>
                      <a:pt x="21" y="1268"/>
                    </a:cubicBezTo>
                    <a:cubicBezTo>
                      <a:pt x="28" y="1282"/>
                      <a:pt x="56" y="1289"/>
                      <a:pt x="70" y="1289"/>
                    </a:cubicBezTo>
                    <a:cubicBezTo>
                      <a:pt x="77" y="1289"/>
                      <a:pt x="97" y="1289"/>
                      <a:pt x="111" y="1282"/>
                    </a:cubicBezTo>
                    <a:cubicBezTo>
                      <a:pt x="533" y="1012"/>
                      <a:pt x="838" y="576"/>
                      <a:pt x="955" y="78"/>
                    </a:cubicBezTo>
                    <a:cubicBezTo>
                      <a:pt x="962" y="50"/>
                      <a:pt x="935" y="16"/>
                      <a:pt x="900" y="2"/>
                    </a:cubicBezTo>
                    <a:cubicBezTo>
                      <a:pt x="896" y="1"/>
                      <a:pt x="893" y="1"/>
                      <a:pt x="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43"/>
              <p:cNvSpPr/>
              <p:nvPr/>
            </p:nvSpPr>
            <p:spPr>
              <a:xfrm>
                <a:off x="379594" y="3627094"/>
                <a:ext cx="257226" cy="29128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608" extrusionOk="0">
                    <a:moveTo>
                      <a:pt x="69" y="1"/>
                    </a:moveTo>
                    <a:cubicBezTo>
                      <a:pt x="65" y="1"/>
                      <a:pt x="60" y="1"/>
                      <a:pt x="56" y="2"/>
                    </a:cubicBezTo>
                    <a:cubicBezTo>
                      <a:pt x="14" y="16"/>
                      <a:pt x="0" y="50"/>
                      <a:pt x="7" y="85"/>
                    </a:cubicBezTo>
                    <a:cubicBezTo>
                      <a:pt x="180" y="756"/>
                      <a:pt x="685" y="1338"/>
                      <a:pt x="1322" y="1594"/>
                    </a:cubicBezTo>
                    <a:cubicBezTo>
                      <a:pt x="1336" y="1608"/>
                      <a:pt x="1343" y="1608"/>
                      <a:pt x="1350" y="1608"/>
                    </a:cubicBezTo>
                    <a:cubicBezTo>
                      <a:pt x="1378" y="1608"/>
                      <a:pt x="1391" y="1587"/>
                      <a:pt x="1405" y="1552"/>
                    </a:cubicBezTo>
                    <a:cubicBezTo>
                      <a:pt x="1419" y="1518"/>
                      <a:pt x="1405" y="1483"/>
                      <a:pt x="1371" y="1469"/>
                    </a:cubicBezTo>
                    <a:cubicBezTo>
                      <a:pt x="762" y="1227"/>
                      <a:pt x="298" y="680"/>
                      <a:pt x="132" y="50"/>
                    </a:cubicBezTo>
                    <a:cubicBezTo>
                      <a:pt x="126" y="20"/>
                      <a:pt x="9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43"/>
              <p:cNvSpPr/>
              <p:nvPr/>
            </p:nvSpPr>
            <p:spPr>
              <a:xfrm>
                <a:off x="634104" y="3792118"/>
                <a:ext cx="278420" cy="32805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11" extrusionOk="0">
                    <a:moveTo>
                      <a:pt x="1456" y="1"/>
                    </a:moveTo>
                    <a:cubicBezTo>
                      <a:pt x="1428" y="1"/>
                      <a:pt x="1404" y="25"/>
                      <a:pt x="1398" y="53"/>
                    </a:cubicBezTo>
                    <a:cubicBezTo>
                      <a:pt x="1253" y="773"/>
                      <a:pt x="727" y="1402"/>
                      <a:pt x="49" y="1679"/>
                    </a:cubicBezTo>
                    <a:cubicBezTo>
                      <a:pt x="14" y="1700"/>
                      <a:pt x="0" y="1728"/>
                      <a:pt x="14" y="1762"/>
                    </a:cubicBezTo>
                    <a:cubicBezTo>
                      <a:pt x="21" y="1790"/>
                      <a:pt x="49" y="1811"/>
                      <a:pt x="76" y="1811"/>
                    </a:cubicBezTo>
                    <a:cubicBezTo>
                      <a:pt x="83" y="1811"/>
                      <a:pt x="83" y="1804"/>
                      <a:pt x="104" y="1804"/>
                    </a:cubicBezTo>
                    <a:cubicBezTo>
                      <a:pt x="831" y="1506"/>
                      <a:pt x="1370" y="842"/>
                      <a:pt x="1530" y="81"/>
                    </a:cubicBezTo>
                    <a:cubicBezTo>
                      <a:pt x="1537" y="46"/>
                      <a:pt x="1509" y="11"/>
                      <a:pt x="1474" y="5"/>
                    </a:cubicBezTo>
                    <a:cubicBezTo>
                      <a:pt x="1468" y="2"/>
                      <a:pt x="1462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43"/>
              <p:cNvSpPr/>
              <p:nvPr/>
            </p:nvSpPr>
            <p:spPr>
              <a:xfrm>
                <a:off x="296810" y="4077785"/>
                <a:ext cx="358667" cy="3081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701" extrusionOk="0">
                    <a:moveTo>
                      <a:pt x="76" y="0"/>
                    </a:moveTo>
                    <a:cubicBezTo>
                      <a:pt x="67" y="0"/>
                      <a:pt x="58" y="2"/>
                      <a:pt x="49" y="5"/>
                    </a:cubicBezTo>
                    <a:cubicBezTo>
                      <a:pt x="14" y="26"/>
                      <a:pt x="1" y="61"/>
                      <a:pt x="14" y="95"/>
                    </a:cubicBezTo>
                    <a:cubicBezTo>
                      <a:pt x="374" y="857"/>
                      <a:pt x="1073" y="1459"/>
                      <a:pt x="1883" y="1701"/>
                    </a:cubicBezTo>
                    <a:lnTo>
                      <a:pt x="1904" y="1701"/>
                    </a:lnTo>
                    <a:cubicBezTo>
                      <a:pt x="1931" y="1701"/>
                      <a:pt x="1952" y="1680"/>
                      <a:pt x="1973" y="1659"/>
                    </a:cubicBezTo>
                    <a:cubicBezTo>
                      <a:pt x="1980" y="1625"/>
                      <a:pt x="1966" y="1590"/>
                      <a:pt x="1931" y="1583"/>
                    </a:cubicBezTo>
                    <a:cubicBezTo>
                      <a:pt x="1149" y="1348"/>
                      <a:pt x="485" y="780"/>
                      <a:pt x="139" y="40"/>
                    </a:cubicBezTo>
                    <a:cubicBezTo>
                      <a:pt x="124" y="14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43"/>
              <p:cNvSpPr/>
              <p:nvPr/>
            </p:nvSpPr>
            <p:spPr>
              <a:xfrm>
                <a:off x="147727" y="4189009"/>
                <a:ext cx="422611" cy="39362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73" extrusionOk="0">
                    <a:moveTo>
                      <a:pt x="166" y="0"/>
                    </a:moveTo>
                    <a:cubicBezTo>
                      <a:pt x="42" y="7"/>
                      <a:pt x="0" y="173"/>
                      <a:pt x="7" y="305"/>
                    </a:cubicBezTo>
                    <a:cubicBezTo>
                      <a:pt x="28" y="699"/>
                      <a:pt x="97" y="1115"/>
                      <a:pt x="305" y="1461"/>
                    </a:cubicBezTo>
                    <a:cubicBezTo>
                      <a:pt x="512" y="1807"/>
                      <a:pt x="851" y="2090"/>
                      <a:pt x="1246" y="2160"/>
                    </a:cubicBezTo>
                    <a:cubicBezTo>
                      <a:pt x="1295" y="2168"/>
                      <a:pt x="1348" y="2172"/>
                      <a:pt x="1402" y="2172"/>
                    </a:cubicBezTo>
                    <a:cubicBezTo>
                      <a:pt x="1702" y="2172"/>
                      <a:pt x="2058" y="2044"/>
                      <a:pt x="2187" y="1793"/>
                    </a:cubicBezTo>
                    <a:cubicBezTo>
                      <a:pt x="2332" y="1502"/>
                      <a:pt x="2076" y="1108"/>
                      <a:pt x="1827" y="976"/>
                    </a:cubicBezTo>
                    <a:cubicBezTo>
                      <a:pt x="1585" y="845"/>
                      <a:pt x="1294" y="831"/>
                      <a:pt x="1031" y="762"/>
                    </a:cubicBezTo>
                    <a:cubicBezTo>
                      <a:pt x="761" y="692"/>
                      <a:pt x="478" y="554"/>
                      <a:pt x="381" y="291"/>
                    </a:cubicBezTo>
                    <a:cubicBezTo>
                      <a:pt x="339" y="173"/>
                      <a:pt x="298" y="0"/>
                      <a:pt x="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1" name="Google Shape;1781;p43"/>
          <p:cNvGrpSpPr/>
          <p:nvPr/>
        </p:nvGrpSpPr>
        <p:grpSpPr>
          <a:xfrm>
            <a:off x="6831567" y="1623999"/>
            <a:ext cx="1129230" cy="1107014"/>
            <a:chOff x="6898378" y="1689652"/>
            <a:chExt cx="995179" cy="975601"/>
          </a:xfrm>
        </p:grpSpPr>
        <p:sp>
          <p:nvSpPr>
            <p:cNvPr id="1782" name="Google Shape;1782;p43"/>
            <p:cNvSpPr/>
            <p:nvPr/>
          </p:nvSpPr>
          <p:spPr>
            <a:xfrm>
              <a:off x="6932932" y="1726248"/>
              <a:ext cx="925545" cy="903203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3" name="Google Shape;1783;p43"/>
            <p:cNvGrpSpPr/>
            <p:nvPr/>
          </p:nvGrpSpPr>
          <p:grpSpPr>
            <a:xfrm rot="-862667">
              <a:off x="6984338" y="1779396"/>
              <a:ext cx="823260" cy="796113"/>
              <a:chOff x="3009900" y="1581075"/>
              <a:chExt cx="772298" cy="746899"/>
            </a:xfrm>
          </p:grpSpPr>
          <p:sp>
            <p:nvSpPr>
              <p:cNvPr id="1784" name="Google Shape;1784;p43"/>
              <p:cNvSpPr/>
              <p:nvPr/>
            </p:nvSpPr>
            <p:spPr>
              <a:xfrm>
                <a:off x="3009900" y="1581075"/>
                <a:ext cx="772298" cy="74584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7077" extrusionOk="0">
                    <a:moveTo>
                      <a:pt x="3514" y="0"/>
                    </a:moveTo>
                    <a:cubicBezTo>
                      <a:pt x="3365" y="0"/>
                      <a:pt x="3215" y="10"/>
                      <a:pt x="3066" y="29"/>
                    </a:cubicBezTo>
                    <a:cubicBezTo>
                      <a:pt x="2208" y="140"/>
                      <a:pt x="1329" y="472"/>
                      <a:pt x="783" y="1178"/>
                    </a:cubicBezTo>
                    <a:cubicBezTo>
                      <a:pt x="347" y="1745"/>
                      <a:pt x="187" y="2479"/>
                      <a:pt x="98" y="3185"/>
                    </a:cubicBezTo>
                    <a:cubicBezTo>
                      <a:pt x="21" y="3787"/>
                      <a:pt x="1" y="4416"/>
                      <a:pt x="174" y="4984"/>
                    </a:cubicBezTo>
                    <a:cubicBezTo>
                      <a:pt x="444" y="5835"/>
                      <a:pt x="1136" y="6493"/>
                      <a:pt x="1925" y="6804"/>
                    </a:cubicBezTo>
                    <a:cubicBezTo>
                      <a:pt x="2406" y="6998"/>
                      <a:pt x="2921" y="7077"/>
                      <a:pt x="3439" y="7077"/>
                    </a:cubicBezTo>
                    <a:cubicBezTo>
                      <a:pt x="3769" y="7077"/>
                      <a:pt x="4099" y="7045"/>
                      <a:pt x="4423" y="6991"/>
                    </a:cubicBezTo>
                    <a:cubicBezTo>
                      <a:pt x="5911" y="6749"/>
                      <a:pt x="7142" y="5351"/>
                      <a:pt x="7219" y="3759"/>
                    </a:cubicBezTo>
                    <a:cubicBezTo>
                      <a:pt x="7328" y="1581"/>
                      <a:pt x="5446" y="0"/>
                      <a:pt x="3514" y="0"/>
                    </a:cubicBezTo>
                    <a:close/>
                  </a:path>
                </a:pathLst>
              </a:custGeom>
              <a:solidFill>
                <a:srgbClr val="FCC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43"/>
              <p:cNvSpPr/>
              <p:nvPr/>
            </p:nvSpPr>
            <p:spPr>
              <a:xfrm>
                <a:off x="3406694" y="1618489"/>
                <a:ext cx="206881" cy="101807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966" extrusionOk="0">
                    <a:moveTo>
                      <a:pt x="356" y="0"/>
                    </a:moveTo>
                    <a:cubicBezTo>
                      <a:pt x="264" y="0"/>
                      <a:pt x="177" y="7"/>
                      <a:pt x="97" y="20"/>
                    </a:cubicBezTo>
                    <a:cubicBezTo>
                      <a:pt x="0" y="41"/>
                      <a:pt x="42" y="165"/>
                      <a:pt x="111" y="179"/>
                    </a:cubicBezTo>
                    <a:cubicBezTo>
                      <a:pt x="457" y="221"/>
                      <a:pt x="762" y="290"/>
                      <a:pt x="1073" y="442"/>
                    </a:cubicBezTo>
                    <a:cubicBezTo>
                      <a:pt x="1336" y="574"/>
                      <a:pt x="1516" y="816"/>
                      <a:pt x="1765" y="947"/>
                    </a:cubicBezTo>
                    <a:cubicBezTo>
                      <a:pt x="1788" y="960"/>
                      <a:pt x="1810" y="966"/>
                      <a:pt x="1831" y="966"/>
                    </a:cubicBezTo>
                    <a:cubicBezTo>
                      <a:pt x="1910" y="966"/>
                      <a:pt x="1963" y="881"/>
                      <a:pt x="1924" y="788"/>
                    </a:cubicBezTo>
                    <a:cubicBezTo>
                      <a:pt x="1685" y="263"/>
                      <a:pt x="931" y="0"/>
                      <a:pt x="356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43"/>
              <p:cNvSpPr/>
              <p:nvPr/>
            </p:nvSpPr>
            <p:spPr>
              <a:xfrm>
                <a:off x="3624219" y="1735682"/>
                <a:ext cx="8378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872" extrusionOk="0">
                    <a:moveTo>
                      <a:pt x="89" y="0"/>
                    </a:moveTo>
                    <a:cubicBezTo>
                      <a:pt x="17" y="0"/>
                      <a:pt x="1" y="107"/>
                      <a:pt x="40" y="147"/>
                    </a:cubicBezTo>
                    <a:cubicBezTo>
                      <a:pt x="144" y="251"/>
                      <a:pt x="255" y="327"/>
                      <a:pt x="345" y="437"/>
                    </a:cubicBezTo>
                    <a:cubicBezTo>
                      <a:pt x="435" y="562"/>
                      <a:pt x="490" y="714"/>
                      <a:pt x="587" y="839"/>
                    </a:cubicBezTo>
                    <a:cubicBezTo>
                      <a:pt x="604" y="862"/>
                      <a:pt x="625" y="872"/>
                      <a:pt x="647" y="872"/>
                    </a:cubicBezTo>
                    <a:cubicBezTo>
                      <a:pt x="697" y="872"/>
                      <a:pt x="750" y="820"/>
                      <a:pt x="760" y="763"/>
                    </a:cubicBezTo>
                    <a:cubicBezTo>
                      <a:pt x="794" y="424"/>
                      <a:pt x="414" y="43"/>
                      <a:pt x="102" y="1"/>
                    </a:cubicBezTo>
                    <a:cubicBezTo>
                      <a:pt x="98" y="1"/>
                      <a:pt x="93" y="0"/>
                      <a:pt x="89" y="0"/>
                    </a:cubicBezTo>
                    <a:close/>
                  </a:path>
                </a:pathLst>
              </a:custGeom>
              <a:solidFill>
                <a:srgbClr val="F1DF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43"/>
              <p:cNvSpPr/>
              <p:nvPr/>
            </p:nvSpPr>
            <p:spPr>
              <a:xfrm>
                <a:off x="3009900" y="1684041"/>
                <a:ext cx="714123" cy="64393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110" extrusionOk="0">
                    <a:moveTo>
                      <a:pt x="956" y="0"/>
                    </a:moveTo>
                    <a:cubicBezTo>
                      <a:pt x="893" y="62"/>
                      <a:pt x="831" y="132"/>
                      <a:pt x="783" y="201"/>
                    </a:cubicBezTo>
                    <a:cubicBezTo>
                      <a:pt x="347" y="761"/>
                      <a:pt x="181" y="1502"/>
                      <a:pt x="98" y="2208"/>
                    </a:cubicBezTo>
                    <a:cubicBezTo>
                      <a:pt x="21" y="2803"/>
                      <a:pt x="1" y="3439"/>
                      <a:pt x="174" y="4007"/>
                    </a:cubicBezTo>
                    <a:cubicBezTo>
                      <a:pt x="444" y="4858"/>
                      <a:pt x="1136" y="5516"/>
                      <a:pt x="1925" y="5827"/>
                    </a:cubicBezTo>
                    <a:cubicBezTo>
                      <a:pt x="2409" y="6027"/>
                      <a:pt x="2928" y="6109"/>
                      <a:pt x="3449" y="6109"/>
                    </a:cubicBezTo>
                    <a:cubicBezTo>
                      <a:pt x="3775" y="6109"/>
                      <a:pt x="4103" y="6077"/>
                      <a:pt x="4423" y="6021"/>
                    </a:cubicBezTo>
                    <a:cubicBezTo>
                      <a:pt x="5412" y="5862"/>
                      <a:pt x="6277" y="5190"/>
                      <a:pt x="6776" y="4291"/>
                    </a:cubicBezTo>
                    <a:lnTo>
                      <a:pt x="6776" y="4291"/>
                    </a:lnTo>
                    <a:cubicBezTo>
                      <a:pt x="6118" y="4768"/>
                      <a:pt x="5350" y="5066"/>
                      <a:pt x="4554" y="5107"/>
                    </a:cubicBezTo>
                    <a:cubicBezTo>
                      <a:pt x="4496" y="5110"/>
                      <a:pt x="4437" y="5112"/>
                      <a:pt x="4379" y="5112"/>
                    </a:cubicBezTo>
                    <a:cubicBezTo>
                      <a:pt x="3169" y="5112"/>
                      <a:pt x="1960" y="4503"/>
                      <a:pt x="1274" y="3453"/>
                    </a:cubicBezTo>
                    <a:cubicBezTo>
                      <a:pt x="617" y="2457"/>
                      <a:pt x="485" y="1100"/>
                      <a:pt x="956" y="0"/>
                    </a:cubicBezTo>
                    <a:close/>
                  </a:path>
                </a:pathLst>
              </a:custGeom>
              <a:solidFill>
                <a:srgbClr val="FAB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43"/>
              <p:cNvSpPr/>
              <p:nvPr/>
            </p:nvSpPr>
            <p:spPr>
              <a:xfrm>
                <a:off x="3315215" y="2020973"/>
                <a:ext cx="142698" cy="4637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40" extrusionOk="0">
                    <a:moveTo>
                      <a:pt x="1247" y="1"/>
                    </a:moveTo>
                    <a:cubicBezTo>
                      <a:pt x="1236" y="1"/>
                      <a:pt x="1225" y="3"/>
                      <a:pt x="1214" y="7"/>
                    </a:cubicBezTo>
                    <a:cubicBezTo>
                      <a:pt x="1028" y="104"/>
                      <a:pt x="875" y="208"/>
                      <a:pt x="661" y="236"/>
                    </a:cubicBezTo>
                    <a:cubicBezTo>
                      <a:pt x="647" y="236"/>
                      <a:pt x="634" y="237"/>
                      <a:pt x="621" y="237"/>
                    </a:cubicBezTo>
                    <a:cubicBezTo>
                      <a:pt x="427" y="237"/>
                      <a:pt x="241" y="146"/>
                      <a:pt x="79" y="49"/>
                    </a:cubicBezTo>
                    <a:cubicBezTo>
                      <a:pt x="75" y="47"/>
                      <a:pt x="70" y="46"/>
                      <a:pt x="65" y="46"/>
                    </a:cubicBezTo>
                    <a:cubicBezTo>
                      <a:pt x="33" y="46"/>
                      <a:pt x="0" y="81"/>
                      <a:pt x="24" y="111"/>
                    </a:cubicBezTo>
                    <a:cubicBezTo>
                      <a:pt x="174" y="316"/>
                      <a:pt x="457" y="440"/>
                      <a:pt x="727" y="440"/>
                    </a:cubicBezTo>
                    <a:cubicBezTo>
                      <a:pt x="967" y="440"/>
                      <a:pt x="1198" y="342"/>
                      <a:pt x="1318" y="118"/>
                    </a:cubicBezTo>
                    <a:cubicBezTo>
                      <a:pt x="1353" y="59"/>
                      <a:pt x="1304" y="1"/>
                      <a:pt x="1247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43"/>
              <p:cNvSpPr/>
              <p:nvPr/>
            </p:nvSpPr>
            <p:spPr>
              <a:xfrm>
                <a:off x="3182002" y="1830323"/>
                <a:ext cx="131105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60" y="855"/>
                    </a:cubicBezTo>
                    <a:cubicBezTo>
                      <a:pt x="1137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43"/>
              <p:cNvSpPr/>
              <p:nvPr/>
            </p:nvSpPr>
            <p:spPr>
              <a:xfrm>
                <a:off x="3213303" y="1842548"/>
                <a:ext cx="32144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09" extrusionOk="0">
                    <a:moveTo>
                      <a:pt x="166" y="0"/>
                    </a:moveTo>
                    <a:cubicBezTo>
                      <a:pt x="76" y="0"/>
                      <a:pt x="1" y="142"/>
                      <a:pt x="105" y="192"/>
                    </a:cubicBezTo>
                    <a:cubicBezTo>
                      <a:pt x="125" y="203"/>
                      <a:pt x="144" y="208"/>
                      <a:pt x="163" y="208"/>
                    </a:cubicBezTo>
                    <a:cubicBezTo>
                      <a:pt x="244" y="208"/>
                      <a:pt x="304" y="111"/>
                      <a:pt x="237" y="32"/>
                    </a:cubicBezTo>
                    <a:cubicBezTo>
                      <a:pt x="214" y="10"/>
                      <a:pt x="190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43"/>
              <p:cNvSpPr/>
              <p:nvPr/>
            </p:nvSpPr>
            <p:spPr>
              <a:xfrm>
                <a:off x="3465712" y="1830323"/>
                <a:ext cx="131000" cy="90108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55" extrusionOk="0">
                    <a:moveTo>
                      <a:pt x="607" y="0"/>
                    </a:moveTo>
                    <a:cubicBezTo>
                      <a:pt x="586" y="0"/>
                      <a:pt x="564" y="1"/>
                      <a:pt x="541" y="3"/>
                    </a:cubicBezTo>
                    <a:cubicBezTo>
                      <a:pt x="1" y="45"/>
                      <a:pt x="125" y="820"/>
                      <a:pt x="638" y="854"/>
                    </a:cubicBezTo>
                    <a:cubicBezTo>
                      <a:pt x="645" y="855"/>
                      <a:pt x="652" y="855"/>
                      <a:pt x="659" y="855"/>
                    </a:cubicBezTo>
                    <a:cubicBezTo>
                      <a:pt x="1130" y="855"/>
                      <a:pt x="1243" y="0"/>
                      <a:pt x="607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43"/>
              <p:cNvSpPr/>
              <p:nvPr/>
            </p:nvSpPr>
            <p:spPr>
              <a:xfrm>
                <a:off x="3499964" y="1842548"/>
                <a:ext cx="31933" cy="2202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09" extrusionOk="0">
                    <a:moveTo>
                      <a:pt x="160" y="0"/>
                    </a:moveTo>
                    <a:cubicBezTo>
                      <a:pt x="71" y="0"/>
                      <a:pt x="0" y="142"/>
                      <a:pt x="105" y="192"/>
                    </a:cubicBezTo>
                    <a:cubicBezTo>
                      <a:pt x="124" y="203"/>
                      <a:pt x="144" y="208"/>
                      <a:pt x="162" y="208"/>
                    </a:cubicBezTo>
                    <a:cubicBezTo>
                      <a:pt x="243" y="208"/>
                      <a:pt x="303" y="111"/>
                      <a:pt x="230" y="32"/>
                    </a:cubicBezTo>
                    <a:cubicBezTo>
                      <a:pt x="207" y="10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3" name="Google Shape;1793;p43"/>
          <p:cNvSpPr/>
          <p:nvPr/>
        </p:nvSpPr>
        <p:spPr>
          <a:xfrm rot="-10210584">
            <a:off x="4432963" y="-400959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43"/>
          <p:cNvSpPr/>
          <p:nvPr/>
        </p:nvSpPr>
        <p:spPr>
          <a:xfrm rot="10210584" flipH="1">
            <a:off x="4557785" y="-439771"/>
            <a:ext cx="97413" cy="138493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174" y="2803111"/>
            <a:ext cx="3979469" cy="22643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</a:t>
            </a:r>
            <a:r>
              <a:rPr lang="vi-VN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 Britain</a:t>
            </a:r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941FD4E-0CC4-EBEE-CAA0-C4B099FB89DA}"/>
              </a:ext>
            </a:extLst>
          </p:cNvPr>
          <p:cNvSpPr/>
          <p:nvPr/>
        </p:nvSpPr>
        <p:spPr>
          <a:xfrm>
            <a:off x="7616892" y="2931677"/>
            <a:ext cx="1124772" cy="945379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5520" h="721360">
                <a:moveTo>
                  <a:pt x="10160" y="127000"/>
                </a:moveTo>
                <a:lnTo>
                  <a:pt x="147320" y="106680"/>
                </a:lnTo>
                <a:lnTo>
                  <a:pt x="365760" y="127000"/>
                </a:lnTo>
                <a:lnTo>
                  <a:pt x="508000" y="142240"/>
                </a:lnTo>
                <a:lnTo>
                  <a:pt x="685800" y="142240"/>
                </a:lnTo>
                <a:lnTo>
                  <a:pt x="944880" y="0"/>
                </a:lnTo>
                <a:lnTo>
                  <a:pt x="985520" y="568960"/>
                </a:lnTo>
                <a:lnTo>
                  <a:pt x="741680" y="670560"/>
                </a:lnTo>
                <a:lnTo>
                  <a:pt x="508000" y="721360"/>
                </a:lnTo>
                <a:lnTo>
                  <a:pt x="309880" y="685800"/>
                </a:lnTo>
                <a:lnTo>
                  <a:pt x="35560" y="680720"/>
                </a:lnTo>
                <a:lnTo>
                  <a:pt x="0" y="675640"/>
                </a:lnTo>
                <a:lnTo>
                  <a:pt x="10160" y="127000"/>
                </a:ln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E5C357-7601-6A83-D358-3DBEB0F11225}"/>
              </a:ext>
            </a:extLst>
          </p:cNvPr>
          <p:cNvSpPr/>
          <p:nvPr/>
        </p:nvSpPr>
        <p:spPr>
          <a:xfrm>
            <a:off x="6189566" y="4602677"/>
            <a:ext cx="1783080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46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605" y="2684678"/>
            <a:ext cx="4022570" cy="229518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DA3BA0-245D-46C3-8E0F-BE31F7FD76A7}"/>
              </a:ext>
            </a:extLst>
          </p:cNvPr>
          <p:cNvSpPr/>
          <p:nvPr/>
        </p:nvSpPr>
        <p:spPr>
          <a:xfrm rot="21086240">
            <a:off x="6478349" y="2794516"/>
            <a:ext cx="1165288" cy="774347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5D23E-3F0F-4FD3-B444-8A82F6F4023A}"/>
              </a:ext>
            </a:extLst>
          </p:cNvPr>
          <p:cNvSpPr/>
          <p:nvPr/>
        </p:nvSpPr>
        <p:spPr>
          <a:xfrm>
            <a:off x="6120986" y="4617917"/>
            <a:ext cx="1880014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Viet Nam.</a:t>
            </a:r>
          </a:p>
        </p:txBody>
      </p:sp>
    </p:spTree>
    <p:extLst>
      <p:ext uri="{BB962C8B-B14F-4D97-AF65-F5344CB8AC3E}">
        <p14:creationId xmlns:p14="http://schemas.microsoft.com/office/powerpoint/2010/main" val="20315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83" y="2651312"/>
            <a:ext cx="4129468" cy="23398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DA3BA0-245D-46C3-8E0F-BE31F7FD76A7}"/>
              </a:ext>
            </a:extLst>
          </p:cNvPr>
          <p:cNvSpPr/>
          <p:nvPr/>
        </p:nvSpPr>
        <p:spPr>
          <a:xfrm rot="1327862">
            <a:off x="8012065" y="3623814"/>
            <a:ext cx="906132" cy="585990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5D23E-3F0F-4FD3-B444-8A82F6F4023A}"/>
              </a:ext>
            </a:extLst>
          </p:cNvPr>
          <p:cNvSpPr/>
          <p:nvPr/>
        </p:nvSpPr>
        <p:spPr>
          <a:xfrm>
            <a:off x="6090310" y="4526388"/>
            <a:ext cx="1693125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America.</a:t>
            </a:r>
          </a:p>
        </p:txBody>
      </p:sp>
    </p:spTree>
    <p:extLst>
      <p:ext uri="{BB962C8B-B14F-4D97-AF65-F5344CB8AC3E}">
        <p14:creationId xmlns:p14="http://schemas.microsoft.com/office/powerpoint/2010/main" val="22184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22" y="2845614"/>
            <a:ext cx="3755197" cy="21606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B3DC9-634B-4CC4-A530-83DD1C56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>
                    <a:lumMod val="25000"/>
                  </a:schemeClr>
                </a:solidFill>
              </a:rPr>
              <a:t>Where are you from?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3DA3BA0-245D-46C3-8E0F-BE31F7FD76A7}"/>
              </a:ext>
            </a:extLst>
          </p:cNvPr>
          <p:cNvSpPr/>
          <p:nvPr/>
        </p:nvSpPr>
        <p:spPr>
          <a:xfrm rot="998022">
            <a:off x="8138350" y="3590807"/>
            <a:ext cx="895884" cy="580116"/>
          </a:xfrm>
          <a:custGeom>
            <a:avLst/>
            <a:gdLst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3980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127000 h 721360"/>
              <a:gd name="connsiteX1" fmla="*/ 147320 w 985520"/>
              <a:gd name="connsiteY1" fmla="*/ 106680 h 721360"/>
              <a:gd name="connsiteX2" fmla="*/ 365760 w 985520"/>
              <a:gd name="connsiteY2" fmla="*/ 127000 h 721360"/>
              <a:gd name="connsiteX3" fmla="*/ 508000 w 985520"/>
              <a:gd name="connsiteY3" fmla="*/ 142240 h 721360"/>
              <a:gd name="connsiteX4" fmla="*/ 685800 w 985520"/>
              <a:gd name="connsiteY4" fmla="*/ 142240 h 721360"/>
              <a:gd name="connsiteX5" fmla="*/ 944880 w 985520"/>
              <a:gd name="connsiteY5" fmla="*/ 0 h 721360"/>
              <a:gd name="connsiteX6" fmla="*/ 985520 w 985520"/>
              <a:gd name="connsiteY6" fmla="*/ 568960 h 721360"/>
              <a:gd name="connsiteX7" fmla="*/ 741680 w 985520"/>
              <a:gd name="connsiteY7" fmla="*/ 670560 h 721360"/>
              <a:gd name="connsiteX8" fmla="*/ 508000 w 985520"/>
              <a:gd name="connsiteY8" fmla="*/ 721360 h 721360"/>
              <a:gd name="connsiteX9" fmla="*/ 309880 w 985520"/>
              <a:gd name="connsiteY9" fmla="*/ 685800 h 721360"/>
              <a:gd name="connsiteX10" fmla="*/ 35560 w 985520"/>
              <a:gd name="connsiteY10" fmla="*/ 680720 h 721360"/>
              <a:gd name="connsiteX11" fmla="*/ 0 w 985520"/>
              <a:gd name="connsiteY11" fmla="*/ 675640 h 721360"/>
              <a:gd name="connsiteX12" fmla="*/ 10160 w 985520"/>
              <a:gd name="connsiteY12" fmla="*/ 127000 h 721360"/>
              <a:gd name="connsiteX0" fmla="*/ 10160 w 985520"/>
              <a:gd name="connsiteY0" fmla="*/ 20320 h 614680"/>
              <a:gd name="connsiteX1" fmla="*/ 147320 w 985520"/>
              <a:gd name="connsiteY1" fmla="*/ 0 h 614680"/>
              <a:gd name="connsiteX2" fmla="*/ 365760 w 985520"/>
              <a:gd name="connsiteY2" fmla="*/ 20320 h 614680"/>
              <a:gd name="connsiteX3" fmla="*/ 508000 w 985520"/>
              <a:gd name="connsiteY3" fmla="*/ 35560 h 614680"/>
              <a:gd name="connsiteX4" fmla="*/ 685800 w 985520"/>
              <a:gd name="connsiteY4" fmla="*/ 35560 h 614680"/>
              <a:gd name="connsiteX5" fmla="*/ 912278 w 985520"/>
              <a:gd name="connsiteY5" fmla="*/ 24548 h 614680"/>
              <a:gd name="connsiteX6" fmla="*/ 985520 w 985520"/>
              <a:gd name="connsiteY6" fmla="*/ 462280 h 614680"/>
              <a:gd name="connsiteX7" fmla="*/ 741680 w 985520"/>
              <a:gd name="connsiteY7" fmla="*/ 563880 h 614680"/>
              <a:gd name="connsiteX8" fmla="*/ 508000 w 985520"/>
              <a:gd name="connsiteY8" fmla="*/ 614680 h 614680"/>
              <a:gd name="connsiteX9" fmla="*/ 309880 w 985520"/>
              <a:gd name="connsiteY9" fmla="*/ 579120 h 614680"/>
              <a:gd name="connsiteX10" fmla="*/ 35560 w 985520"/>
              <a:gd name="connsiteY10" fmla="*/ 574040 h 614680"/>
              <a:gd name="connsiteX11" fmla="*/ 0 w 985520"/>
              <a:gd name="connsiteY11" fmla="*/ 568960 h 614680"/>
              <a:gd name="connsiteX12" fmla="*/ 10160 w 985520"/>
              <a:gd name="connsiteY12" fmla="*/ 20320 h 614680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85800 w 985520"/>
              <a:gd name="connsiteY4" fmla="*/ 58248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508000 w 985520"/>
              <a:gd name="connsiteY3" fmla="*/ 58248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10160 w 985520"/>
              <a:gd name="connsiteY0" fmla="*/ 43008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10160 w 985520"/>
              <a:gd name="connsiteY12" fmla="*/ 43008 h 637368"/>
              <a:gd name="connsiteX0" fmla="*/ 4274 w 985520"/>
              <a:gd name="connsiteY0" fmla="*/ 13866 h 637368"/>
              <a:gd name="connsiteX1" fmla="*/ 147320 w 985520"/>
              <a:gd name="connsiteY1" fmla="*/ 22688 h 637368"/>
              <a:gd name="connsiteX2" fmla="*/ 365760 w 985520"/>
              <a:gd name="connsiteY2" fmla="*/ 43008 h 637368"/>
              <a:gd name="connsiteX3" fmla="*/ 486151 w 985520"/>
              <a:gd name="connsiteY3" fmla="*/ 49821 h 637368"/>
              <a:gd name="connsiteX4" fmla="*/ 671622 w 985520"/>
              <a:gd name="connsiteY4" fmla="*/ 32996 h 637368"/>
              <a:gd name="connsiteX5" fmla="*/ 888567 w 985520"/>
              <a:gd name="connsiteY5" fmla="*/ 0 h 637368"/>
              <a:gd name="connsiteX6" fmla="*/ 985520 w 985520"/>
              <a:gd name="connsiteY6" fmla="*/ 484968 h 637368"/>
              <a:gd name="connsiteX7" fmla="*/ 741680 w 985520"/>
              <a:gd name="connsiteY7" fmla="*/ 586568 h 637368"/>
              <a:gd name="connsiteX8" fmla="*/ 508000 w 985520"/>
              <a:gd name="connsiteY8" fmla="*/ 637368 h 637368"/>
              <a:gd name="connsiteX9" fmla="*/ 309880 w 985520"/>
              <a:gd name="connsiteY9" fmla="*/ 601808 h 637368"/>
              <a:gd name="connsiteX10" fmla="*/ 35560 w 985520"/>
              <a:gd name="connsiteY10" fmla="*/ 596728 h 637368"/>
              <a:gd name="connsiteX11" fmla="*/ 0 w 985520"/>
              <a:gd name="connsiteY11" fmla="*/ 591648 h 637368"/>
              <a:gd name="connsiteX12" fmla="*/ 4274 w 985520"/>
              <a:gd name="connsiteY12" fmla="*/ 13866 h 637368"/>
              <a:gd name="connsiteX0" fmla="*/ 8 w 981254"/>
              <a:gd name="connsiteY0" fmla="*/ 13866 h 637368"/>
              <a:gd name="connsiteX1" fmla="*/ 143054 w 981254"/>
              <a:gd name="connsiteY1" fmla="*/ 22688 h 637368"/>
              <a:gd name="connsiteX2" fmla="*/ 361494 w 981254"/>
              <a:gd name="connsiteY2" fmla="*/ 43008 h 637368"/>
              <a:gd name="connsiteX3" fmla="*/ 481885 w 981254"/>
              <a:gd name="connsiteY3" fmla="*/ 49821 h 637368"/>
              <a:gd name="connsiteX4" fmla="*/ 667356 w 981254"/>
              <a:gd name="connsiteY4" fmla="*/ 32996 h 637368"/>
              <a:gd name="connsiteX5" fmla="*/ 884301 w 981254"/>
              <a:gd name="connsiteY5" fmla="*/ 0 h 637368"/>
              <a:gd name="connsiteX6" fmla="*/ 981254 w 981254"/>
              <a:gd name="connsiteY6" fmla="*/ 484968 h 637368"/>
              <a:gd name="connsiteX7" fmla="*/ 737414 w 981254"/>
              <a:gd name="connsiteY7" fmla="*/ 586568 h 637368"/>
              <a:gd name="connsiteX8" fmla="*/ 503734 w 981254"/>
              <a:gd name="connsiteY8" fmla="*/ 637368 h 637368"/>
              <a:gd name="connsiteX9" fmla="*/ 305614 w 981254"/>
              <a:gd name="connsiteY9" fmla="*/ 601808 h 637368"/>
              <a:gd name="connsiteX10" fmla="*/ 31294 w 981254"/>
              <a:gd name="connsiteY10" fmla="*/ 596728 h 637368"/>
              <a:gd name="connsiteX11" fmla="*/ 204989 w 981254"/>
              <a:gd name="connsiteY11" fmla="*/ 566643 h 637368"/>
              <a:gd name="connsiteX12" fmla="*/ 8 w 981254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5657 w 981297"/>
              <a:gd name="connsiteY9" fmla="*/ 601808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63116"/>
              <a:gd name="connsiteX1" fmla="*/ 143097 w 981297"/>
              <a:gd name="connsiteY1" fmla="*/ 22688 h 663116"/>
              <a:gd name="connsiteX2" fmla="*/ 361537 w 981297"/>
              <a:gd name="connsiteY2" fmla="*/ 43008 h 663116"/>
              <a:gd name="connsiteX3" fmla="*/ 481928 w 981297"/>
              <a:gd name="connsiteY3" fmla="*/ 49821 h 663116"/>
              <a:gd name="connsiteX4" fmla="*/ 667399 w 981297"/>
              <a:gd name="connsiteY4" fmla="*/ 32996 h 663116"/>
              <a:gd name="connsiteX5" fmla="*/ 884344 w 981297"/>
              <a:gd name="connsiteY5" fmla="*/ 0 h 663116"/>
              <a:gd name="connsiteX6" fmla="*/ 981297 w 981297"/>
              <a:gd name="connsiteY6" fmla="*/ 484968 h 663116"/>
              <a:gd name="connsiteX7" fmla="*/ 737457 w 981297"/>
              <a:gd name="connsiteY7" fmla="*/ 586568 h 663116"/>
              <a:gd name="connsiteX8" fmla="*/ 503777 w 981297"/>
              <a:gd name="connsiteY8" fmla="*/ 637368 h 663116"/>
              <a:gd name="connsiteX9" fmla="*/ 337524 w 981297"/>
              <a:gd name="connsiteY9" fmla="*/ 663116 h 663116"/>
              <a:gd name="connsiteX10" fmla="*/ 31337 w 981297"/>
              <a:gd name="connsiteY10" fmla="*/ 596728 h 663116"/>
              <a:gd name="connsiteX11" fmla="*/ 25917 w 981297"/>
              <a:gd name="connsiteY11" fmla="*/ 596182 h 663116"/>
              <a:gd name="connsiteX12" fmla="*/ 51 w 981297"/>
              <a:gd name="connsiteY12" fmla="*/ 13866 h 663116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35640 w 981297"/>
              <a:gd name="connsiteY9" fmla="*/ 436793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51 w 981297"/>
              <a:gd name="connsiteY0" fmla="*/ 13866 h 637368"/>
              <a:gd name="connsiteX1" fmla="*/ 143097 w 981297"/>
              <a:gd name="connsiteY1" fmla="*/ 22688 h 637368"/>
              <a:gd name="connsiteX2" fmla="*/ 361537 w 981297"/>
              <a:gd name="connsiteY2" fmla="*/ 43008 h 637368"/>
              <a:gd name="connsiteX3" fmla="*/ 481928 w 981297"/>
              <a:gd name="connsiteY3" fmla="*/ 49821 h 637368"/>
              <a:gd name="connsiteX4" fmla="*/ 667399 w 981297"/>
              <a:gd name="connsiteY4" fmla="*/ 32996 h 637368"/>
              <a:gd name="connsiteX5" fmla="*/ 884344 w 981297"/>
              <a:gd name="connsiteY5" fmla="*/ 0 h 637368"/>
              <a:gd name="connsiteX6" fmla="*/ 981297 w 981297"/>
              <a:gd name="connsiteY6" fmla="*/ 484968 h 637368"/>
              <a:gd name="connsiteX7" fmla="*/ 737457 w 981297"/>
              <a:gd name="connsiteY7" fmla="*/ 586568 h 637368"/>
              <a:gd name="connsiteX8" fmla="*/ 503777 w 981297"/>
              <a:gd name="connsiteY8" fmla="*/ 637368 h 637368"/>
              <a:gd name="connsiteX9" fmla="*/ 309303 w 981297"/>
              <a:gd name="connsiteY9" fmla="*/ 594651 h 637368"/>
              <a:gd name="connsiteX10" fmla="*/ 31337 w 981297"/>
              <a:gd name="connsiteY10" fmla="*/ 596728 h 637368"/>
              <a:gd name="connsiteX11" fmla="*/ 25917 w 981297"/>
              <a:gd name="connsiteY11" fmla="*/ 596182 h 637368"/>
              <a:gd name="connsiteX12" fmla="*/ 51 w 981297"/>
              <a:gd name="connsiteY12" fmla="*/ 13866 h 637368"/>
              <a:gd name="connsiteX0" fmla="*/ 64 w 981310"/>
              <a:gd name="connsiteY0" fmla="*/ 13866 h 637368"/>
              <a:gd name="connsiteX1" fmla="*/ 143110 w 981310"/>
              <a:gd name="connsiteY1" fmla="*/ 22688 h 637368"/>
              <a:gd name="connsiteX2" fmla="*/ 361550 w 981310"/>
              <a:gd name="connsiteY2" fmla="*/ 43008 h 637368"/>
              <a:gd name="connsiteX3" fmla="*/ 481941 w 981310"/>
              <a:gd name="connsiteY3" fmla="*/ 49821 h 637368"/>
              <a:gd name="connsiteX4" fmla="*/ 667412 w 981310"/>
              <a:gd name="connsiteY4" fmla="*/ 32996 h 637368"/>
              <a:gd name="connsiteX5" fmla="*/ 884357 w 981310"/>
              <a:gd name="connsiteY5" fmla="*/ 0 h 637368"/>
              <a:gd name="connsiteX6" fmla="*/ 981310 w 981310"/>
              <a:gd name="connsiteY6" fmla="*/ 484968 h 637368"/>
              <a:gd name="connsiteX7" fmla="*/ 737470 w 981310"/>
              <a:gd name="connsiteY7" fmla="*/ 586568 h 637368"/>
              <a:gd name="connsiteX8" fmla="*/ 503790 w 981310"/>
              <a:gd name="connsiteY8" fmla="*/ 637368 h 637368"/>
              <a:gd name="connsiteX9" fmla="*/ 309316 w 981310"/>
              <a:gd name="connsiteY9" fmla="*/ 594651 h 637368"/>
              <a:gd name="connsiteX10" fmla="*/ 31350 w 981310"/>
              <a:gd name="connsiteY10" fmla="*/ 596728 h 637368"/>
              <a:gd name="connsiteX11" fmla="*/ 19936 w 981310"/>
              <a:gd name="connsiteY11" fmla="*/ 533633 h 637368"/>
              <a:gd name="connsiteX12" fmla="*/ 64 w 981310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31301 w 981261"/>
              <a:gd name="connsiteY10" fmla="*/ 596728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15 w 981261"/>
              <a:gd name="connsiteY0" fmla="*/ 13866 h 637368"/>
              <a:gd name="connsiteX1" fmla="*/ 143061 w 981261"/>
              <a:gd name="connsiteY1" fmla="*/ 22688 h 637368"/>
              <a:gd name="connsiteX2" fmla="*/ 361501 w 981261"/>
              <a:gd name="connsiteY2" fmla="*/ 43008 h 637368"/>
              <a:gd name="connsiteX3" fmla="*/ 481892 w 981261"/>
              <a:gd name="connsiteY3" fmla="*/ 49821 h 637368"/>
              <a:gd name="connsiteX4" fmla="*/ 667363 w 981261"/>
              <a:gd name="connsiteY4" fmla="*/ 32996 h 637368"/>
              <a:gd name="connsiteX5" fmla="*/ 884308 w 981261"/>
              <a:gd name="connsiteY5" fmla="*/ 0 h 637368"/>
              <a:gd name="connsiteX6" fmla="*/ 981261 w 981261"/>
              <a:gd name="connsiteY6" fmla="*/ 484968 h 637368"/>
              <a:gd name="connsiteX7" fmla="*/ 737421 w 981261"/>
              <a:gd name="connsiteY7" fmla="*/ 586568 h 637368"/>
              <a:gd name="connsiteX8" fmla="*/ 503741 w 981261"/>
              <a:gd name="connsiteY8" fmla="*/ 637368 h 637368"/>
              <a:gd name="connsiteX9" fmla="*/ 309267 w 981261"/>
              <a:gd name="connsiteY9" fmla="*/ 594651 h 637368"/>
              <a:gd name="connsiteX10" fmla="*/ 159319 w 981261"/>
              <a:gd name="connsiteY10" fmla="*/ 531239 h 637368"/>
              <a:gd name="connsiteX11" fmla="*/ 97913 w 981261"/>
              <a:gd name="connsiteY11" fmla="*/ 476028 h 637368"/>
              <a:gd name="connsiteX12" fmla="*/ 15 w 981261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59352 w 981294"/>
              <a:gd name="connsiteY10" fmla="*/ 531239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637368"/>
              <a:gd name="connsiteX1" fmla="*/ 143094 w 981294"/>
              <a:gd name="connsiteY1" fmla="*/ 22688 h 637368"/>
              <a:gd name="connsiteX2" fmla="*/ 361534 w 981294"/>
              <a:gd name="connsiteY2" fmla="*/ 43008 h 637368"/>
              <a:gd name="connsiteX3" fmla="*/ 481925 w 981294"/>
              <a:gd name="connsiteY3" fmla="*/ 49821 h 637368"/>
              <a:gd name="connsiteX4" fmla="*/ 667396 w 981294"/>
              <a:gd name="connsiteY4" fmla="*/ 32996 h 637368"/>
              <a:gd name="connsiteX5" fmla="*/ 884341 w 981294"/>
              <a:gd name="connsiteY5" fmla="*/ 0 h 637368"/>
              <a:gd name="connsiteX6" fmla="*/ 981294 w 981294"/>
              <a:gd name="connsiteY6" fmla="*/ 484968 h 637368"/>
              <a:gd name="connsiteX7" fmla="*/ 737454 w 981294"/>
              <a:gd name="connsiteY7" fmla="*/ 586568 h 637368"/>
              <a:gd name="connsiteX8" fmla="*/ 503774 w 981294"/>
              <a:gd name="connsiteY8" fmla="*/ 637368 h 637368"/>
              <a:gd name="connsiteX9" fmla="*/ 309300 w 981294"/>
              <a:gd name="connsiteY9" fmla="*/ 594651 h 637368"/>
              <a:gd name="connsiteX10" fmla="*/ 129940 w 981294"/>
              <a:gd name="connsiteY10" fmla="*/ 573045 h 637368"/>
              <a:gd name="connsiteX11" fmla="*/ 27562 w 981294"/>
              <a:gd name="connsiteY11" fmla="*/ 568176 h 637368"/>
              <a:gd name="connsiteX12" fmla="*/ 48 w 981294"/>
              <a:gd name="connsiteY12" fmla="*/ 13866 h 637368"/>
              <a:gd name="connsiteX0" fmla="*/ 48 w 981294"/>
              <a:gd name="connsiteY0" fmla="*/ 13866 h 594651"/>
              <a:gd name="connsiteX1" fmla="*/ 143094 w 981294"/>
              <a:gd name="connsiteY1" fmla="*/ 22688 h 594651"/>
              <a:gd name="connsiteX2" fmla="*/ 361534 w 981294"/>
              <a:gd name="connsiteY2" fmla="*/ 43008 h 594651"/>
              <a:gd name="connsiteX3" fmla="*/ 481925 w 981294"/>
              <a:gd name="connsiteY3" fmla="*/ 49821 h 594651"/>
              <a:gd name="connsiteX4" fmla="*/ 667396 w 981294"/>
              <a:gd name="connsiteY4" fmla="*/ 32996 h 594651"/>
              <a:gd name="connsiteX5" fmla="*/ 884341 w 981294"/>
              <a:gd name="connsiteY5" fmla="*/ 0 h 594651"/>
              <a:gd name="connsiteX6" fmla="*/ 981294 w 981294"/>
              <a:gd name="connsiteY6" fmla="*/ 484968 h 594651"/>
              <a:gd name="connsiteX7" fmla="*/ 737454 w 981294"/>
              <a:gd name="connsiteY7" fmla="*/ 586568 h 594651"/>
              <a:gd name="connsiteX8" fmla="*/ 528899 w 981294"/>
              <a:gd name="connsiteY8" fmla="*/ 402268 h 594651"/>
              <a:gd name="connsiteX9" fmla="*/ 309300 w 981294"/>
              <a:gd name="connsiteY9" fmla="*/ 594651 h 594651"/>
              <a:gd name="connsiteX10" fmla="*/ 129940 w 981294"/>
              <a:gd name="connsiteY10" fmla="*/ 573045 h 594651"/>
              <a:gd name="connsiteX11" fmla="*/ 27562 w 981294"/>
              <a:gd name="connsiteY11" fmla="*/ 568176 h 594651"/>
              <a:gd name="connsiteX12" fmla="*/ 48 w 981294"/>
              <a:gd name="connsiteY12" fmla="*/ 13866 h 594651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499023 w 981294"/>
              <a:gd name="connsiteY8" fmla="*/ 600692 h 600692"/>
              <a:gd name="connsiteX9" fmla="*/ 309300 w 981294"/>
              <a:gd name="connsiteY9" fmla="*/ 594651 h 600692"/>
              <a:gd name="connsiteX10" fmla="*/ 129940 w 981294"/>
              <a:gd name="connsiteY10" fmla="*/ 573045 h 600692"/>
              <a:gd name="connsiteX11" fmla="*/ 27562 w 981294"/>
              <a:gd name="connsiteY11" fmla="*/ 568176 h 600692"/>
              <a:gd name="connsiteX12" fmla="*/ 48 w 981294"/>
              <a:gd name="connsiteY12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00692"/>
              <a:gd name="connsiteX1" fmla="*/ 143094 w 981294"/>
              <a:gd name="connsiteY1" fmla="*/ 22688 h 600692"/>
              <a:gd name="connsiteX2" fmla="*/ 361534 w 981294"/>
              <a:gd name="connsiteY2" fmla="*/ 43008 h 600692"/>
              <a:gd name="connsiteX3" fmla="*/ 481925 w 981294"/>
              <a:gd name="connsiteY3" fmla="*/ 49821 h 600692"/>
              <a:gd name="connsiteX4" fmla="*/ 667396 w 981294"/>
              <a:gd name="connsiteY4" fmla="*/ 32996 h 600692"/>
              <a:gd name="connsiteX5" fmla="*/ 884341 w 981294"/>
              <a:gd name="connsiteY5" fmla="*/ 0 h 600692"/>
              <a:gd name="connsiteX6" fmla="*/ 981294 w 981294"/>
              <a:gd name="connsiteY6" fmla="*/ 484968 h 600692"/>
              <a:gd name="connsiteX7" fmla="*/ 737454 w 981294"/>
              <a:gd name="connsiteY7" fmla="*/ 586568 h 600692"/>
              <a:gd name="connsiteX8" fmla="*/ 655314 w 981294"/>
              <a:gd name="connsiteY8" fmla="*/ 519493 h 600692"/>
              <a:gd name="connsiteX9" fmla="*/ 499023 w 981294"/>
              <a:gd name="connsiteY9" fmla="*/ 600692 h 600692"/>
              <a:gd name="connsiteX10" fmla="*/ 309300 w 981294"/>
              <a:gd name="connsiteY10" fmla="*/ 594651 h 600692"/>
              <a:gd name="connsiteX11" fmla="*/ 129940 w 981294"/>
              <a:gd name="connsiteY11" fmla="*/ 573045 h 600692"/>
              <a:gd name="connsiteX12" fmla="*/ 27562 w 981294"/>
              <a:gd name="connsiteY12" fmla="*/ 568176 h 600692"/>
              <a:gd name="connsiteX13" fmla="*/ 48 w 981294"/>
              <a:gd name="connsiteY13" fmla="*/ 13866 h 600692"/>
              <a:gd name="connsiteX0" fmla="*/ 48 w 981294"/>
              <a:gd name="connsiteY0" fmla="*/ 13866 h 610727"/>
              <a:gd name="connsiteX1" fmla="*/ 143094 w 981294"/>
              <a:gd name="connsiteY1" fmla="*/ 22688 h 610727"/>
              <a:gd name="connsiteX2" fmla="*/ 361534 w 981294"/>
              <a:gd name="connsiteY2" fmla="*/ 43008 h 610727"/>
              <a:gd name="connsiteX3" fmla="*/ 481925 w 981294"/>
              <a:gd name="connsiteY3" fmla="*/ 49821 h 610727"/>
              <a:gd name="connsiteX4" fmla="*/ 667396 w 981294"/>
              <a:gd name="connsiteY4" fmla="*/ 32996 h 610727"/>
              <a:gd name="connsiteX5" fmla="*/ 884341 w 981294"/>
              <a:gd name="connsiteY5" fmla="*/ 0 h 610727"/>
              <a:gd name="connsiteX6" fmla="*/ 981294 w 981294"/>
              <a:gd name="connsiteY6" fmla="*/ 484968 h 610727"/>
              <a:gd name="connsiteX7" fmla="*/ 737454 w 981294"/>
              <a:gd name="connsiteY7" fmla="*/ 586568 h 610727"/>
              <a:gd name="connsiteX8" fmla="*/ 644590 w 981294"/>
              <a:gd name="connsiteY8" fmla="*/ 607778 h 610727"/>
              <a:gd name="connsiteX9" fmla="*/ 655314 w 981294"/>
              <a:gd name="connsiteY9" fmla="*/ 519493 h 610727"/>
              <a:gd name="connsiteX10" fmla="*/ 499023 w 981294"/>
              <a:gd name="connsiteY10" fmla="*/ 600692 h 610727"/>
              <a:gd name="connsiteX11" fmla="*/ 309300 w 981294"/>
              <a:gd name="connsiteY11" fmla="*/ 594651 h 610727"/>
              <a:gd name="connsiteX12" fmla="*/ 129940 w 981294"/>
              <a:gd name="connsiteY12" fmla="*/ 573045 h 610727"/>
              <a:gd name="connsiteX13" fmla="*/ 27562 w 981294"/>
              <a:gd name="connsiteY13" fmla="*/ 568176 h 610727"/>
              <a:gd name="connsiteX14" fmla="*/ 48 w 981294"/>
              <a:gd name="connsiteY14" fmla="*/ 13866 h 610727"/>
              <a:gd name="connsiteX0" fmla="*/ 48 w 981294"/>
              <a:gd name="connsiteY0" fmla="*/ 13866 h 608242"/>
              <a:gd name="connsiteX1" fmla="*/ 143094 w 981294"/>
              <a:gd name="connsiteY1" fmla="*/ 22688 h 608242"/>
              <a:gd name="connsiteX2" fmla="*/ 361534 w 981294"/>
              <a:gd name="connsiteY2" fmla="*/ 43008 h 608242"/>
              <a:gd name="connsiteX3" fmla="*/ 481925 w 981294"/>
              <a:gd name="connsiteY3" fmla="*/ 49821 h 608242"/>
              <a:gd name="connsiteX4" fmla="*/ 667396 w 981294"/>
              <a:gd name="connsiteY4" fmla="*/ 32996 h 608242"/>
              <a:gd name="connsiteX5" fmla="*/ 884341 w 981294"/>
              <a:gd name="connsiteY5" fmla="*/ 0 h 608242"/>
              <a:gd name="connsiteX6" fmla="*/ 981294 w 981294"/>
              <a:gd name="connsiteY6" fmla="*/ 484968 h 608242"/>
              <a:gd name="connsiteX7" fmla="*/ 737454 w 981294"/>
              <a:gd name="connsiteY7" fmla="*/ 586568 h 608242"/>
              <a:gd name="connsiteX8" fmla="*/ 644590 w 981294"/>
              <a:gd name="connsiteY8" fmla="*/ 607778 h 608242"/>
              <a:gd name="connsiteX9" fmla="*/ 499023 w 981294"/>
              <a:gd name="connsiteY9" fmla="*/ 600692 h 608242"/>
              <a:gd name="connsiteX10" fmla="*/ 309300 w 981294"/>
              <a:gd name="connsiteY10" fmla="*/ 594651 h 608242"/>
              <a:gd name="connsiteX11" fmla="*/ 129940 w 981294"/>
              <a:gd name="connsiteY11" fmla="*/ 573045 h 608242"/>
              <a:gd name="connsiteX12" fmla="*/ 27562 w 981294"/>
              <a:gd name="connsiteY12" fmla="*/ 568176 h 608242"/>
              <a:gd name="connsiteX13" fmla="*/ 48 w 981294"/>
              <a:gd name="connsiteY13" fmla="*/ 13866 h 608242"/>
              <a:gd name="connsiteX0" fmla="*/ 48 w 981294"/>
              <a:gd name="connsiteY0" fmla="*/ 13866 h 600764"/>
              <a:gd name="connsiteX1" fmla="*/ 143094 w 981294"/>
              <a:gd name="connsiteY1" fmla="*/ 22688 h 600764"/>
              <a:gd name="connsiteX2" fmla="*/ 361534 w 981294"/>
              <a:gd name="connsiteY2" fmla="*/ 43008 h 600764"/>
              <a:gd name="connsiteX3" fmla="*/ 481925 w 981294"/>
              <a:gd name="connsiteY3" fmla="*/ 49821 h 600764"/>
              <a:gd name="connsiteX4" fmla="*/ 667396 w 981294"/>
              <a:gd name="connsiteY4" fmla="*/ 32996 h 600764"/>
              <a:gd name="connsiteX5" fmla="*/ 884341 w 981294"/>
              <a:gd name="connsiteY5" fmla="*/ 0 h 600764"/>
              <a:gd name="connsiteX6" fmla="*/ 981294 w 981294"/>
              <a:gd name="connsiteY6" fmla="*/ 484968 h 600764"/>
              <a:gd name="connsiteX7" fmla="*/ 737454 w 981294"/>
              <a:gd name="connsiteY7" fmla="*/ 586568 h 600764"/>
              <a:gd name="connsiteX8" fmla="*/ 637461 w 981294"/>
              <a:gd name="connsiteY8" fmla="*/ 552764 h 600764"/>
              <a:gd name="connsiteX9" fmla="*/ 499023 w 981294"/>
              <a:gd name="connsiteY9" fmla="*/ 600692 h 600764"/>
              <a:gd name="connsiteX10" fmla="*/ 309300 w 981294"/>
              <a:gd name="connsiteY10" fmla="*/ 594651 h 600764"/>
              <a:gd name="connsiteX11" fmla="*/ 129940 w 981294"/>
              <a:gd name="connsiteY11" fmla="*/ 573045 h 600764"/>
              <a:gd name="connsiteX12" fmla="*/ 27562 w 981294"/>
              <a:gd name="connsiteY12" fmla="*/ 568176 h 600764"/>
              <a:gd name="connsiteX13" fmla="*/ 48 w 981294"/>
              <a:gd name="connsiteY13" fmla="*/ 13866 h 600764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37454 w 981294"/>
              <a:gd name="connsiteY7" fmla="*/ 58656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79938 w 981294"/>
              <a:gd name="connsiteY7" fmla="*/ 526180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81294"/>
              <a:gd name="connsiteY0" fmla="*/ 13866 h 600895"/>
              <a:gd name="connsiteX1" fmla="*/ 143094 w 981294"/>
              <a:gd name="connsiteY1" fmla="*/ 22688 h 600895"/>
              <a:gd name="connsiteX2" fmla="*/ 361534 w 981294"/>
              <a:gd name="connsiteY2" fmla="*/ 43008 h 600895"/>
              <a:gd name="connsiteX3" fmla="*/ 481925 w 981294"/>
              <a:gd name="connsiteY3" fmla="*/ 49821 h 600895"/>
              <a:gd name="connsiteX4" fmla="*/ 667396 w 981294"/>
              <a:gd name="connsiteY4" fmla="*/ 32996 h 600895"/>
              <a:gd name="connsiteX5" fmla="*/ 884341 w 981294"/>
              <a:gd name="connsiteY5" fmla="*/ 0 h 600895"/>
              <a:gd name="connsiteX6" fmla="*/ 981294 w 981294"/>
              <a:gd name="connsiteY6" fmla="*/ 484968 h 600895"/>
              <a:gd name="connsiteX7" fmla="*/ 754550 w 981294"/>
              <a:gd name="connsiteY7" fmla="*/ 558318 h 600895"/>
              <a:gd name="connsiteX8" fmla="*/ 642969 w 981294"/>
              <a:gd name="connsiteY8" fmla="*/ 584417 h 600895"/>
              <a:gd name="connsiteX9" fmla="*/ 499023 w 981294"/>
              <a:gd name="connsiteY9" fmla="*/ 600692 h 600895"/>
              <a:gd name="connsiteX10" fmla="*/ 309300 w 981294"/>
              <a:gd name="connsiteY10" fmla="*/ 594651 h 600895"/>
              <a:gd name="connsiteX11" fmla="*/ 129940 w 981294"/>
              <a:gd name="connsiteY11" fmla="*/ 573045 h 600895"/>
              <a:gd name="connsiteX12" fmla="*/ 27562 w 981294"/>
              <a:gd name="connsiteY12" fmla="*/ 568176 h 600895"/>
              <a:gd name="connsiteX13" fmla="*/ 48 w 981294"/>
              <a:gd name="connsiteY13" fmla="*/ 13866 h 600895"/>
              <a:gd name="connsiteX0" fmla="*/ 48 w 904266"/>
              <a:gd name="connsiteY0" fmla="*/ 13866 h 600895"/>
              <a:gd name="connsiteX1" fmla="*/ 143094 w 904266"/>
              <a:gd name="connsiteY1" fmla="*/ 22688 h 600895"/>
              <a:gd name="connsiteX2" fmla="*/ 361534 w 904266"/>
              <a:gd name="connsiteY2" fmla="*/ 43008 h 600895"/>
              <a:gd name="connsiteX3" fmla="*/ 481925 w 904266"/>
              <a:gd name="connsiteY3" fmla="*/ 49821 h 600895"/>
              <a:gd name="connsiteX4" fmla="*/ 667396 w 904266"/>
              <a:gd name="connsiteY4" fmla="*/ 32996 h 600895"/>
              <a:gd name="connsiteX5" fmla="*/ 884341 w 904266"/>
              <a:gd name="connsiteY5" fmla="*/ 0 h 600895"/>
              <a:gd name="connsiteX6" fmla="*/ 904266 w 904266"/>
              <a:gd name="connsiteY6" fmla="*/ 552998 h 600895"/>
              <a:gd name="connsiteX7" fmla="*/ 754550 w 904266"/>
              <a:gd name="connsiteY7" fmla="*/ 558318 h 600895"/>
              <a:gd name="connsiteX8" fmla="*/ 642969 w 904266"/>
              <a:gd name="connsiteY8" fmla="*/ 584417 h 600895"/>
              <a:gd name="connsiteX9" fmla="*/ 499023 w 904266"/>
              <a:gd name="connsiteY9" fmla="*/ 600692 h 600895"/>
              <a:gd name="connsiteX10" fmla="*/ 309300 w 904266"/>
              <a:gd name="connsiteY10" fmla="*/ 594651 h 600895"/>
              <a:gd name="connsiteX11" fmla="*/ 129940 w 904266"/>
              <a:gd name="connsiteY11" fmla="*/ 573045 h 600895"/>
              <a:gd name="connsiteX12" fmla="*/ 27562 w 904266"/>
              <a:gd name="connsiteY12" fmla="*/ 568176 h 600895"/>
              <a:gd name="connsiteX13" fmla="*/ 48 w 904266"/>
              <a:gd name="connsiteY13" fmla="*/ 13866 h 60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4266" h="600895">
                <a:moveTo>
                  <a:pt x="48" y="13866"/>
                </a:moveTo>
                <a:lnTo>
                  <a:pt x="143094" y="22688"/>
                </a:lnTo>
                <a:lnTo>
                  <a:pt x="361534" y="43008"/>
                </a:lnTo>
                <a:lnTo>
                  <a:pt x="481925" y="49821"/>
                </a:lnTo>
                <a:lnTo>
                  <a:pt x="667396" y="32996"/>
                </a:lnTo>
                <a:lnTo>
                  <a:pt x="884341" y="0"/>
                </a:lnTo>
                <a:lnTo>
                  <a:pt x="904266" y="552998"/>
                </a:lnTo>
                <a:lnTo>
                  <a:pt x="754550" y="558318"/>
                </a:lnTo>
                <a:cubicBezTo>
                  <a:pt x="700616" y="567129"/>
                  <a:pt x="682707" y="582063"/>
                  <a:pt x="642969" y="584417"/>
                </a:cubicBezTo>
                <a:cubicBezTo>
                  <a:pt x="603231" y="586771"/>
                  <a:pt x="554905" y="602880"/>
                  <a:pt x="499023" y="600692"/>
                </a:cubicBezTo>
                <a:lnTo>
                  <a:pt x="309300" y="594651"/>
                </a:lnTo>
                <a:cubicBezTo>
                  <a:pt x="169058" y="570197"/>
                  <a:pt x="230373" y="588936"/>
                  <a:pt x="129940" y="573045"/>
                </a:cubicBezTo>
                <a:lnTo>
                  <a:pt x="27562" y="568176"/>
                </a:lnTo>
                <a:cubicBezTo>
                  <a:pt x="28987" y="375582"/>
                  <a:pt x="-1377" y="206460"/>
                  <a:pt x="48" y="13866"/>
                </a:cubicBezTo>
                <a:close/>
              </a:path>
            </a:pathLst>
          </a:cu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55D23E-3F0F-4FD3-B444-8A82F6F4023A}"/>
              </a:ext>
            </a:extLst>
          </p:cNvPr>
          <p:cNvSpPr/>
          <p:nvPr/>
        </p:nvSpPr>
        <p:spPr>
          <a:xfrm>
            <a:off x="6197598" y="4542265"/>
            <a:ext cx="1737362" cy="464820"/>
          </a:xfrm>
          <a:prstGeom prst="roundRect">
            <a:avLst>
              <a:gd name="adj" fmla="val 32999"/>
            </a:avLst>
          </a:prstGeom>
          <a:solidFill>
            <a:srgbClr val="36F2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7A3C64-0F1A-4225-B28A-EE9E84993E73}"/>
              </a:ext>
            </a:extLst>
          </p:cNvPr>
          <p:cNvSpPr/>
          <p:nvPr/>
        </p:nvSpPr>
        <p:spPr>
          <a:xfrm>
            <a:off x="228600" y="2571750"/>
            <a:ext cx="4587240" cy="902970"/>
          </a:xfrm>
          <a:prstGeom prst="wedgeRoundRectCallout">
            <a:avLst>
              <a:gd name="adj1" fmla="val 70237"/>
              <a:gd name="adj2" fmla="val 65877"/>
              <a:gd name="adj3" fmla="val 1666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25000"/>
                  </a:schemeClr>
                </a:solidFill>
                <a:latin typeface="Comic Sans MS" panose="030F0702030302020204" pitchFamily="66" charset="0"/>
              </a:rPr>
              <a:t>I'm from Australia.</a:t>
            </a:r>
          </a:p>
        </p:txBody>
      </p:sp>
    </p:spTree>
    <p:extLst>
      <p:ext uri="{BB962C8B-B14F-4D97-AF65-F5344CB8AC3E}">
        <p14:creationId xmlns:p14="http://schemas.microsoft.com/office/powerpoint/2010/main" val="1869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49"/>
          <p:cNvSpPr/>
          <p:nvPr/>
        </p:nvSpPr>
        <p:spPr>
          <a:xfrm>
            <a:off x="3883913" y="1385888"/>
            <a:ext cx="1108800" cy="1108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8" name="Google Shape;2028;p49"/>
          <p:cNvSpPr txBox="1">
            <a:spLocks noGrp="1"/>
          </p:cNvSpPr>
          <p:nvPr>
            <p:ph type="subTitle" idx="1"/>
          </p:nvPr>
        </p:nvSpPr>
        <p:spPr>
          <a:xfrm>
            <a:off x="2359939" y="3471567"/>
            <a:ext cx="4571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omic Sans MS" panose="030F0702030302020204" pitchFamily="66" charset="0"/>
              </a:rPr>
              <a:t>Listen and </a:t>
            </a:r>
            <a:r>
              <a:rPr lang="vi-VN" sz="3200" b="1" dirty="0">
                <a:latin typeface="Comic Sans MS" panose="030F0702030302020204" pitchFamily="66" charset="0"/>
              </a:rPr>
              <a:t>number.</a:t>
            </a:r>
            <a:endParaRPr sz="3200" b="1" dirty="0">
              <a:latin typeface="Comic Sans MS" panose="030F0702030302020204" pitchFamily="66" charset="0"/>
            </a:endParaRPr>
          </a:p>
        </p:txBody>
      </p:sp>
      <p:sp>
        <p:nvSpPr>
          <p:cNvPr id="2029" name="Google Shape;2029;p49"/>
          <p:cNvSpPr txBox="1">
            <a:spLocks noGrp="1"/>
          </p:cNvSpPr>
          <p:nvPr>
            <p:ph type="title"/>
          </p:nvPr>
        </p:nvSpPr>
        <p:spPr>
          <a:xfrm>
            <a:off x="1918913" y="2398675"/>
            <a:ext cx="5038800" cy="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Activity 4</a:t>
            </a:r>
            <a:endParaRPr sz="6000" b="1" dirty="0"/>
          </a:p>
        </p:txBody>
      </p:sp>
      <p:sp>
        <p:nvSpPr>
          <p:cNvPr id="2030" name="Google Shape;2030;p49"/>
          <p:cNvSpPr txBox="1">
            <a:spLocks noGrp="1"/>
          </p:cNvSpPr>
          <p:nvPr>
            <p:ph type="title" idx="2"/>
          </p:nvPr>
        </p:nvSpPr>
        <p:spPr>
          <a:xfrm>
            <a:off x="3883913" y="1403079"/>
            <a:ext cx="1129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02</a:t>
            </a:r>
            <a:endParaRPr b="1" dirty="0"/>
          </a:p>
        </p:txBody>
      </p:sp>
      <p:grpSp>
        <p:nvGrpSpPr>
          <p:cNvPr id="2031" name="Google Shape;2031;p49"/>
          <p:cNvGrpSpPr/>
          <p:nvPr/>
        </p:nvGrpSpPr>
        <p:grpSpPr>
          <a:xfrm>
            <a:off x="6957725" y="3786175"/>
            <a:ext cx="974678" cy="951149"/>
            <a:chOff x="1178900" y="1578350"/>
            <a:chExt cx="974678" cy="951150"/>
          </a:xfrm>
        </p:grpSpPr>
        <p:sp>
          <p:nvSpPr>
            <p:cNvPr id="2032" name="Google Shape;2032;p49"/>
            <p:cNvSpPr/>
            <p:nvPr/>
          </p:nvSpPr>
          <p:spPr>
            <a:xfrm>
              <a:off x="1178900" y="1578350"/>
              <a:ext cx="974678" cy="951150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3" name="Google Shape;2033;p49"/>
            <p:cNvGrpSpPr/>
            <p:nvPr/>
          </p:nvGrpSpPr>
          <p:grpSpPr>
            <a:xfrm>
              <a:off x="1231072" y="1633028"/>
              <a:ext cx="870319" cy="841801"/>
              <a:chOff x="3622500" y="1939950"/>
              <a:chExt cx="798458" cy="772294"/>
            </a:xfrm>
          </p:grpSpPr>
          <p:grpSp>
            <p:nvGrpSpPr>
              <p:cNvPr id="2034" name="Google Shape;2034;p49"/>
              <p:cNvGrpSpPr/>
              <p:nvPr/>
            </p:nvGrpSpPr>
            <p:grpSpPr>
              <a:xfrm>
                <a:off x="3757046" y="2100642"/>
                <a:ext cx="587100" cy="395137"/>
                <a:chOff x="3604646" y="1948242"/>
                <a:chExt cx="587100" cy="395137"/>
              </a:xfrm>
            </p:grpSpPr>
            <p:sp>
              <p:nvSpPr>
                <p:cNvPr id="2035" name="Google Shape;2035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9" name="Google Shape;2039;p49"/>
              <p:cNvGrpSpPr/>
              <p:nvPr/>
            </p:nvGrpSpPr>
            <p:grpSpPr>
              <a:xfrm>
                <a:off x="3622500" y="1939950"/>
                <a:ext cx="798458" cy="772294"/>
                <a:chOff x="3470100" y="1787550"/>
                <a:chExt cx="798458" cy="772294"/>
              </a:xfrm>
            </p:grpSpPr>
            <p:sp>
              <p:nvSpPr>
                <p:cNvPr id="2040" name="Google Shape;2040;p49"/>
                <p:cNvSpPr/>
                <p:nvPr/>
              </p:nvSpPr>
              <p:spPr>
                <a:xfrm>
                  <a:off x="3470100" y="1787550"/>
                  <a:ext cx="798458" cy="77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9" h="7077" extrusionOk="0">
                      <a:moveTo>
                        <a:pt x="3515" y="0"/>
                      </a:moveTo>
                      <a:cubicBezTo>
                        <a:pt x="3365" y="0"/>
                        <a:pt x="3216" y="10"/>
                        <a:pt x="3067" y="29"/>
                      </a:cubicBezTo>
                      <a:cubicBezTo>
                        <a:pt x="2215" y="147"/>
                        <a:pt x="1330" y="472"/>
                        <a:pt x="783" y="1178"/>
                      </a:cubicBezTo>
                      <a:cubicBezTo>
                        <a:pt x="347" y="1745"/>
                        <a:pt x="188" y="2479"/>
                        <a:pt x="98" y="3185"/>
                      </a:cubicBezTo>
                      <a:cubicBezTo>
                        <a:pt x="22" y="3787"/>
                        <a:pt x="1" y="4417"/>
                        <a:pt x="174" y="4984"/>
                      </a:cubicBezTo>
                      <a:cubicBezTo>
                        <a:pt x="444" y="5835"/>
                        <a:pt x="1136" y="6493"/>
                        <a:pt x="1925" y="6804"/>
                      </a:cubicBezTo>
                      <a:cubicBezTo>
                        <a:pt x="2406" y="6999"/>
                        <a:pt x="2922" y="7077"/>
                        <a:pt x="3439" y="7077"/>
                      </a:cubicBezTo>
                      <a:cubicBezTo>
                        <a:pt x="3769" y="7077"/>
                        <a:pt x="4100" y="7045"/>
                        <a:pt x="4423" y="6991"/>
                      </a:cubicBezTo>
                      <a:cubicBezTo>
                        <a:pt x="5911" y="6749"/>
                        <a:pt x="7143" y="5351"/>
                        <a:pt x="7219" y="3759"/>
                      </a:cubicBezTo>
                      <a:cubicBezTo>
                        <a:pt x="7328" y="1582"/>
                        <a:pt x="5446" y="0"/>
                        <a:pt x="3515" y="0"/>
                      </a:cubicBezTo>
                      <a:close/>
                    </a:path>
                  </a:pathLst>
                </a:custGeom>
                <a:solidFill>
                  <a:srgbClr val="FCC27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49"/>
                <p:cNvSpPr/>
                <p:nvPr/>
              </p:nvSpPr>
              <p:spPr>
                <a:xfrm>
                  <a:off x="4105134" y="1948242"/>
                  <a:ext cx="86611" cy="9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871" extrusionOk="0">
                      <a:moveTo>
                        <a:pt x="95" y="0"/>
                      </a:moveTo>
                      <a:cubicBezTo>
                        <a:pt x="18" y="0"/>
                        <a:pt x="0" y="106"/>
                        <a:pt x="40" y="146"/>
                      </a:cubicBezTo>
                      <a:cubicBezTo>
                        <a:pt x="144" y="250"/>
                        <a:pt x="255" y="326"/>
                        <a:pt x="345" y="443"/>
                      </a:cubicBezTo>
                      <a:cubicBezTo>
                        <a:pt x="435" y="561"/>
                        <a:pt x="490" y="720"/>
                        <a:pt x="587" y="838"/>
                      </a:cubicBezTo>
                      <a:cubicBezTo>
                        <a:pt x="604" y="861"/>
                        <a:pt x="625" y="871"/>
                        <a:pt x="647" y="871"/>
                      </a:cubicBezTo>
                      <a:cubicBezTo>
                        <a:pt x="697" y="871"/>
                        <a:pt x="750" y="820"/>
                        <a:pt x="760" y="762"/>
                      </a:cubicBezTo>
                      <a:cubicBezTo>
                        <a:pt x="795" y="416"/>
                        <a:pt x="414" y="35"/>
                        <a:pt x="103" y="1"/>
                      </a:cubicBezTo>
                      <a:cubicBezTo>
                        <a:pt x="100" y="0"/>
                        <a:pt x="98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1DF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49"/>
                <p:cNvSpPr/>
                <p:nvPr/>
              </p:nvSpPr>
              <p:spPr>
                <a:xfrm>
                  <a:off x="3470100" y="1894750"/>
                  <a:ext cx="738211" cy="6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6" h="6105" extrusionOk="0">
                      <a:moveTo>
                        <a:pt x="956" y="0"/>
                      </a:moveTo>
                      <a:lnTo>
                        <a:pt x="956" y="0"/>
                      </a:lnTo>
                      <a:cubicBezTo>
                        <a:pt x="894" y="56"/>
                        <a:pt x="831" y="125"/>
                        <a:pt x="783" y="194"/>
                      </a:cubicBezTo>
                      <a:cubicBezTo>
                        <a:pt x="347" y="755"/>
                        <a:pt x="181" y="1495"/>
                        <a:pt x="98" y="2201"/>
                      </a:cubicBezTo>
                      <a:cubicBezTo>
                        <a:pt x="22" y="2796"/>
                        <a:pt x="1" y="3433"/>
                        <a:pt x="174" y="4000"/>
                      </a:cubicBezTo>
                      <a:cubicBezTo>
                        <a:pt x="444" y="4851"/>
                        <a:pt x="1136" y="5509"/>
                        <a:pt x="1925" y="5820"/>
                      </a:cubicBezTo>
                      <a:cubicBezTo>
                        <a:pt x="2419" y="6022"/>
                        <a:pt x="2942" y="6104"/>
                        <a:pt x="3466" y="6104"/>
                      </a:cubicBezTo>
                      <a:cubicBezTo>
                        <a:pt x="3787" y="6104"/>
                        <a:pt x="4108" y="6073"/>
                        <a:pt x="4423" y="6021"/>
                      </a:cubicBezTo>
                      <a:cubicBezTo>
                        <a:pt x="5413" y="5855"/>
                        <a:pt x="6278" y="5191"/>
                        <a:pt x="6776" y="4291"/>
                      </a:cubicBezTo>
                      <a:lnTo>
                        <a:pt x="6776" y="4291"/>
                      </a:lnTo>
                      <a:cubicBezTo>
                        <a:pt x="6119" y="4761"/>
                        <a:pt x="5350" y="5059"/>
                        <a:pt x="4555" y="5101"/>
                      </a:cubicBezTo>
                      <a:cubicBezTo>
                        <a:pt x="4496" y="5103"/>
                        <a:pt x="4437" y="5105"/>
                        <a:pt x="4379" y="5105"/>
                      </a:cubicBezTo>
                      <a:cubicBezTo>
                        <a:pt x="3170" y="5105"/>
                        <a:pt x="1961" y="4496"/>
                        <a:pt x="1274" y="3447"/>
                      </a:cubicBezTo>
                      <a:cubicBezTo>
                        <a:pt x="617" y="2450"/>
                        <a:pt x="485" y="1094"/>
                        <a:pt x="956" y="0"/>
                      </a:cubicBezTo>
                      <a:close/>
                    </a:path>
                  </a:pathLst>
                </a:custGeom>
                <a:solidFill>
                  <a:srgbClr val="FAB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49"/>
                <p:cNvSpPr/>
                <p:nvPr/>
              </p:nvSpPr>
              <p:spPr>
                <a:xfrm>
                  <a:off x="3604646" y="2061870"/>
                  <a:ext cx="210918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924" extrusionOk="0">
                      <a:moveTo>
                        <a:pt x="1833" y="1"/>
                      </a:moveTo>
                      <a:cubicBezTo>
                        <a:pt x="1806" y="1"/>
                        <a:pt x="1778" y="10"/>
                        <a:pt x="1756" y="30"/>
                      </a:cubicBezTo>
                      <a:cubicBezTo>
                        <a:pt x="1527" y="238"/>
                        <a:pt x="1430" y="480"/>
                        <a:pt x="1119" y="598"/>
                      </a:cubicBezTo>
                      <a:cubicBezTo>
                        <a:pt x="1029" y="634"/>
                        <a:pt x="942" y="650"/>
                        <a:pt x="860" y="650"/>
                      </a:cubicBezTo>
                      <a:cubicBezTo>
                        <a:pt x="559" y="650"/>
                        <a:pt x="308" y="437"/>
                        <a:pt x="129" y="183"/>
                      </a:cubicBezTo>
                      <a:cubicBezTo>
                        <a:pt x="115" y="166"/>
                        <a:pt x="91" y="157"/>
                        <a:pt x="68" y="157"/>
                      </a:cubicBezTo>
                      <a:cubicBezTo>
                        <a:pt x="33" y="157"/>
                        <a:pt x="1" y="176"/>
                        <a:pt x="5" y="217"/>
                      </a:cubicBezTo>
                      <a:cubicBezTo>
                        <a:pt x="66" y="674"/>
                        <a:pt x="532" y="923"/>
                        <a:pt x="949" y="923"/>
                      </a:cubicBezTo>
                      <a:cubicBezTo>
                        <a:pt x="955" y="923"/>
                        <a:pt x="961" y="923"/>
                        <a:pt x="967" y="923"/>
                      </a:cubicBezTo>
                      <a:cubicBezTo>
                        <a:pt x="1375" y="923"/>
                        <a:pt x="1922" y="529"/>
                        <a:pt x="1922" y="99"/>
                      </a:cubicBezTo>
                      <a:cubicBezTo>
                        <a:pt x="1936" y="39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49"/>
                <p:cNvSpPr/>
                <p:nvPr/>
              </p:nvSpPr>
              <p:spPr>
                <a:xfrm>
                  <a:off x="3932567" y="2061870"/>
                  <a:ext cx="210591" cy="10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924" extrusionOk="0">
                      <a:moveTo>
                        <a:pt x="102" y="1"/>
                      </a:moveTo>
                      <a:cubicBezTo>
                        <a:pt x="49" y="1"/>
                        <a:pt x="0" y="39"/>
                        <a:pt x="5" y="99"/>
                      </a:cubicBezTo>
                      <a:cubicBezTo>
                        <a:pt x="5" y="529"/>
                        <a:pt x="559" y="923"/>
                        <a:pt x="967" y="923"/>
                      </a:cubicBezTo>
                      <a:cubicBezTo>
                        <a:pt x="973" y="923"/>
                        <a:pt x="978" y="923"/>
                        <a:pt x="984" y="923"/>
                      </a:cubicBezTo>
                      <a:cubicBezTo>
                        <a:pt x="1402" y="923"/>
                        <a:pt x="1867" y="674"/>
                        <a:pt x="1929" y="217"/>
                      </a:cubicBezTo>
                      <a:cubicBezTo>
                        <a:pt x="1933" y="176"/>
                        <a:pt x="1900" y="157"/>
                        <a:pt x="1866" y="157"/>
                      </a:cubicBezTo>
                      <a:cubicBezTo>
                        <a:pt x="1843" y="157"/>
                        <a:pt x="1818" y="166"/>
                        <a:pt x="1804" y="183"/>
                      </a:cubicBezTo>
                      <a:cubicBezTo>
                        <a:pt x="1620" y="437"/>
                        <a:pt x="1367" y="650"/>
                        <a:pt x="1067" y="650"/>
                      </a:cubicBezTo>
                      <a:cubicBezTo>
                        <a:pt x="984" y="650"/>
                        <a:pt x="898" y="634"/>
                        <a:pt x="808" y="598"/>
                      </a:cubicBezTo>
                      <a:cubicBezTo>
                        <a:pt x="496" y="480"/>
                        <a:pt x="399" y="238"/>
                        <a:pt x="178" y="30"/>
                      </a:cubicBezTo>
                      <a:cubicBezTo>
                        <a:pt x="155" y="10"/>
                        <a:pt x="12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49"/>
                <p:cNvSpPr/>
                <p:nvPr/>
              </p:nvSpPr>
              <p:spPr>
                <a:xfrm>
                  <a:off x="3816433" y="2301218"/>
                  <a:ext cx="128337" cy="42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387" extrusionOk="0">
                      <a:moveTo>
                        <a:pt x="1091" y="1"/>
                      </a:moveTo>
                      <a:cubicBezTo>
                        <a:pt x="1083" y="1"/>
                        <a:pt x="1074" y="2"/>
                        <a:pt x="1064" y="6"/>
                      </a:cubicBezTo>
                      <a:cubicBezTo>
                        <a:pt x="891" y="75"/>
                        <a:pt x="780" y="179"/>
                        <a:pt x="580" y="193"/>
                      </a:cubicBezTo>
                      <a:cubicBezTo>
                        <a:pt x="561" y="195"/>
                        <a:pt x="544" y="196"/>
                        <a:pt x="526" y="196"/>
                      </a:cubicBezTo>
                      <a:cubicBezTo>
                        <a:pt x="360" y="196"/>
                        <a:pt x="231" y="112"/>
                        <a:pt x="74" y="62"/>
                      </a:cubicBezTo>
                      <a:cubicBezTo>
                        <a:pt x="71" y="61"/>
                        <a:pt x="68" y="61"/>
                        <a:pt x="65" y="61"/>
                      </a:cubicBezTo>
                      <a:cubicBezTo>
                        <a:pt x="28" y="61"/>
                        <a:pt x="0" y="99"/>
                        <a:pt x="26" y="131"/>
                      </a:cubicBezTo>
                      <a:cubicBezTo>
                        <a:pt x="130" y="300"/>
                        <a:pt x="362" y="387"/>
                        <a:pt x="592" y="387"/>
                      </a:cubicBezTo>
                      <a:cubicBezTo>
                        <a:pt x="822" y="387"/>
                        <a:pt x="1050" y="300"/>
                        <a:pt x="1147" y="124"/>
                      </a:cubicBezTo>
                      <a:cubicBezTo>
                        <a:pt x="1177" y="70"/>
                        <a:pt x="1145" y="1"/>
                        <a:pt x="1091" y="1"/>
                      </a:cubicBezTo>
                      <a:close/>
                    </a:path>
                  </a:pathLst>
                </a:custGeom>
                <a:solidFill>
                  <a:srgbClr val="5757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46" name="Google Shape;2046;p49"/>
          <p:cNvGrpSpPr/>
          <p:nvPr/>
        </p:nvGrpSpPr>
        <p:grpSpPr>
          <a:xfrm rot="2700000">
            <a:off x="6979708" y="586466"/>
            <a:ext cx="1155219" cy="1284261"/>
            <a:chOff x="1246187" y="3427400"/>
            <a:chExt cx="1155230" cy="1284274"/>
          </a:xfrm>
        </p:grpSpPr>
        <p:sp>
          <p:nvSpPr>
            <p:cNvPr id="2047" name="Google Shape;2047;p49"/>
            <p:cNvSpPr/>
            <p:nvPr/>
          </p:nvSpPr>
          <p:spPr>
            <a:xfrm>
              <a:off x="1246187" y="3427400"/>
              <a:ext cx="1155230" cy="1284274"/>
            </a:xfrm>
            <a:custGeom>
              <a:avLst/>
              <a:gdLst/>
              <a:ahLst/>
              <a:cxnLst/>
              <a:rect l="l" t="t" r="r" b="b"/>
              <a:pathLst>
                <a:path w="23070" h="25647" extrusionOk="0">
                  <a:moveTo>
                    <a:pt x="11032" y="1"/>
                  </a:moveTo>
                  <a:cubicBezTo>
                    <a:pt x="10851" y="1"/>
                    <a:pt x="10670" y="46"/>
                    <a:pt x="10505" y="137"/>
                  </a:cubicBezTo>
                  <a:cubicBezTo>
                    <a:pt x="6201" y="2643"/>
                    <a:pt x="2738" y="6848"/>
                    <a:pt x="1007" y="11696"/>
                  </a:cubicBezTo>
                  <a:cubicBezTo>
                    <a:pt x="166" y="14087"/>
                    <a:pt x="1" y="16082"/>
                    <a:pt x="479" y="17814"/>
                  </a:cubicBezTo>
                  <a:cubicBezTo>
                    <a:pt x="1254" y="20535"/>
                    <a:pt x="3909" y="22596"/>
                    <a:pt x="6663" y="22596"/>
                  </a:cubicBezTo>
                  <a:cubicBezTo>
                    <a:pt x="8361" y="22596"/>
                    <a:pt x="10043" y="21804"/>
                    <a:pt x="11280" y="20518"/>
                  </a:cubicBezTo>
                  <a:cubicBezTo>
                    <a:pt x="11510" y="21887"/>
                    <a:pt x="11807" y="23255"/>
                    <a:pt x="12154" y="24739"/>
                  </a:cubicBezTo>
                  <a:cubicBezTo>
                    <a:pt x="12285" y="25284"/>
                    <a:pt x="12764" y="25646"/>
                    <a:pt x="13291" y="25646"/>
                  </a:cubicBezTo>
                  <a:cubicBezTo>
                    <a:pt x="13473" y="25646"/>
                    <a:pt x="13638" y="25613"/>
                    <a:pt x="13803" y="25531"/>
                  </a:cubicBezTo>
                  <a:cubicBezTo>
                    <a:pt x="14017" y="25415"/>
                    <a:pt x="14198" y="25251"/>
                    <a:pt x="14330" y="25053"/>
                  </a:cubicBezTo>
                  <a:cubicBezTo>
                    <a:pt x="14495" y="24789"/>
                    <a:pt x="14528" y="24476"/>
                    <a:pt x="14462" y="24179"/>
                  </a:cubicBezTo>
                  <a:cubicBezTo>
                    <a:pt x="14198" y="23008"/>
                    <a:pt x="13951" y="21903"/>
                    <a:pt x="13753" y="20831"/>
                  </a:cubicBezTo>
                  <a:lnTo>
                    <a:pt x="13753" y="20831"/>
                  </a:lnTo>
                  <a:cubicBezTo>
                    <a:pt x="14611" y="21293"/>
                    <a:pt x="15567" y="21573"/>
                    <a:pt x="16556" y="21573"/>
                  </a:cubicBezTo>
                  <a:lnTo>
                    <a:pt x="16606" y="21573"/>
                  </a:lnTo>
                  <a:cubicBezTo>
                    <a:pt x="18947" y="21573"/>
                    <a:pt x="21190" y="20139"/>
                    <a:pt x="22196" y="17979"/>
                  </a:cubicBezTo>
                  <a:cubicBezTo>
                    <a:pt x="22954" y="16346"/>
                    <a:pt x="23070" y="14268"/>
                    <a:pt x="22443" y="12290"/>
                  </a:cubicBezTo>
                  <a:cubicBezTo>
                    <a:pt x="21965" y="10756"/>
                    <a:pt x="21124" y="9206"/>
                    <a:pt x="19854" y="7574"/>
                  </a:cubicBezTo>
                  <a:cubicBezTo>
                    <a:pt x="17579" y="4589"/>
                    <a:pt x="14709" y="2033"/>
                    <a:pt x="11560" y="137"/>
                  </a:cubicBezTo>
                  <a:cubicBezTo>
                    <a:pt x="11395" y="46"/>
                    <a:pt x="11214" y="1"/>
                    <a:pt x="11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8" name="Google Shape;2048;p49"/>
            <p:cNvGrpSpPr/>
            <p:nvPr/>
          </p:nvGrpSpPr>
          <p:grpSpPr>
            <a:xfrm>
              <a:off x="1291105" y="3480440"/>
              <a:ext cx="1049166" cy="1178206"/>
              <a:chOff x="1291105" y="3480440"/>
              <a:chExt cx="1049166" cy="1178206"/>
            </a:xfrm>
          </p:grpSpPr>
          <p:sp>
            <p:nvSpPr>
              <p:cNvPr id="2049" name="Google Shape;2049;p49"/>
              <p:cNvSpPr/>
              <p:nvPr/>
            </p:nvSpPr>
            <p:spPr>
              <a:xfrm>
                <a:off x="1291105" y="3480440"/>
                <a:ext cx="1049166" cy="1025814"/>
              </a:xfrm>
              <a:custGeom>
                <a:avLst/>
                <a:gdLst/>
                <a:ahLst/>
                <a:cxnLst/>
                <a:rect l="l" t="t" r="r" b="b"/>
                <a:pathLst>
                  <a:path w="8818" h="8623" extrusionOk="0">
                    <a:moveTo>
                      <a:pt x="4222" y="0"/>
                    </a:moveTo>
                    <a:cubicBezTo>
                      <a:pt x="2485" y="1010"/>
                      <a:pt x="1122" y="2678"/>
                      <a:pt x="430" y="4616"/>
                    </a:cubicBezTo>
                    <a:cubicBezTo>
                      <a:pt x="167" y="5349"/>
                      <a:pt x="1" y="6173"/>
                      <a:pt x="208" y="6927"/>
                    </a:cubicBezTo>
                    <a:cubicBezTo>
                      <a:pt x="485" y="7896"/>
                      <a:pt x="1419" y="8623"/>
                      <a:pt x="2388" y="8623"/>
                    </a:cubicBezTo>
                    <a:cubicBezTo>
                      <a:pt x="3357" y="8623"/>
                      <a:pt x="4291" y="7889"/>
                      <a:pt x="4603" y="6872"/>
                    </a:cubicBezTo>
                    <a:cubicBezTo>
                      <a:pt x="4942" y="7647"/>
                      <a:pt x="5731" y="8180"/>
                      <a:pt x="6540" y="8187"/>
                    </a:cubicBezTo>
                    <a:cubicBezTo>
                      <a:pt x="6551" y="8187"/>
                      <a:pt x="6562" y="8187"/>
                      <a:pt x="6573" y="8187"/>
                    </a:cubicBezTo>
                    <a:cubicBezTo>
                      <a:pt x="7378" y="8187"/>
                      <a:pt x="8164" y="7679"/>
                      <a:pt x="8513" y="6934"/>
                    </a:cubicBezTo>
                    <a:cubicBezTo>
                      <a:pt x="8817" y="6298"/>
                      <a:pt x="8810" y="5522"/>
                      <a:pt x="8603" y="4851"/>
                    </a:cubicBezTo>
                    <a:cubicBezTo>
                      <a:pt x="8395" y="4173"/>
                      <a:pt x="8015" y="3564"/>
                      <a:pt x="7579" y="3010"/>
                    </a:cubicBezTo>
                    <a:cubicBezTo>
                      <a:pt x="6658" y="1785"/>
                      <a:pt x="5489" y="747"/>
                      <a:pt x="4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9"/>
              <p:cNvSpPr/>
              <p:nvPr/>
            </p:nvSpPr>
            <p:spPr>
              <a:xfrm>
                <a:off x="1753813" y="3526479"/>
                <a:ext cx="335286" cy="317511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669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1" y="236"/>
                      <a:pt x="1074" y="1800"/>
                      <a:pt x="1821" y="2402"/>
                    </a:cubicBezTo>
                    <a:cubicBezTo>
                      <a:pt x="1973" y="2526"/>
                      <a:pt x="2146" y="2644"/>
                      <a:pt x="2333" y="2665"/>
                    </a:cubicBezTo>
                    <a:cubicBezTo>
                      <a:pt x="2352" y="2668"/>
                      <a:pt x="2371" y="2669"/>
                      <a:pt x="2390" y="2669"/>
                    </a:cubicBezTo>
                    <a:cubicBezTo>
                      <a:pt x="2567" y="2669"/>
                      <a:pt x="2745" y="2557"/>
                      <a:pt x="2783" y="2388"/>
                    </a:cubicBezTo>
                    <a:cubicBezTo>
                      <a:pt x="2818" y="2201"/>
                      <a:pt x="2686" y="2028"/>
                      <a:pt x="2562" y="1890"/>
                    </a:cubicBezTo>
                    <a:cubicBezTo>
                      <a:pt x="2215" y="1516"/>
                      <a:pt x="1842" y="1142"/>
                      <a:pt x="1461" y="789"/>
                    </a:cubicBezTo>
                    <a:cubicBezTo>
                      <a:pt x="1267" y="616"/>
                      <a:pt x="1081" y="450"/>
                      <a:pt x="880" y="284"/>
                    </a:cubicBezTo>
                    <a:cubicBezTo>
                      <a:pt x="783" y="208"/>
                      <a:pt x="679" y="97"/>
                      <a:pt x="575" y="42"/>
                    </a:cubicBezTo>
                    <a:cubicBezTo>
                      <a:pt x="555" y="35"/>
                      <a:pt x="299" y="1"/>
                      <a:pt x="299" y="1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9"/>
              <p:cNvSpPr/>
              <p:nvPr/>
            </p:nvSpPr>
            <p:spPr>
              <a:xfrm>
                <a:off x="1792600" y="3684582"/>
                <a:ext cx="123620" cy="97406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88" extrusionOk="0">
                    <a:moveTo>
                      <a:pt x="62" y="0"/>
                    </a:moveTo>
                    <a:cubicBezTo>
                      <a:pt x="28" y="0"/>
                      <a:pt x="0" y="35"/>
                      <a:pt x="0" y="69"/>
                    </a:cubicBezTo>
                    <a:cubicBezTo>
                      <a:pt x="7" y="3080"/>
                      <a:pt x="229" y="5204"/>
                      <a:pt x="900" y="8132"/>
                    </a:cubicBezTo>
                    <a:cubicBezTo>
                      <a:pt x="907" y="8166"/>
                      <a:pt x="934" y="8187"/>
                      <a:pt x="962" y="8187"/>
                    </a:cubicBezTo>
                    <a:cubicBezTo>
                      <a:pt x="962" y="8187"/>
                      <a:pt x="969" y="8187"/>
                      <a:pt x="976" y="8180"/>
                    </a:cubicBezTo>
                    <a:cubicBezTo>
                      <a:pt x="1011" y="8166"/>
                      <a:pt x="1038" y="8132"/>
                      <a:pt x="1031" y="8097"/>
                    </a:cubicBezTo>
                    <a:cubicBezTo>
                      <a:pt x="353" y="5177"/>
                      <a:pt x="139" y="3073"/>
                      <a:pt x="132" y="63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9"/>
              <p:cNvSpPr/>
              <p:nvPr/>
            </p:nvSpPr>
            <p:spPr>
              <a:xfrm>
                <a:off x="1599855" y="3772496"/>
                <a:ext cx="215116" cy="201998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1698" extrusionOk="0">
                    <a:moveTo>
                      <a:pt x="74" y="0"/>
                    </a:moveTo>
                    <a:cubicBezTo>
                      <a:pt x="60" y="0"/>
                      <a:pt x="47" y="5"/>
                      <a:pt x="35" y="16"/>
                    </a:cubicBezTo>
                    <a:cubicBezTo>
                      <a:pt x="15" y="43"/>
                      <a:pt x="1" y="85"/>
                      <a:pt x="29" y="112"/>
                    </a:cubicBezTo>
                    <a:cubicBezTo>
                      <a:pt x="506" y="728"/>
                      <a:pt x="1067" y="1254"/>
                      <a:pt x="1696" y="1683"/>
                    </a:cubicBezTo>
                    <a:cubicBezTo>
                      <a:pt x="1717" y="1697"/>
                      <a:pt x="1724" y="1697"/>
                      <a:pt x="1745" y="1697"/>
                    </a:cubicBezTo>
                    <a:cubicBezTo>
                      <a:pt x="1759" y="1697"/>
                      <a:pt x="1779" y="1683"/>
                      <a:pt x="1793" y="1663"/>
                    </a:cubicBezTo>
                    <a:cubicBezTo>
                      <a:pt x="1807" y="1635"/>
                      <a:pt x="1800" y="1593"/>
                      <a:pt x="1772" y="1573"/>
                    </a:cubicBezTo>
                    <a:cubicBezTo>
                      <a:pt x="1150" y="1151"/>
                      <a:pt x="596" y="631"/>
                      <a:pt x="132" y="23"/>
                    </a:cubicBezTo>
                    <a:cubicBezTo>
                      <a:pt x="116" y="10"/>
                      <a:pt x="94" y="0"/>
                      <a:pt x="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9"/>
              <p:cNvSpPr/>
              <p:nvPr/>
            </p:nvSpPr>
            <p:spPr>
              <a:xfrm>
                <a:off x="1450893" y="3968191"/>
                <a:ext cx="386209" cy="291101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2447" extrusionOk="0">
                    <a:moveTo>
                      <a:pt x="77" y="0"/>
                    </a:moveTo>
                    <a:cubicBezTo>
                      <a:pt x="62" y="0"/>
                      <a:pt x="47" y="5"/>
                      <a:pt x="35" y="18"/>
                    </a:cubicBezTo>
                    <a:cubicBezTo>
                      <a:pt x="7" y="38"/>
                      <a:pt x="0" y="87"/>
                      <a:pt x="28" y="108"/>
                    </a:cubicBezTo>
                    <a:cubicBezTo>
                      <a:pt x="845" y="1146"/>
                      <a:pt x="1931" y="1955"/>
                      <a:pt x="3142" y="2440"/>
                    </a:cubicBezTo>
                    <a:cubicBezTo>
                      <a:pt x="3149" y="2447"/>
                      <a:pt x="3156" y="2447"/>
                      <a:pt x="3170" y="2447"/>
                    </a:cubicBezTo>
                    <a:cubicBezTo>
                      <a:pt x="3191" y="2447"/>
                      <a:pt x="3218" y="2426"/>
                      <a:pt x="3225" y="2405"/>
                    </a:cubicBezTo>
                    <a:cubicBezTo>
                      <a:pt x="3246" y="2371"/>
                      <a:pt x="3225" y="2336"/>
                      <a:pt x="3191" y="2315"/>
                    </a:cubicBezTo>
                    <a:cubicBezTo>
                      <a:pt x="2000" y="1838"/>
                      <a:pt x="941" y="1056"/>
                      <a:pt x="132" y="25"/>
                    </a:cubicBezTo>
                    <a:cubicBezTo>
                      <a:pt x="116" y="9"/>
                      <a:pt x="96" y="0"/>
                      <a:pt x="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9"/>
              <p:cNvSpPr/>
              <p:nvPr/>
            </p:nvSpPr>
            <p:spPr>
              <a:xfrm>
                <a:off x="1799144" y="3681489"/>
                <a:ext cx="150034" cy="175232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473" extrusionOk="0">
                    <a:moveTo>
                      <a:pt x="1192" y="0"/>
                    </a:moveTo>
                    <a:cubicBezTo>
                      <a:pt x="1167" y="0"/>
                      <a:pt x="1144" y="14"/>
                      <a:pt x="1129" y="40"/>
                    </a:cubicBezTo>
                    <a:cubicBezTo>
                      <a:pt x="879" y="566"/>
                      <a:pt x="499" y="1023"/>
                      <a:pt x="28" y="1362"/>
                    </a:cubicBezTo>
                    <a:cubicBezTo>
                      <a:pt x="1" y="1376"/>
                      <a:pt x="1" y="1424"/>
                      <a:pt x="14" y="1445"/>
                    </a:cubicBezTo>
                    <a:cubicBezTo>
                      <a:pt x="21" y="1466"/>
                      <a:pt x="49" y="1473"/>
                      <a:pt x="70" y="1473"/>
                    </a:cubicBezTo>
                    <a:cubicBezTo>
                      <a:pt x="84" y="1473"/>
                      <a:pt x="91" y="1466"/>
                      <a:pt x="111" y="1466"/>
                    </a:cubicBezTo>
                    <a:cubicBezTo>
                      <a:pt x="603" y="1120"/>
                      <a:pt x="990" y="642"/>
                      <a:pt x="1253" y="89"/>
                    </a:cubicBezTo>
                    <a:cubicBezTo>
                      <a:pt x="1260" y="54"/>
                      <a:pt x="1253" y="19"/>
                      <a:pt x="1219" y="6"/>
                    </a:cubicBezTo>
                    <a:cubicBezTo>
                      <a:pt x="1210" y="2"/>
                      <a:pt x="1201" y="0"/>
                      <a:pt x="1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9"/>
              <p:cNvSpPr/>
              <p:nvPr/>
            </p:nvSpPr>
            <p:spPr>
              <a:xfrm>
                <a:off x="1819727" y="3866715"/>
                <a:ext cx="252119" cy="291339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2449" extrusionOk="0">
                    <a:moveTo>
                      <a:pt x="2043" y="0"/>
                    </a:moveTo>
                    <a:cubicBezTo>
                      <a:pt x="2019" y="0"/>
                      <a:pt x="1997" y="15"/>
                      <a:pt x="1987" y="40"/>
                    </a:cubicBezTo>
                    <a:cubicBezTo>
                      <a:pt x="1551" y="981"/>
                      <a:pt x="879" y="1777"/>
                      <a:pt x="28" y="2338"/>
                    </a:cubicBezTo>
                    <a:cubicBezTo>
                      <a:pt x="8" y="2359"/>
                      <a:pt x="1" y="2400"/>
                      <a:pt x="14" y="2428"/>
                    </a:cubicBezTo>
                    <a:cubicBezTo>
                      <a:pt x="21" y="2442"/>
                      <a:pt x="49" y="2448"/>
                      <a:pt x="70" y="2448"/>
                    </a:cubicBezTo>
                    <a:cubicBezTo>
                      <a:pt x="77" y="2448"/>
                      <a:pt x="91" y="2442"/>
                      <a:pt x="111" y="2442"/>
                    </a:cubicBezTo>
                    <a:cubicBezTo>
                      <a:pt x="976" y="1860"/>
                      <a:pt x="1668" y="1051"/>
                      <a:pt x="2104" y="89"/>
                    </a:cubicBezTo>
                    <a:cubicBezTo>
                      <a:pt x="2118" y="54"/>
                      <a:pt x="2104" y="19"/>
                      <a:pt x="2070" y="6"/>
                    </a:cubicBezTo>
                    <a:cubicBezTo>
                      <a:pt x="2061" y="2"/>
                      <a:pt x="2052" y="0"/>
                      <a:pt x="20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9"/>
              <p:cNvSpPr/>
              <p:nvPr/>
            </p:nvSpPr>
            <p:spPr>
              <a:xfrm>
                <a:off x="1347144" y="4062766"/>
                <a:ext cx="417501" cy="392933"/>
              </a:xfrm>
              <a:custGeom>
                <a:avLst/>
                <a:gdLst/>
                <a:ahLst/>
                <a:cxnLst/>
                <a:rect l="l" t="t" r="r" b="b"/>
                <a:pathLst>
                  <a:path w="3509" h="3303" extrusionOk="0">
                    <a:moveTo>
                      <a:pt x="594" y="0"/>
                    </a:moveTo>
                    <a:cubicBezTo>
                      <a:pt x="442" y="0"/>
                      <a:pt x="289" y="120"/>
                      <a:pt x="215" y="268"/>
                    </a:cubicBezTo>
                    <a:cubicBezTo>
                      <a:pt x="118" y="475"/>
                      <a:pt x="132" y="745"/>
                      <a:pt x="69" y="967"/>
                    </a:cubicBezTo>
                    <a:cubicBezTo>
                      <a:pt x="0" y="1216"/>
                      <a:pt x="14" y="1506"/>
                      <a:pt x="63" y="1755"/>
                    </a:cubicBezTo>
                    <a:cubicBezTo>
                      <a:pt x="166" y="2247"/>
                      <a:pt x="457" y="2724"/>
                      <a:pt x="900" y="3008"/>
                    </a:cubicBezTo>
                    <a:cubicBezTo>
                      <a:pt x="1208" y="3205"/>
                      <a:pt x="1572" y="3302"/>
                      <a:pt x="1937" y="3302"/>
                    </a:cubicBezTo>
                    <a:cubicBezTo>
                      <a:pt x="2391" y="3302"/>
                      <a:pt x="2845" y="3151"/>
                      <a:pt x="3191" y="2856"/>
                    </a:cubicBezTo>
                    <a:cubicBezTo>
                      <a:pt x="3301" y="2759"/>
                      <a:pt x="3405" y="2634"/>
                      <a:pt x="3460" y="2496"/>
                    </a:cubicBezTo>
                    <a:cubicBezTo>
                      <a:pt x="3509" y="2358"/>
                      <a:pt x="3495" y="2185"/>
                      <a:pt x="3398" y="2074"/>
                    </a:cubicBezTo>
                    <a:cubicBezTo>
                      <a:pt x="3301" y="1970"/>
                      <a:pt x="3163" y="1935"/>
                      <a:pt x="3024" y="1935"/>
                    </a:cubicBezTo>
                    <a:cubicBezTo>
                      <a:pt x="2886" y="1935"/>
                      <a:pt x="2762" y="1970"/>
                      <a:pt x="2623" y="1991"/>
                    </a:cubicBezTo>
                    <a:cubicBezTo>
                      <a:pt x="2568" y="1997"/>
                      <a:pt x="2513" y="2000"/>
                      <a:pt x="2458" y="2000"/>
                    </a:cubicBezTo>
                    <a:cubicBezTo>
                      <a:pt x="2131" y="2000"/>
                      <a:pt x="1805" y="1895"/>
                      <a:pt x="1550" y="1693"/>
                    </a:cubicBezTo>
                    <a:cubicBezTo>
                      <a:pt x="1246" y="1458"/>
                      <a:pt x="1045" y="1112"/>
                      <a:pt x="997" y="731"/>
                    </a:cubicBezTo>
                    <a:cubicBezTo>
                      <a:pt x="976" y="593"/>
                      <a:pt x="976" y="454"/>
                      <a:pt x="941" y="323"/>
                    </a:cubicBezTo>
                    <a:cubicBezTo>
                      <a:pt x="907" y="198"/>
                      <a:pt x="824" y="67"/>
                      <a:pt x="692" y="18"/>
                    </a:cubicBezTo>
                    <a:cubicBezTo>
                      <a:pt x="660" y="6"/>
                      <a:pt x="627" y="0"/>
                      <a:pt x="594" y="0"/>
                    </a:cubicBezTo>
                    <a:close/>
                  </a:path>
                </a:pathLst>
              </a:custGeom>
              <a:solidFill>
                <a:srgbClr val="FDF7E4">
                  <a:alpha val="58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02853-3718-4801-962A-B36EED2D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94" y="394007"/>
            <a:ext cx="5525612" cy="5727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25000"/>
                  </a:schemeClr>
                </a:solidFill>
              </a:rPr>
              <a:t>Where's he from?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00712-0FFB-406A-A8C9-C6E7B6485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28051" r="70223"/>
          <a:stretch/>
        </p:blipFill>
        <p:spPr>
          <a:xfrm>
            <a:off x="240224" y="2084521"/>
            <a:ext cx="2324747" cy="1971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C1AA7-A744-448A-8583-CABEFDC91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8051" r="47942"/>
          <a:stretch/>
        </p:blipFill>
        <p:spPr>
          <a:xfrm>
            <a:off x="2564971" y="2084521"/>
            <a:ext cx="2138766" cy="19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56F5B9-FBC6-4157-B050-A9980701C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09" t="28051" r="23424"/>
          <a:stretch/>
        </p:blipFill>
        <p:spPr>
          <a:xfrm>
            <a:off x="4703737" y="2084521"/>
            <a:ext cx="2131016" cy="1971663"/>
          </a:xfrm>
          <a:prstGeom prst="rect">
            <a:avLst/>
          </a:prstGeom>
        </p:spPr>
      </p:pic>
      <p:sp>
        <p:nvSpPr>
          <p:cNvPr id="21" name="Title 10">
            <a:extLst>
              <a:ext uri="{FF2B5EF4-FFF2-40B4-BE49-F238E27FC236}">
                <a16:creationId xmlns:a16="http://schemas.microsoft.com/office/drawing/2014/main" id="{C8EFF3C2-FC9F-4F3B-9B62-F3E91CD67029}"/>
              </a:ext>
            </a:extLst>
          </p:cNvPr>
          <p:cNvSpPr txBox="1">
            <a:spLocks/>
          </p:cNvSpPr>
          <p:nvPr/>
        </p:nvSpPr>
        <p:spPr>
          <a:xfrm>
            <a:off x="1934748" y="352274"/>
            <a:ext cx="52745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000">
                <a:solidFill>
                  <a:schemeClr val="tx1">
                    <a:lumMod val="25000"/>
                  </a:schemeClr>
                </a:solidFill>
              </a:rPr>
              <a:t>Where's she from?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4E119-AB5F-3DBD-5762-E5178582D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51" y="2084521"/>
            <a:ext cx="2357649" cy="19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3311</TotalTime>
  <Words>130</Words>
  <Application>Microsoft Office PowerPoint</Application>
  <PresentationFormat>On-screen Show (16:9)</PresentationFormat>
  <Paragraphs>53</Paragraphs>
  <Slides>17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Nunito</vt:lpstr>
      <vt:lpstr>Darker Grotesque SemiBold</vt:lpstr>
      <vt:lpstr>Kirang Haerang</vt:lpstr>
      <vt:lpstr>Nunito Sans</vt:lpstr>
      <vt:lpstr>Comic Sans MS</vt:lpstr>
      <vt:lpstr>Arial</vt:lpstr>
      <vt:lpstr>Math Subject for Elementary - 1st Grade: Time by Slidesgo</vt:lpstr>
      <vt:lpstr>Unit 1 My friends</vt:lpstr>
      <vt:lpstr>Warm-up</vt:lpstr>
      <vt:lpstr>Where are you from?</vt:lpstr>
      <vt:lpstr>Where are you from?</vt:lpstr>
      <vt:lpstr>Where are you from?</vt:lpstr>
      <vt:lpstr>Where are you from?</vt:lpstr>
      <vt:lpstr>Activity 4</vt:lpstr>
      <vt:lpstr>Where's he from?</vt:lpstr>
      <vt:lpstr>PowerPoint Presentation</vt:lpstr>
      <vt:lpstr>PowerPoint Presentation</vt:lpstr>
      <vt:lpstr>Let's check.</vt:lpstr>
      <vt:lpstr>Activity 5</vt:lpstr>
      <vt:lpstr>Read. What's the missing word?</vt:lpstr>
      <vt:lpstr>PowerPoint Presentation</vt:lpstr>
      <vt:lpstr>Read aloud.</vt:lpstr>
      <vt:lpstr>Act it out.</vt:lpstr>
      <vt:lpstr>Activity 6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Do Tra Giang</cp:lastModifiedBy>
  <cp:revision>43</cp:revision>
  <dcterms:modified xsi:type="dcterms:W3CDTF">2026-01-04T02:20:13Z</dcterms:modified>
  <cp:category>9Slide.vn</cp:category>
</cp:coreProperties>
</file>