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2" r:id="rId1"/>
  </p:sldMasterIdLst>
  <p:notesMasterIdLst>
    <p:notesMasterId r:id="rId4"/>
  </p:notesMasterIdLst>
  <p:sldIdLst>
    <p:sldId id="383" r:id="rId2"/>
    <p:sldId id="384" r:id="rId3"/>
  </p:sldIdLst>
  <p:sldSz cx="9144000" cy="5143500" type="screen16x9"/>
  <p:notesSz cx="6858000" cy="9144000"/>
  <p:embeddedFontLst>
    <p:embeddedFont>
      <p:font typeface="Kirang Haerang" panose="020B0604020202020204" charset="-127"/>
      <p:regular r:id="rId5"/>
    </p:embeddedFont>
    <p:embeddedFont>
      <p:font typeface="Comic Sans MS" panose="030F0702030302020204" pitchFamily="66" charset="0"/>
      <p:regular r:id="rId6"/>
      <p:bold r:id="rId7"/>
      <p:italic r:id="rId8"/>
      <p:boldItalic r:id="rId9"/>
    </p:embeddedFont>
    <p:embeddedFont>
      <p:font typeface="Nunito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597CDA-B509-4755-B745-F0CC76C8D426}">
  <a:tblStyle styleId="{5C597CDA-B509-4755-B745-F0CC76C8D42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64" autoAdjust="0"/>
    <p:restoredTop sz="83576" autoAdjust="0"/>
  </p:normalViewPr>
  <p:slideViewPr>
    <p:cSldViewPr snapToGrid="0">
      <p:cViewPr varScale="1">
        <p:scale>
          <a:sx n="107" d="100"/>
          <a:sy n="107" d="100"/>
        </p:scale>
        <p:origin x="1075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font" Target="fonts/font9.fntdata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5600490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4"/>
          <p:cNvSpPr txBox="1">
            <a:spLocks noGrp="1"/>
          </p:cNvSpPr>
          <p:nvPr>
            <p:ph type="title"/>
          </p:nvPr>
        </p:nvSpPr>
        <p:spPr>
          <a:xfrm>
            <a:off x="2473400" y="368825"/>
            <a:ext cx="4197300" cy="5727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200">
                <a:latin typeface="Comic Sans MS" panose="030F0702030302020204" pitchFamily="66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4"/>
          <p:cNvSpPr txBox="1">
            <a:spLocks noGrp="1"/>
          </p:cNvSpPr>
          <p:nvPr>
            <p:ph type="body" idx="1"/>
          </p:nvPr>
        </p:nvSpPr>
        <p:spPr>
          <a:xfrm>
            <a:off x="754700" y="1268225"/>
            <a:ext cx="7627500" cy="342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AutoNum type="arabicPeriod"/>
              <a:defRPr sz="1200">
                <a:solidFill>
                  <a:srgbClr val="434343"/>
                </a:solidFill>
                <a:latin typeface="Comic Sans MS" panose="030F0702030302020204" pitchFamily="66" charset="0"/>
              </a:defRPr>
            </a:lvl1pPr>
            <a:lvl2pPr marL="914400" lvl="1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alphaLcPeriod"/>
              <a:defRPr>
                <a:solidFill>
                  <a:srgbClr val="434343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romanLcPeriod"/>
              <a:defRPr>
                <a:solidFill>
                  <a:srgbClr val="434343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arabicPeriod"/>
              <a:defRPr>
                <a:solidFill>
                  <a:srgbClr val="434343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alphaLcPeriod"/>
              <a:defRPr>
                <a:solidFill>
                  <a:srgbClr val="434343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romanLcPeriod"/>
              <a:defRPr>
                <a:solidFill>
                  <a:srgbClr val="434343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arabicPeriod"/>
              <a:defRPr>
                <a:solidFill>
                  <a:srgbClr val="434343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alphaLcPeriod"/>
              <a:defRPr>
                <a:solidFill>
                  <a:srgbClr val="434343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15325B"/>
              </a:buClr>
              <a:buSzPts val="1400"/>
              <a:buFont typeface="Darker Grotesque SemiBold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endParaRPr/>
          </a:p>
        </p:txBody>
      </p:sp>
      <p:grpSp>
        <p:nvGrpSpPr>
          <p:cNvPr id="133" name="Google Shape;133;p4"/>
          <p:cNvGrpSpPr/>
          <p:nvPr/>
        </p:nvGrpSpPr>
        <p:grpSpPr>
          <a:xfrm flipH="1">
            <a:off x="-1513409" y="126831"/>
            <a:ext cx="2060398" cy="712996"/>
            <a:chOff x="6438300" y="4207200"/>
            <a:chExt cx="2705710" cy="936305"/>
          </a:xfrm>
        </p:grpSpPr>
        <p:sp>
          <p:nvSpPr>
            <p:cNvPr id="134" name="Google Shape;134;p4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4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6" name="Google Shape;136;p4"/>
          <p:cNvSpPr/>
          <p:nvPr/>
        </p:nvSpPr>
        <p:spPr>
          <a:xfrm>
            <a:off x="724450" y="403625"/>
            <a:ext cx="7695300" cy="648300"/>
          </a:xfrm>
          <a:prstGeom prst="roundRect">
            <a:avLst>
              <a:gd name="adj" fmla="val 23245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7" name="Google Shape;137;p4"/>
          <p:cNvGrpSpPr/>
          <p:nvPr/>
        </p:nvGrpSpPr>
        <p:grpSpPr>
          <a:xfrm>
            <a:off x="990800" y="-5241"/>
            <a:ext cx="325182" cy="807739"/>
            <a:chOff x="2760125" y="-5241"/>
            <a:chExt cx="325182" cy="807739"/>
          </a:xfrm>
        </p:grpSpPr>
        <p:sp>
          <p:nvSpPr>
            <p:cNvPr id="138" name="Google Shape;138;p4"/>
            <p:cNvSpPr/>
            <p:nvPr/>
          </p:nvSpPr>
          <p:spPr>
            <a:xfrm>
              <a:off x="2760125" y="636899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4"/>
            <p:cNvSpPr/>
            <p:nvPr/>
          </p:nvSpPr>
          <p:spPr>
            <a:xfrm rot="-10210584">
              <a:off x="2977713" y="958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4"/>
            <p:cNvSpPr/>
            <p:nvPr/>
          </p:nvSpPr>
          <p:spPr>
            <a:xfrm rot="-10210584">
              <a:off x="2884946" y="297344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4"/>
            <p:cNvSpPr/>
            <p:nvPr/>
          </p:nvSpPr>
          <p:spPr>
            <a:xfrm rot="-10210584">
              <a:off x="2812518" y="564429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2" name="Google Shape;142;p4"/>
          <p:cNvGrpSpPr/>
          <p:nvPr/>
        </p:nvGrpSpPr>
        <p:grpSpPr>
          <a:xfrm>
            <a:off x="7730878" y="-44053"/>
            <a:ext cx="346122" cy="846577"/>
            <a:chOff x="6037753" y="-44053"/>
            <a:chExt cx="346122" cy="846577"/>
          </a:xfrm>
        </p:grpSpPr>
        <p:sp>
          <p:nvSpPr>
            <p:cNvPr id="143" name="Google Shape;143;p4"/>
            <p:cNvSpPr/>
            <p:nvPr/>
          </p:nvSpPr>
          <p:spPr>
            <a:xfrm>
              <a:off x="6218275" y="636924"/>
              <a:ext cx="165600" cy="1656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4"/>
            <p:cNvSpPr/>
            <p:nvPr/>
          </p:nvSpPr>
          <p:spPr>
            <a:xfrm rot="10210584" flipH="1">
              <a:off x="6054822" y="-37854"/>
              <a:ext cx="90525" cy="207863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4"/>
            <p:cNvSpPr/>
            <p:nvPr/>
          </p:nvSpPr>
          <p:spPr>
            <a:xfrm rot="10210584" flipH="1">
              <a:off x="6178339" y="258532"/>
              <a:ext cx="59776" cy="147595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4"/>
            <p:cNvSpPr/>
            <p:nvPr/>
          </p:nvSpPr>
          <p:spPr>
            <a:xfrm rot="10210584" flipH="1">
              <a:off x="6262820" y="525617"/>
              <a:ext cx="47722" cy="189414"/>
            </a:xfrm>
            <a:custGeom>
              <a:avLst/>
              <a:gdLst/>
              <a:ahLst/>
              <a:cxnLst/>
              <a:rect l="l" t="t" r="r" b="b"/>
              <a:pathLst>
                <a:path w="194" h="770" extrusionOk="0">
                  <a:moveTo>
                    <a:pt x="104" y="0"/>
                  </a:moveTo>
                  <a:cubicBezTo>
                    <a:pt x="55" y="0"/>
                    <a:pt x="21" y="35"/>
                    <a:pt x="21" y="83"/>
                  </a:cubicBezTo>
                  <a:lnTo>
                    <a:pt x="21" y="104"/>
                  </a:lnTo>
                  <a:cubicBezTo>
                    <a:pt x="21" y="291"/>
                    <a:pt x="21" y="491"/>
                    <a:pt x="0" y="692"/>
                  </a:cubicBezTo>
                  <a:cubicBezTo>
                    <a:pt x="0" y="736"/>
                    <a:pt x="29" y="769"/>
                    <a:pt x="71" y="769"/>
                  </a:cubicBezTo>
                  <a:cubicBezTo>
                    <a:pt x="75" y="769"/>
                    <a:pt x="79" y="769"/>
                    <a:pt x="83" y="768"/>
                  </a:cubicBezTo>
                  <a:cubicBezTo>
                    <a:pt x="87" y="769"/>
                    <a:pt x="91" y="769"/>
                    <a:pt x="95" y="769"/>
                  </a:cubicBezTo>
                  <a:cubicBezTo>
                    <a:pt x="138" y="769"/>
                    <a:pt x="173" y="736"/>
                    <a:pt x="173" y="692"/>
                  </a:cubicBezTo>
                  <a:cubicBezTo>
                    <a:pt x="187" y="491"/>
                    <a:pt x="194" y="291"/>
                    <a:pt x="194" y="104"/>
                  </a:cubicBezTo>
                  <a:lnTo>
                    <a:pt x="194" y="83"/>
                  </a:lnTo>
                  <a:cubicBezTo>
                    <a:pt x="194" y="35"/>
                    <a:pt x="159" y="0"/>
                    <a:pt x="10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7" name="Google Shape;147;p4"/>
          <p:cNvSpPr/>
          <p:nvPr/>
        </p:nvSpPr>
        <p:spPr>
          <a:xfrm rot="8291990" flipH="1">
            <a:off x="25509" y="3168599"/>
            <a:ext cx="129941" cy="117312"/>
          </a:xfrm>
          <a:custGeom>
            <a:avLst/>
            <a:gdLst/>
            <a:ahLst/>
            <a:cxnLst/>
            <a:rect l="l" t="t" r="r" b="b"/>
            <a:pathLst>
              <a:path w="638" h="576" extrusionOk="0">
                <a:moveTo>
                  <a:pt x="544" y="1"/>
                </a:moveTo>
                <a:cubicBezTo>
                  <a:pt x="523" y="1"/>
                  <a:pt x="503" y="9"/>
                  <a:pt x="485" y="27"/>
                </a:cubicBezTo>
                <a:cubicBezTo>
                  <a:pt x="340" y="165"/>
                  <a:pt x="188" y="296"/>
                  <a:pt x="35" y="421"/>
                </a:cubicBezTo>
                <a:cubicBezTo>
                  <a:pt x="8" y="442"/>
                  <a:pt x="1" y="469"/>
                  <a:pt x="1" y="490"/>
                </a:cubicBezTo>
                <a:cubicBezTo>
                  <a:pt x="1" y="518"/>
                  <a:pt x="8" y="539"/>
                  <a:pt x="35" y="546"/>
                </a:cubicBezTo>
                <a:cubicBezTo>
                  <a:pt x="51" y="565"/>
                  <a:pt x="74" y="575"/>
                  <a:pt x="98" y="575"/>
                </a:cubicBezTo>
                <a:cubicBezTo>
                  <a:pt x="118" y="575"/>
                  <a:pt x="137" y="568"/>
                  <a:pt x="153" y="552"/>
                </a:cubicBezTo>
                <a:cubicBezTo>
                  <a:pt x="305" y="421"/>
                  <a:pt x="458" y="283"/>
                  <a:pt x="603" y="144"/>
                </a:cubicBezTo>
                <a:cubicBezTo>
                  <a:pt x="637" y="110"/>
                  <a:pt x="637" y="61"/>
                  <a:pt x="603" y="27"/>
                </a:cubicBezTo>
                <a:cubicBezTo>
                  <a:pt x="586" y="9"/>
                  <a:pt x="565" y="1"/>
                  <a:pt x="544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4"/>
          <p:cNvSpPr/>
          <p:nvPr/>
        </p:nvSpPr>
        <p:spPr>
          <a:xfrm rot="8291990" flipH="1">
            <a:off x="288090" y="3190539"/>
            <a:ext cx="97354" cy="101834"/>
          </a:xfrm>
          <a:custGeom>
            <a:avLst/>
            <a:gdLst/>
            <a:ahLst/>
            <a:cxnLst/>
            <a:rect l="l" t="t" r="r" b="b"/>
            <a:pathLst>
              <a:path w="478" h="500" extrusionOk="0">
                <a:moveTo>
                  <a:pt x="376" y="0"/>
                </a:moveTo>
                <a:cubicBezTo>
                  <a:pt x="354" y="0"/>
                  <a:pt x="331" y="11"/>
                  <a:pt x="311" y="30"/>
                </a:cubicBezTo>
                <a:cubicBezTo>
                  <a:pt x="215" y="134"/>
                  <a:pt x="118" y="244"/>
                  <a:pt x="28" y="355"/>
                </a:cubicBezTo>
                <a:cubicBezTo>
                  <a:pt x="7" y="369"/>
                  <a:pt x="0" y="397"/>
                  <a:pt x="0" y="411"/>
                </a:cubicBezTo>
                <a:cubicBezTo>
                  <a:pt x="0" y="438"/>
                  <a:pt x="7" y="459"/>
                  <a:pt x="35" y="480"/>
                </a:cubicBezTo>
                <a:cubicBezTo>
                  <a:pt x="51" y="493"/>
                  <a:pt x="70" y="500"/>
                  <a:pt x="90" y="500"/>
                </a:cubicBezTo>
                <a:cubicBezTo>
                  <a:pt x="112" y="500"/>
                  <a:pt x="134" y="491"/>
                  <a:pt x="152" y="473"/>
                </a:cubicBezTo>
                <a:cubicBezTo>
                  <a:pt x="249" y="369"/>
                  <a:pt x="346" y="258"/>
                  <a:pt x="443" y="141"/>
                </a:cubicBezTo>
                <a:cubicBezTo>
                  <a:pt x="478" y="106"/>
                  <a:pt x="464" y="58"/>
                  <a:pt x="429" y="23"/>
                </a:cubicBezTo>
                <a:cubicBezTo>
                  <a:pt x="414" y="7"/>
                  <a:pt x="395" y="0"/>
                  <a:pt x="37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4"/>
          <p:cNvSpPr/>
          <p:nvPr/>
        </p:nvSpPr>
        <p:spPr>
          <a:xfrm rot="8291990" flipH="1">
            <a:off x="510784" y="3210265"/>
            <a:ext cx="118535" cy="150918"/>
          </a:xfrm>
          <a:custGeom>
            <a:avLst/>
            <a:gdLst/>
            <a:ahLst/>
            <a:cxnLst/>
            <a:rect l="l" t="t" r="r" b="b"/>
            <a:pathLst>
              <a:path w="582" h="741" extrusionOk="0">
                <a:moveTo>
                  <a:pt x="473" y="0"/>
                </a:moveTo>
                <a:cubicBezTo>
                  <a:pt x="446" y="0"/>
                  <a:pt x="421" y="13"/>
                  <a:pt x="409" y="38"/>
                </a:cubicBezTo>
                <a:cubicBezTo>
                  <a:pt x="284" y="232"/>
                  <a:pt x="153" y="418"/>
                  <a:pt x="14" y="605"/>
                </a:cubicBezTo>
                <a:cubicBezTo>
                  <a:pt x="7" y="619"/>
                  <a:pt x="1" y="640"/>
                  <a:pt x="1" y="654"/>
                </a:cubicBezTo>
                <a:cubicBezTo>
                  <a:pt x="1" y="688"/>
                  <a:pt x="14" y="716"/>
                  <a:pt x="35" y="723"/>
                </a:cubicBezTo>
                <a:cubicBezTo>
                  <a:pt x="50" y="735"/>
                  <a:pt x="69" y="740"/>
                  <a:pt x="88" y="740"/>
                </a:cubicBezTo>
                <a:cubicBezTo>
                  <a:pt x="114" y="740"/>
                  <a:pt x="141" y="729"/>
                  <a:pt x="153" y="709"/>
                </a:cubicBezTo>
                <a:cubicBezTo>
                  <a:pt x="291" y="522"/>
                  <a:pt x="423" y="335"/>
                  <a:pt x="554" y="135"/>
                </a:cubicBezTo>
                <a:cubicBezTo>
                  <a:pt x="582" y="93"/>
                  <a:pt x="568" y="38"/>
                  <a:pt x="526" y="17"/>
                </a:cubicBezTo>
                <a:cubicBezTo>
                  <a:pt x="510" y="6"/>
                  <a:pt x="491" y="0"/>
                  <a:pt x="47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0" name="Google Shape;150;p4"/>
          <p:cNvSpPr/>
          <p:nvPr/>
        </p:nvSpPr>
        <p:spPr>
          <a:xfrm rot="8291990" flipH="1">
            <a:off x="2226149" y="5012857"/>
            <a:ext cx="67822" cy="118534"/>
          </a:xfrm>
          <a:custGeom>
            <a:avLst/>
            <a:gdLst/>
            <a:ahLst/>
            <a:cxnLst/>
            <a:rect l="l" t="t" r="r" b="b"/>
            <a:pathLst>
              <a:path w="333" h="582" extrusionOk="0">
                <a:moveTo>
                  <a:pt x="93" y="0"/>
                </a:moveTo>
                <a:cubicBezTo>
                  <a:pt x="83" y="0"/>
                  <a:pt x="72" y="2"/>
                  <a:pt x="62" y="7"/>
                </a:cubicBezTo>
                <a:cubicBezTo>
                  <a:pt x="28" y="14"/>
                  <a:pt x="0" y="49"/>
                  <a:pt x="0" y="83"/>
                </a:cubicBezTo>
                <a:cubicBezTo>
                  <a:pt x="0" y="90"/>
                  <a:pt x="0" y="104"/>
                  <a:pt x="14" y="118"/>
                </a:cubicBezTo>
                <a:cubicBezTo>
                  <a:pt x="56" y="249"/>
                  <a:pt x="104" y="388"/>
                  <a:pt x="152" y="526"/>
                </a:cubicBezTo>
                <a:cubicBezTo>
                  <a:pt x="163" y="558"/>
                  <a:pt x="198" y="582"/>
                  <a:pt x="232" y="582"/>
                </a:cubicBezTo>
                <a:cubicBezTo>
                  <a:pt x="243" y="582"/>
                  <a:pt x="253" y="580"/>
                  <a:pt x="263" y="575"/>
                </a:cubicBezTo>
                <a:cubicBezTo>
                  <a:pt x="305" y="561"/>
                  <a:pt x="332" y="505"/>
                  <a:pt x="312" y="464"/>
                </a:cubicBezTo>
                <a:cubicBezTo>
                  <a:pt x="270" y="332"/>
                  <a:pt x="222" y="194"/>
                  <a:pt x="173" y="56"/>
                </a:cubicBezTo>
                <a:cubicBezTo>
                  <a:pt x="163" y="24"/>
                  <a:pt x="128" y="0"/>
                  <a:pt x="9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4"/>
          <p:cNvSpPr/>
          <p:nvPr/>
        </p:nvSpPr>
        <p:spPr>
          <a:xfrm rot="8291990" flipH="1">
            <a:off x="732349" y="3275517"/>
            <a:ext cx="97354" cy="143382"/>
          </a:xfrm>
          <a:custGeom>
            <a:avLst/>
            <a:gdLst/>
            <a:ahLst/>
            <a:cxnLst/>
            <a:rect l="l" t="t" r="r" b="b"/>
            <a:pathLst>
              <a:path w="478" h="704" extrusionOk="0">
                <a:moveTo>
                  <a:pt x="375" y="0"/>
                </a:moveTo>
                <a:cubicBezTo>
                  <a:pt x="347" y="0"/>
                  <a:pt x="318" y="17"/>
                  <a:pt x="305" y="49"/>
                </a:cubicBezTo>
                <a:cubicBezTo>
                  <a:pt x="208" y="229"/>
                  <a:pt x="111" y="402"/>
                  <a:pt x="7" y="575"/>
                </a:cubicBezTo>
                <a:cubicBezTo>
                  <a:pt x="0" y="589"/>
                  <a:pt x="0" y="603"/>
                  <a:pt x="0" y="617"/>
                </a:cubicBezTo>
                <a:cubicBezTo>
                  <a:pt x="0" y="651"/>
                  <a:pt x="14" y="679"/>
                  <a:pt x="35" y="693"/>
                </a:cubicBezTo>
                <a:cubicBezTo>
                  <a:pt x="49" y="700"/>
                  <a:pt x="65" y="704"/>
                  <a:pt x="81" y="704"/>
                </a:cubicBezTo>
                <a:cubicBezTo>
                  <a:pt x="111" y="704"/>
                  <a:pt x="139" y="690"/>
                  <a:pt x="153" y="658"/>
                </a:cubicBezTo>
                <a:cubicBezTo>
                  <a:pt x="256" y="485"/>
                  <a:pt x="353" y="305"/>
                  <a:pt x="450" y="125"/>
                </a:cubicBezTo>
                <a:cubicBezTo>
                  <a:pt x="478" y="91"/>
                  <a:pt x="457" y="35"/>
                  <a:pt x="416" y="14"/>
                </a:cubicBezTo>
                <a:cubicBezTo>
                  <a:pt x="404" y="5"/>
                  <a:pt x="389" y="0"/>
                  <a:pt x="37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4"/>
          <p:cNvSpPr/>
          <p:nvPr/>
        </p:nvSpPr>
        <p:spPr>
          <a:xfrm rot="8291990" flipH="1">
            <a:off x="2124558" y="4768523"/>
            <a:ext cx="79227" cy="151936"/>
          </a:xfrm>
          <a:custGeom>
            <a:avLst/>
            <a:gdLst/>
            <a:ahLst/>
            <a:cxnLst/>
            <a:rect l="l" t="t" r="r" b="b"/>
            <a:pathLst>
              <a:path w="389" h="746" extrusionOk="0">
                <a:moveTo>
                  <a:pt x="93" y="1"/>
                </a:moveTo>
                <a:cubicBezTo>
                  <a:pt x="83" y="1"/>
                  <a:pt x="73" y="3"/>
                  <a:pt x="63" y="8"/>
                </a:cubicBezTo>
                <a:cubicBezTo>
                  <a:pt x="29" y="15"/>
                  <a:pt x="1" y="49"/>
                  <a:pt x="1" y="84"/>
                </a:cubicBezTo>
                <a:cubicBezTo>
                  <a:pt x="1" y="91"/>
                  <a:pt x="1" y="98"/>
                  <a:pt x="8" y="119"/>
                </a:cubicBezTo>
                <a:cubicBezTo>
                  <a:pt x="77" y="305"/>
                  <a:pt x="146" y="499"/>
                  <a:pt x="209" y="686"/>
                </a:cubicBezTo>
                <a:cubicBezTo>
                  <a:pt x="220" y="725"/>
                  <a:pt x="257" y="746"/>
                  <a:pt x="293" y="746"/>
                </a:cubicBezTo>
                <a:cubicBezTo>
                  <a:pt x="302" y="746"/>
                  <a:pt x="311" y="744"/>
                  <a:pt x="319" y="741"/>
                </a:cubicBezTo>
                <a:cubicBezTo>
                  <a:pt x="361" y="721"/>
                  <a:pt x="388" y="672"/>
                  <a:pt x="375" y="631"/>
                </a:cubicBezTo>
                <a:cubicBezTo>
                  <a:pt x="305" y="437"/>
                  <a:pt x="243" y="250"/>
                  <a:pt x="174" y="56"/>
                </a:cubicBezTo>
                <a:cubicBezTo>
                  <a:pt x="158" y="25"/>
                  <a:pt x="126" y="1"/>
                  <a:pt x="9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4"/>
          <p:cNvSpPr/>
          <p:nvPr/>
        </p:nvSpPr>
        <p:spPr>
          <a:xfrm rot="8291990" flipH="1">
            <a:off x="2035182" y="4559382"/>
            <a:ext cx="81875" cy="170062"/>
          </a:xfrm>
          <a:custGeom>
            <a:avLst/>
            <a:gdLst/>
            <a:ahLst/>
            <a:cxnLst/>
            <a:rect l="l" t="t" r="r" b="b"/>
            <a:pathLst>
              <a:path w="402" h="835" extrusionOk="0">
                <a:moveTo>
                  <a:pt x="93" y="1"/>
                </a:moveTo>
                <a:cubicBezTo>
                  <a:pt x="83" y="1"/>
                  <a:pt x="72" y="3"/>
                  <a:pt x="62" y="8"/>
                </a:cubicBezTo>
                <a:cubicBezTo>
                  <a:pt x="28" y="22"/>
                  <a:pt x="0" y="56"/>
                  <a:pt x="0" y="91"/>
                </a:cubicBezTo>
                <a:lnTo>
                  <a:pt x="0" y="111"/>
                </a:lnTo>
                <a:cubicBezTo>
                  <a:pt x="83" y="347"/>
                  <a:pt x="152" y="561"/>
                  <a:pt x="208" y="769"/>
                </a:cubicBezTo>
                <a:cubicBezTo>
                  <a:pt x="225" y="809"/>
                  <a:pt x="261" y="835"/>
                  <a:pt x="300" y="835"/>
                </a:cubicBezTo>
                <a:cubicBezTo>
                  <a:pt x="309" y="835"/>
                  <a:pt x="317" y="834"/>
                  <a:pt x="325" y="831"/>
                </a:cubicBezTo>
                <a:cubicBezTo>
                  <a:pt x="374" y="810"/>
                  <a:pt x="402" y="762"/>
                  <a:pt x="381" y="714"/>
                </a:cubicBezTo>
                <a:cubicBezTo>
                  <a:pt x="325" y="520"/>
                  <a:pt x="256" y="298"/>
                  <a:pt x="173" y="56"/>
                </a:cubicBezTo>
                <a:cubicBezTo>
                  <a:pt x="163" y="24"/>
                  <a:pt x="128" y="1"/>
                  <a:pt x="9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4"/>
          <p:cNvSpPr/>
          <p:nvPr/>
        </p:nvSpPr>
        <p:spPr>
          <a:xfrm rot="8291990" flipH="1">
            <a:off x="972468" y="3382157"/>
            <a:ext cx="72099" cy="117516"/>
          </a:xfrm>
          <a:custGeom>
            <a:avLst/>
            <a:gdLst/>
            <a:ahLst/>
            <a:cxnLst/>
            <a:rect l="l" t="t" r="r" b="b"/>
            <a:pathLst>
              <a:path w="354" h="577" extrusionOk="0">
                <a:moveTo>
                  <a:pt x="254" y="0"/>
                </a:moveTo>
                <a:cubicBezTo>
                  <a:pt x="219" y="0"/>
                  <a:pt x="184" y="24"/>
                  <a:pt x="174" y="56"/>
                </a:cubicBezTo>
                <a:cubicBezTo>
                  <a:pt x="118" y="194"/>
                  <a:pt x="70" y="326"/>
                  <a:pt x="7" y="457"/>
                </a:cubicBezTo>
                <a:cubicBezTo>
                  <a:pt x="1" y="464"/>
                  <a:pt x="1" y="485"/>
                  <a:pt x="1" y="492"/>
                </a:cubicBezTo>
                <a:cubicBezTo>
                  <a:pt x="1" y="519"/>
                  <a:pt x="28" y="554"/>
                  <a:pt x="63" y="568"/>
                </a:cubicBezTo>
                <a:cubicBezTo>
                  <a:pt x="74" y="573"/>
                  <a:pt x="86" y="576"/>
                  <a:pt x="97" y="576"/>
                </a:cubicBezTo>
                <a:cubicBezTo>
                  <a:pt x="128" y="576"/>
                  <a:pt x="158" y="557"/>
                  <a:pt x="174" y="526"/>
                </a:cubicBezTo>
                <a:cubicBezTo>
                  <a:pt x="236" y="388"/>
                  <a:pt x="284" y="256"/>
                  <a:pt x="340" y="118"/>
                </a:cubicBezTo>
                <a:cubicBezTo>
                  <a:pt x="354" y="77"/>
                  <a:pt x="326" y="21"/>
                  <a:pt x="284" y="7"/>
                </a:cubicBezTo>
                <a:cubicBezTo>
                  <a:pt x="275" y="2"/>
                  <a:pt x="264" y="0"/>
                  <a:pt x="25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4"/>
          <p:cNvSpPr/>
          <p:nvPr/>
        </p:nvSpPr>
        <p:spPr>
          <a:xfrm rot="8291990" flipH="1">
            <a:off x="1945788" y="4368104"/>
            <a:ext cx="58046" cy="120978"/>
          </a:xfrm>
          <a:custGeom>
            <a:avLst/>
            <a:gdLst/>
            <a:ahLst/>
            <a:cxnLst/>
            <a:rect l="l" t="t" r="r" b="b"/>
            <a:pathLst>
              <a:path w="285" h="594" extrusionOk="0">
                <a:moveTo>
                  <a:pt x="82" y="1"/>
                </a:moveTo>
                <a:cubicBezTo>
                  <a:pt x="73" y="1"/>
                  <a:pt x="65" y="2"/>
                  <a:pt x="56" y="4"/>
                </a:cubicBezTo>
                <a:cubicBezTo>
                  <a:pt x="21" y="18"/>
                  <a:pt x="1" y="53"/>
                  <a:pt x="1" y="87"/>
                </a:cubicBezTo>
                <a:lnTo>
                  <a:pt x="1" y="115"/>
                </a:lnTo>
                <a:cubicBezTo>
                  <a:pt x="42" y="254"/>
                  <a:pt x="77" y="392"/>
                  <a:pt x="111" y="530"/>
                </a:cubicBezTo>
                <a:cubicBezTo>
                  <a:pt x="118" y="568"/>
                  <a:pt x="163" y="594"/>
                  <a:pt x="202" y="594"/>
                </a:cubicBezTo>
                <a:cubicBezTo>
                  <a:pt x="206" y="594"/>
                  <a:pt x="211" y="593"/>
                  <a:pt x="215" y="593"/>
                </a:cubicBezTo>
                <a:cubicBezTo>
                  <a:pt x="257" y="579"/>
                  <a:pt x="284" y="530"/>
                  <a:pt x="277" y="489"/>
                </a:cubicBezTo>
                <a:cubicBezTo>
                  <a:pt x="243" y="337"/>
                  <a:pt x="208" y="198"/>
                  <a:pt x="160" y="60"/>
                </a:cubicBezTo>
                <a:cubicBezTo>
                  <a:pt x="154" y="26"/>
                  <a:pt x="120" y="1"/>
                  <a:pt x="8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4"/>
          <p:cNvSpPr/>
          <p:nvPr/>
        </p:nvSpPr>
        <p:spPr>
          <a:xfrm rot="8291990" flipH="1">
            <a:off x="1178760" y="3471373"/>
            <a:ext cx="74950" cy="170877"/>
          </a:xfrm>
          <a:custGeom>
            <a:avLst/>
            <a:gdLst/>
            <a:ahLst/>
            <a:cxnLst/>
            <a:rect l="l" t="t" r="r" b="b"/>
            <a:pathLst>
              <a:path w="368" h="839" extrusionOk="0">
                <a:moveTo>
                  <a:pt x="271" y="0"/>
                </a:moveTo>
                <a:cubicBezTo>
                  <a:pt x="234" y="0"/>
                  <a:pt x="193" y="31"/>
                  <a:pt x="187" y="66"/>
                </a:cubicBezTo>
                <a:cubicBezTo>
                  <a:pt x="125" y="280"/>
                  <a:pt x="69" y="509"/>
                  <a:pt x="0" y="723"/>
                </a:cubicBezTo>
                <a:lnTo>
                  <a:pt x="0" y="751"/>
                </a:lnTo>
                <a:cubicBezTo>
                  <a:pt x="0" y="792"/>
                  <a:pt x="14" y="827"/>
                  <a:pt x="49" y="834"/>
                </a:cubicBezTo>
                <a:cubicBezTo>
                  <a:pt x="60" y="837"/>
                  <a:pt x="71" y="838"/>
                  <a:pt x="81" y="838"/>
                </a:cubicBezTo>
                <a:cubicBezTo>
                  <a:pt x="120" y="838"/>
                  <a:pt x="148" y="818"/>
                  <a:pt x="159" y="786"/>
                </a:cubicBezTo>
                <a:cubicBezTo>
                  <a:pt x="229" y="557"/>
                  <a:pt x="298" y="336"/>
                  <a:pt x="353" y="107"/>
                </a:cubicBezTo>
                <a:cubicBezTo>
                  <a:pt x="367" y="66"/>
                  <a:pt x="332" y="10"/>
                  <a:pt x="291" y="4"/>
                </a:cubicBezTo>
                <a:cubicBezTo>
                  <a:pt x="285" y="1"/>
                  <a:pt x="278" y="0"/>
                  <a:pt x="27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4"/>
          <p:cNvSpPr/>
          <p:nvPr/>
        </p:nvSpPr>
        <p:spPr>
          <a:xfrm rot="8291990" flipH="1">
            <a:off x="1825915" y="4135715"/>
            <a:ext cx="60897" cy="155806"/>
          </a:xfrm>
          <a:custGeom>
            <a:avLst/>
            <a:gdLst/>
            <a:ahLst/>
            <a:cxnLst/>
            <a:rect l="l" t="t" r="r" b="b"/>
            <a:pathLst>
              <a:path w="299" h="765" extrusionOk="0">
                <a:moveTo>
                  <a:pt x="85" y="1"/>
                </a:moveTo>
                <a:cubicBezTo>
                  <a:pt x="80" y="1"/>
                  <a:pt x="75" y="1"/>
                  <a:pt x="70" y="2"/>
                </a:cubicBezTo>
                <a:cubicBezTo>
                  <a:pt x="28" y="9"/>
                  <a:pt x="1" y="43"/>
                  <a:pt x="1" y="92"/>
                </a:cubicBezTo>
                <a:cubicBezTo>
                  <a:pt x="1" y="99"/>
                  <a:pt x="1" y="99"/>
                  <a:pt x="14" y="106"/>
                </a:cubicBezTo>
                <a:cubicBezTo>
                  <a:pt x="56" y="306"/>
                  <a:pt x="91" y="507"/>
                  <a:pt x="125" y="694"/>
                </a:cubicBezTo>
                <a:cubicBezTo>
                  <a:pt x="125" y="732"/>
                  <a:pt x="166" y="764"/>
                  <a:pt x="210" y="764"/>
                </a:cubicBezTo>
                <a:cubicBezTo>
                  <a:pt x="214" y="764"/>
                  <a:pt x="218" y="764"/>
                  <a:pt x="222" y="763"/>
                </a:cubicBezTo>
                <a:cubicBezTo>
                  <a:pt x="264" y="763"/>
                  <a:pt x="298" y="715"/>
                  <a:pt x="291" y="666"/>
                </a:cubicBezTo>
                <a:cubicBezTo>
                  <a:pt x="257" y="479"/>
                  <a:pt x="222" y="272"/>
                  <a:pt x="174" y="71"/>
                </a:cubicBezTo>
                <a:cubicBezTo>
                  <a:pt x="167" y="28"/>
                  <a:pt x="128" y="1"/>
                  <a:pt x="85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4"/>
          <p:cNvSpPr/>
          <p:nvPr/>
        </p:nvSpPr>
        <p:spPr>
          <a:xfrm rot="8291990" flipH="1">
            <a:off x="1365511" y="3606164"/>
            <a:ext cx="56416" cy="156824"/>
          </a:xfrm>
          <a:custGeom>
            <a:avLst/>
            <a:gdLst/>
            <a:ahLst/>
            <a:cxnLst/>
            <a:rect l="l" t="t" r="r" b="b"/>
            <a:pathLst>
              <a:path w="277" h="770" extrusionOk="0">
                <a:moveTo>
                  <a:pt x="194" y="0"/>
                </a:moveTo>
                <a:cubicBezTo>
                  <a:pt x="152" y="0"/>
                  <a:pt x="111" y="35"/>
                  <a:pt x="104" y="76"/>
                </a:cubicBezTo>
                <a:cubicBezTo>
                  <a:pt x="69" y="263"/>
                  <a:pt x="42" y="464"/>
                  <a:pt x="0" y="665"/>
                </a:cubicBezTo>
                <a:lnTo>
                  <a:pt x="0" y="678"/>
                </a:lnTo>
                <a:cubicBezTo>
                  <a:pt x="0" y="713"/>
                  <a:pt x="35" y="748"/>
                  <a:pt x="69" y="768"/>
                </a:cubicBezTo>
                <a:cubicBezTo>
                  <a:pt x="73" y="769"/>
                  <a:pt x="78" y="769"/>
                  <a:pt x="82" y="769"/>
                </a:cubicBezTo>
                <a:cubicBezTo>
                  <a:pt x="125" y="769"/>
                  <a:pt x="160" y="737"/>
                  <a:pt x="173" y="699"/>
                </a:cubicBezTo>
                <a:cubicBezTo>
                  <a:pt x="215" y="499"/>
                  <a:pt x="249" y="291"/>
                  <a:pt x="277" y="90"/>
                </a:cubicBezTo>
                <a:cubicBezTo>
                  <a:pt x="277" y="49"/>
                  <a:pt x="242" y="7"/>
                  <a:pt x="19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4"/>
          <p:cNvSpPr/>
          <p:nvPr/>
        </p:nvSpPr>
        <p:spPr>
          <a:xfrm rot="8291990" flipH="1">
            <a:off x="1706973" y="3944057"/>
            <a:ext cx="46844" cy="176987"/>
          </a:xfrm>
          <a:custGeom>
            <a:avLst/>
            <a:gdLst/>
            <a:ahLst/>
            <a:cxnLst/>
            <a:rect l="l" t="t" r="r" b="b"/>
            <a:pathLst>
              <a:path w="230" h="869" extrusionOk="0">
                <a:moveTo>
                  <a:pt x="98" y="0"/>
                </a:moveTo>
                <a:cubicBezTo>
                  <a:pt x="91" y="0"/>
                  <a:pt x="84" y="1"/>
                  <a:pt x="77" y="3"/>
                </a:cubicBezTo>
                <a:cubicBezTo>
                  <a:pt x="35" y="10"/>
                  <a:pt x="1" y="45"/>
                  <a:pt x="1" y="86"/>
                </a:cubicBezTo>
                <a:lnTo>
                  <a:pt x="1" y="93"/>
                </a:lnTo>
                <a:cubicBezTo>
                  <a:pt x="8" y="218"/>
                  <a:pt x="28" y="349"/>
                  <a:pt x="35" y="467"/>
                </a:cubicBezTo>
                <a:cubicBezTo>
                  <a:pt x="42" y="571"/>
                  <a:pt x="42" y="674"/>
                  <a:pt x="56" y="778"/>
                </a:cubicBezTo>
                <a:cubicBezTo>
                  <a:pt x="56" y="834"/>
                  <a:pt x="91" y="868"/>
                  <a:pt x="139" y="868"/>
                </a:cubicBezTo>
                <a:cubicBezTo>
                  <a:pt x="195" y="868"/>
                  <a:pt x="229" y="820"/>
                  <a:pt x="229" y="778"/>
                </a:cubicBezTo>
                <a:cubicBezTo>
                  <a:pt x="229" y="674"/>
                  <a:pt x="215" y="564"/>
                  <a:pt x="208" y="460"/>
                </a:cubicBezTo>
                <a:cubicBezTo>
                  <a:pt x="201" y="328"/>
                  <a:pt x="195" y="211"/>
                  <a:pt x="174" y="79"/>
                </a:cubicBezTo>
                <a:cubicBezTo>
                  <a:pt x="168" y="32"/>
                  <a:pt x="137" y="0"/>
                  <a:pt x="9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4"/>
          <p:cNvSpPr/>
          <p:nvPr/>
        </p:nvSpPr>
        <p:spPr>
          <a:xfrm rot="8291990" flipH="1">
            <a:off x="1558845" y="3790445"/>
            <a:ext cx="38086" cy="121997"/>
          </a:xfrm>
          <a:custGeom>
            <a:avLst/>
            <a:gdLst/>
            <a:ahLst/>
            <a:cxnLst/>
            <a:rect l="l" t="t" r="r" b="b"/>
            <a:pathLst>
              <a:path w="187" h="599" extrusionOk="0">
                <a:moveTo>
                  <a:pt x="104" y="0"/>
                </a:moveTo>
                <a:cubicBezTo>
                  <a:pt x="55" y="0"/>
                  <a:pt x="14" y="35"/>
                  <a:pt x="14" y="90"/>
                </a:cubicBezTo>
                <a:cubicBezTo>
                  <a:pt x="14" y="229"/>
                  <a:pt x="7" y="374"/>
                  <a:pt x="0" y="519"/>
                </a:cubicBezTo>
                <a:cubicBezTo>
                  <a:pt x="0" y="556"/>
                  <a:pt x="27" y="598"/>
                  <a:pt x="62" y="598"/>
                </a:cubicBezTo>
                <a:cubicBezTo>
                  <a:pt x="66" y="598"/>
                  <a:pt x="71" y="597"/>
                  <a:pt x="76" y="595"/>
                </a:cubicBezTo>
                <a:cubicBezTo>
                  <a:pt x="83" y="597"/>
                  <a:pt x="91" y="598"/>
                  <a:pt x="98" y="598"/>
                </a:cubicBezTo>
                <a:cubicBezTo>
                  <a:pt x="138" y="598"/>
                  <a:pt x="173" y="566"/>
                  <a:pt x="173" y="519"/>
                </a:cubicBezTo>
                <a:cubicBezTo>
                  <a:pt x="180" y="381"/>
                  <a:pt x="187" y="236"/>
                  <a:pt x="187" y="90"/>
                </a:cubicBezTo>
                <a:cubicBezTo>
                  <a:pt x="187" y="42"/>
                  <a:pt x="145" y="0"/>
                  <a:pt x="10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" name="Google Shape;161;p4"/>
          <p:cNvSpPr/>
          <p:nvPr/>
        </p:nvSpPr>
        <p:spPr>
          <a:xfrm rot="-1608000" flipH="1">
            <a:off x="8481287" y="-161409"/>
            <a:ext cx="49492" cy="123625"/>
          </a:xfrm>
          <a:custGeom>
            <a:avLst/>
            <a:gdLst/>
            <a:ahLst/>
            <a:cxnLst/>
            <a:rect l="l" t="t" r="r" b="b"/>
            <a:pathLst>
              <a:path w="243" h="607" extrusionOk="0">
                <a:moveTo>
                  <a:pt x="102" y="1"/>
                </a:moveTo>
                <a:cubicBezTo>
                  <a:pt x="96" y="1"/>
                  <a:pt x="90" y="2"/>
                  <a:pt x="84" y="4"/>
                </a:cubicBezTo>
                <a:cubicBezTo>
                  <a:pt x="35" y="11"/>
                  <a:pt x="1" y="45"/>
                  <a:pt x="1" y="87"/>
                </a:cubicBezTo>
                <a:lnTo>
                  <a:pt x="1" y="108"/>
                </a:lnTo>
                <a:cubicBezTo>
                  <a:pt x="21" y="246"/>
                  <a:pt x="35" y="391"/>
                  <a:pt x="63" y="537"/>
                </a:cubicBezTo>
                <a:cubicBezTo>
                  <a:pt x="69" y="575"/>
                  <a:pt x="116" y="607"/>
                  <a:pt x="156" y="607"/>
                </a:cubicBezTo>
                <a:cubicBezTo>
                  <a:pt x="160" y="607"/>
                  <a:pt x="163" y="607"/>
                  <a:pt x="167" y="606"/>
                </a:cubicBezTo>
                <a:cubicBezTo>
                  <a:pt x="208" y="599"/>
                  <a:pt x="243" y="544"/>
                  <a:pt x="236" y="502"/>
                </a:cubicBezTo>
                <a:cubicBezTo>
                  <a:pt x="222" y="364"/>
                  <a:pt x="195" y="218"/>
                  <a:pt x="174" y="80"/>
                </a:cubicBezTo>
                <a:cubicBezTo>
                  <a:pt x="168" y="33"/>
                  <a:pt x="137" y="1"/>
                  <a:pt x="10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2" name="Google Shape;162;p4"/>
          <p:cNvSpPr/>
          <p:nvPr/>
        </p:nvSpPr>
        <p:spPr>
          <a:xfrm rot="-1608000" flipH="1">
            <a:off x="8540375" y="59387"/>
            <a:ext cx="64971" cy="156212"/>
          </a:xfrm>
          <a:custGeom>
            <a:avLst/>
            <a:gdLst/>
            <a:ahLst/>
            <a:cxnLst/>
            <a:rect l="l" t="t" r="r" b="b"/>
            <a:pathLst>
              <a:path w="319" h="767" extrusionOk="0">
                <a:moveTo>
                  <a:pt x="92" y="1"/>
                </a:moveTo>
                <a:cubicBezTo>
                  <a:pt x="84" y="1"/>
                  <a:pt x="77" y="2"/>
                  <a:pt x="70" y="4"/>
                </a:cubicBezTo>
                <a:cubicBezTo>
                  <a:pt x="28" y="11"/>
                  <a:pt x="1" y="46"/>
                  <a:pt x="1" y="87"/>
                </a:cubicBezTo>
                <a:cubicBezTo>
                  <a:pt x="1" y="94"/>
                  <a:pt x="1" y="108"/>
                  <a:pt x="7" y="115"/>
                </a:cubicBezTo>
                <a:cubicBezTo>
                  <a:pt x="49" y="302"/>
                  <a:pt x="97" y="502"/>
                  <a:pt x="146" y="703"/>
                </a:cubicBezTo>
                <a:cubicBezTo>
                  <a:pt x="152" y="740"/>
                  <a:pt x="197" y="766"/>
                  <a:pt x="236" y="766"/>
                </a:cubicBezTo>
                <a:cubicBezTo>
                  <a:pt x="241" y="766"/>
                  <a:pt x="245" y="766"/>
                  <a:pt x="250" y="765"/>
                </a:cubicBezTo>
                <a:cubicBezTo>
                  <a:pt x="291" y="752"/>
                  <a:pt x="319" y="703"/>
                  <a:pt x="312" y="655"/>
                </a:cubicBezTo>
                <a:cubicBezTo>
                  <a:pt x="257" y="461"/>
                  <a:pt x="215" y="260"/>
                  <a:pt x="174" y="73"/>
                </a:cubicBezTo>
                <a:cubicBezTo>
                  <a:pt x="168" y="27"/>
                  <a:pt x="129" y="1"/>
                  <a:pt x="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3" name="Google Shape;163;p4"/>
          <p:cNvSpPr/>
          <p:nvPr/>
        </p:nvSpPr>
        <p:spPr>
          <a:xfrm rot="-1608000" flipH="1">
            <a:off x="8579129" y="268212"/>
            <a:ext cx="79227" cy="170469"/>
          </a:xfrm>
          <a:custGeom>
            <a:avLst/>
            <a:gdLst/>
            <a:ahLst/>
            <a:cxnLst/>
            <a:rect l="l" t="t" r="r" b="b"/>
            <a:pathLst>
              <a:path w="389" h="837" extrusionOk="0">
                <a:moveTo>
                  <a:pt x="86" y="0"/>
                </a:moveTo>
                <a:cubicBezTo>
                  <a:pt x="81" y="0"/>
                  <a:pt x="75" y="1"/>
                  <a:pt x="70" y="2"/>
                </a:cubicBezTo>
                <a:cubicBezTo>
                  <a:pt x="35" y="15"/>
                  <a:pt x="8" y="50"/>
                  <a:pt x="8" y="85"/>
                </a:cubicBezTo>
                <a:cubicBezTo>
                  <a:pt x="8" y="85"/>
                  <a:pt x="8" y="98"/>
                  <a:pt x="1" y="105"/>
                </a:cubicBezTo>
                <a:cubicBezTo>
                  <a:pt x="63" y="320"/>
                  <a:pt x="132" y="548"/>
                  <a:pt x="201" y="770"/>
                </a:cubicBezTo>
                <a:cubicBezTo>
                  <a:pt x="212" y="814"/>
                  <a:pt x="250" y="836"/>
                  <a:pt x="286" y="836"/>
                </a:cubicBezTo>
                <a:cubicBezTo>
                  <a:pt x="295" y="836"/>
                  <a:pt x="304" y="835"/>
                  <a:pt x="312" y="832"/>
                </a:cubicBezTo>
                <a:cubicBezTo>
                  <a:pt x="361" y="811"/>
                  <a:pt x="388" y="763"/>
                  <a:pt x="374" y="721"/>
                </a:cubicBezTo>
                <a:cubicBezTo>
                  <a:pt x="305" y="493"/>
                  <a:pt x="236" y="271"/>
                  <a:pt x="174" y="64"/>
                </a:cubicBezTo>
                <a:cubicBezTo>
                  <a:pt x="168" y="21"/>
                  <a:pt x="125" y="0"/>
                  <a:pt x="86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4" name="Google Shape;164;p4"/>
          <p:cNvSpPr/>
          <p:nvPr/>
        </p:nvSpPr>
        <p:spPr>
          <a:xfrm rot="-1608000" flipH="1">
            <a:off x="8620277" y="530122"/>
            <a:ext cx="67822" cy="118534"/>
          </a:xfrm>
          <a:custGeom>
            <a:avLst/>
            <a:gdLst/>
            <a:ahLst/>
            <a:cxnLst/>
            <a:rect l="l" t="t" r="r" b="b"/>
            <a:pathLst>
              <a:path w="333" h="582" extrusionOk="0">
                <a:moveTo>
                  <a:pt x="93" y="0"/>
                </a:moveTo>
                <a:cubicBezTo>
                  <a:pt x="83" y="0"/>
                  <a:pt x="72" y="2"/>
                  <a:pt x="62" y="7"/>
                </a:cubicBezTo>
                <a:cubicBezTo>
                  <a:pt x="28" y="14"/>
                  <a:pt x="0" y="49"/>
                  <a:pt x="0" y="83"/>
                </a:cubicBezTo>
                <a:cubicBezTo>
                  <a:pt x="0" y="90"/>
                  <a:pt x="0" y="104"/>
                  <a:pt x="14" y="118"/>
                </a:cubicBezTo>
                <a:cubicBezTo>
                  <a:pt x="56" y="249"/>
                  <a:pt x="104" y="388"/>
                  <a:pt x="152" y="526"/>
                </a:cubicBezTo>
                <a:cubicBezTo>
                  <a:pt x="163" y="558"/>
                  <a:pt x="198" y="582"/>
                  <a:pt x="232" y="582"/>
                </a:cubicBezTo>
                <a:cubicBezTo>
                  <a:pt x="243" y="582"/>
                  <a:pt x="253" y="580"/>
                  <a:pt x="263" y="575"/>
                </a:cubicBezTo>
                <a:cubicBezTo>
                  <a:pt x="305" y="561"/>
                  <a:pt x="332" y="505"/>
                  <a:pt x="312" y="464"/>
                </a:cubicBezTo>
                <a:cubicBezTo>
                  <a:pt x="270" y="332"/>
                  <a:pt x="222" y="194"/>
                  <a:pt x="173" y="56"/>
                </a:cubicBezTo>
                <a:cubicBezTo>
                  <a:pt x="163" y="24"/>
                  <a:pt x="128" y="0"/>
                  <a:pt x="9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4"/>
          <p:cNvSpPr/>
          <p:nvPr/>
        </p:nvSpPr>
        <p:spPr>
          <a:xfrm rot="-1608000" flipH="1">
            <a:off x="8648279" y="758116"/>
            <a:ext cx="79227" cy="151935"/>
          </a:xfrm>
          <a:custGeom>
            <a:avLst/>
            <a:gdLst/>
            <a:ahLst/>
            <a:cxnLst/>
            <a:rect l="l" t="t" r="r" b="b"/>
            <a:pathLst>
              <a:path w="389" h="746" extrusionOk="0">
                <a:moveTo>
                  <a:pt x="93" y="1"/>
                </a:moveTo>
                <a:cubicBezTo>
                  <a:pt x="83" y="1"/>
                  <a:pt x="73" y="3"/>
                  <a:pt x="63" y="8"/>
                </a:cubicBezTo>
                <a:cubicBezTo>
                  <a:pt x="29" y="15"/>
                  <a:pt x="1" y="49"/>
                  <a:pt x="1" y="84"/>
                </a:cubicBezTo>
                <a:cubicBezTo>
                  <a:pt x="1" y="91"/>
                  <a:pt x="1" y="98"/>
                  <a:pt x="8" y="119"/>
                </a:cubicBezTo>
                <a:cubicBezTo>
                  <a:pt x="77" y="305"/>
                  <a:pt x="146" y="499"/>
                  <a:pt x="209" y="686"/>
                </a:cubicBezTo>
                <a:cubicBezTo>
                  <a:pt x="220" y="725"/>
                  <a:pt x="257" y="746"/>
                  <a:pt x="293" y="746"/>
                </a:cubicBezTo>
                <a:cubicBezTo>
                  <a:pt x="302" y="746"/>
                  <a:pt x="311" y="744"/>
                  <a:pt x="319" y="741"/>
                </a:cubicBezTo>
                <a:cubicBezTo>
                  <a:pt x="361" y="721"/>
                  <a:pt x="388" y="672"/>
                  <a:pt x="375" y="631"/>
                </a:cubicBezTo>
                <a:cubicBezTo>
                  <a:pt x="305" y="437"/>
                  <a:pt x="243" y="250"/>
                  <a:pt x="174" y="56"/>
                </a:cubicBezTo>
                <a:cubicBezTo>
                  <a:pt x="158" y="25"/>
                  <a:pt x="126" y="1"/>
                  <a:pt x="9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4"/>
          <p:cNvSpPr/>
          <p:nvPr/>
        </p:nvSpPr>
        <p:spPr>
          <a:xfrm rot="-1608000" flipH="1">
            <a:off x="8680224" y="965104"/>
            <a:ext cx="81875" cy="170061"/>
          </a:xfrm>
          <a:custGeom>
            <a:avLst/>
            <a:gdLst/>
            <a:ahLst/>
            <a:cxnLst/>
            <a:rect l="l" t="t" r="r" b="b"/>
            <a:pathLst>
              <a:path w="402" h="835" extrusionOk="0">
                <a:moveTo>
                  <a:pt x="93" y="1"/>
                </a:moveTo>
                <a:cubicBezTo>
                  <a:pt x="83" y="1"/>
                  <a:pt x="72" y="3"/>
                  <a:pt x="62" y="8"/>
                </a:cubicBezTo>
                <a:cubicBezTo>
                  <a:pt x="28" y="22"/>
                  <a:pt x="0" y="56"/>
                  <a:pt x="0" y="91"/>
                </a:cubicBezTo>
                <a:lnTo>
                  <a:pt x="0" y="111"/>
                </a:lnTo>
                <a:cubicBezTo>
                  <a:pt x="83" y="347"/>
                  <a:pt x="152" y="561"/>
                  <a:pt x="208" y="769"/>
                </a:cubicBezTo>
                <a:cubicBezTo>
                  <a:pt x="225" y="809"/>
                  <a:pt x="261" y="835"/>
                  <a:pt x="300" y="835"/>
                </a:cubicBezTo>
                <a:cubicBezTo>
                  <a:pt x="309" y="835"/>
                  <a:pt x="317" y="834"/>
                  <a:pt x="325" y="831"/>
                </a:cubicBezTo>
                <a:cubicBezTo>
                  <a:pt x="374" y="810"/>
                  <a:pt x="402" y="762"/>
                  <a:pt x="381" y="714"/>
                </a:cubicBezTo>
                <a:cubicBezTo>
                  <a:pt x="325" y="520"/>
                  <a:pt x="256" y="298"/>
                  <a:pt x="173" y="56"/>
                </a:cubicBezTo>
                <a:cubicBezTo>
                  <a:pt x="163" y="24"/>
                  <a:pt x="128" y="1"/>
                  <a:pt x="9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4"/>
          <p:cNvSpPr/>
          <p:nvPr/>
        </p:nvSpPr>
        <p:spPr>
          <a:xfrm rot="-1608000" flipH="1">
            <a:off x="8734137" y="1224332"/>
            <a:ext cx="58046" cy="120978"/>
          </a:xfrm>
          <a:custGeom>
            <a:avLst/>
            <a:gdLst/>
            <a:ahLst/>
            <a:cxnLst/>
            <a:rect l="l" t="t" r="r" b="b"/>
            <a:pathLst>
              <a:path w="285" h="594" extrusionOk="0">
                <a:moveTo>
                  <a:pt x="82" y="1"/>
                </a:moveTo>
                <a:cubicBezTo>
                  <a:pt x="73" y="1"/>
                  <a:pt x="65" y="2"/>
                  <a:pt x="56" y="4"/>
                </a:cubicBezTo>
                <a:cubicBezTo>
                  <a:pt x="21" y="18"/>
                  <a:pt x="1" y="53"/>
                  <a:pt x="1" y="87"/>
                </a:cubicBezTo>
                <a:lnTo>
                  <a:pt x="1" y="115"/>
                </a:lnTo>
                <a:cubicBezTo>
                  <a:pt x="42" y="254"/>
                  <a:pt x="77" y="392"/>
                  <a:pt x="111" y="530"/>
                </a:cubicBezTo>
                <a:cubicBezTo>
                  <a:pt x="118" y="568"/>
                  <a:pt x="163" y="594"/>
                  <a:pt x="202" y="594"/>
                </a:cubicBezTo>
                <a:cubicBezTo>
                  <a:pt x="206" y="594"/>
                  <a:pt x="211" y="593"/>
                  <a:pt x="215" y="593"/>
                </a:cubicBezTo>
                <a:cubicBezTo>
                  <a:pt x="257" y="579"/>
                  <a:pt x="284" y="530"/>
                  <a:pt x="277" y="489"/>
                </a:cubicBezTo>
                <a:cubicBezTo>
                  <a:pt x="243" y="337"/>
                  <a:pt x="208" y="198"/>
                  <a:pt x="160" y="60"/>
                </a:cubicBezTo>
                <a:cubicBezTo>
                  <a:pt x="154" y="26"/>
                  <a:pt x="120" y="1"/>
                  <a:pt x="8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8" name="Google Shape;168;p4"/>
          <p:cNvSpPr/>
          <p:nvPr/>
        </p:nvSpPr>
        <p:spPr>
          <a:xfrm rot="-1608000" flipH="1">
            <a:off x="9232779" y="2237793"/>
            <a:ext cx="74950" cy="170876"/>
          </a:xfrm>
          <a:custGeom>
            <a:avLst/>
            <a:gdLst/>
            <a:ahLst/>
            <a:cxnLst/>
            <a:rect l="l" t="t" r="r" b="b"/>
            <a:pathLst>
              <a:path w="368" h="839" extrusionOk="0">
                <a:moveTo>
                  <a:pt x="271" y="0"/>
                </a:moveTo>
                <a:cubicBezTo>
                  <a:pt x="234" y="0"/>
                  <a:pt x="193" y="31"/>
                  <a:pt x="187" y="66"/>
                </a:cubicBezTo>
                <a:cubicBezTo>
                  <a:pt x="125" y="280"/>
                  <a:pt x="69" y="509"/>
                  <a:pt x="0" y="723"/>
                </a:cubicBezTo>
                <a:lnTo>
                  <a:pt x="0" y="751"/>
                </a:lnTo>
                <a:cubicBezTo>
                  <a:pt x="0" y="792"/>
                  <a:pt x="14" y="827"/>
                  <a:pt x="49" y="834"/>
                </a:cubicBezTo>
                <a:cubicBezTo>
                  <a:pt x="60" y="837"/>
                  <a:pt x="71" y="838"/>
                  <a:pt x="81" y="838"/>
                </a:cubicBezTo>
                <a:cubicBezTo>
                  <a:pt x="120" y="838"/>
                  <a:pt x="148" y="818"/>
                  <a:pt x="159" y="786"/>
                </a:cubicBezTo>
                <a:cubicBezTo>
                  <a:pt x="229" y="557"/>
                  <a:pt x="298" y="336"/>
                  <a:pt x="353" y="107"/>
                </a:cubicBezTo>
                <a:cubicBezTo>
                  <a:pt x="367" y="66"/>
                  <a:pt x="332" y="10"/>
                  <a:pt x="291" y="4"/>
                </a:cubicBezTo>
                <a:cubicBezTo>
                  <a:pt x="285" y="1"/>
                  <a:pt x="278" y="0"/>
                  <a:pt x="27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4"/>
          <p:cNvSpPr/>
          <p:nvPr/>
        </p:nvSpPr>
        <p:spPr>
          <a:xfrm rot="-1608000" flipH="1">
            <a:off x="8791483" y="1445225"/>
            <a:ext cx="60897" cy="155805"/>
          </a:xfrm>
          <a:custGeom>
            <a:avLst/>
            <a:gdLst/>
            <a:ahLst/>
            <a:cxnLst/>
            <a:rect l="l" t="t" r="r" b="b"/>
            <a:pathLst>
              <a:path w="299" h="765" extrusionOk="0">
                <a:moveTo>
                  <a:pt x="85" y="1"/>
                </a:moveTo>
                <a:cubicBezTo>
                  <a:pt x="80" y="1"/>
                  <a:pt x="75" y="1"/>
                  <a:pt x="70" y="2"/>
                </a:cubicBezTo>
                <a:cubicBezTo>
                  <a:pt x="28" y="9"/>
                  <a:pt x="1" y="43"/>
                  <a:pt x="1" y="92"/>
                </a:cubicBezTo>
                <a:cubicBezTo>
                  <a:pt x="1" y="99"/>
                  <a:pt x="1" y="99"/>
                  <a:pt x="14" y="106"/>
                </a:cubicBezTo>
                <a:cubicBezTo>
                  <a:pt x="56" y="306"/>
                  <a:pt x="91" y="507"/>
                  <a:pt x="125" y="694"/>
                </a:cubicBezTo>
                <a:cubicBezTo>
                  <a:pt x="125" y="732"/>
                  <a:pt x="166" y="764"/>
                  <a:pt x="210" y="764"/>
                </a:cubicBezTo>
                <a:cubicBezTo>
                  <a:pt x="214" y="764"/>
                  <a:pt x="218" y="764"/>
                  <a:pt x="222" y="763"/>
                </a:cubicBezTo>
                <a:cubicBezTo>
                  <a:pt x="264" y="763"/>
                  <a:pt x="298" y="715"/>
                  <a:pt x="291" y="666"/>
                </a:cubicBezTo>
                <a:cubicBezTo>
                  <a:pt x="257" y="479"/>
                  <a:pt x="222" y="272"/>
                  <a:pt x="174" y="71"/>
                </a:cubicBezTo>
                <a:cubicBezTo>
                  <a:pt x="167" y="28"/>
                  <a:pt x="128" y="1"/>
                  <a:pt x="85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4"/>
          <p:cNvSpPr/>
          <p:nvPr/>
        </p:nvSpPr>
        <p:spPr>
          <a:xfrm rot="-1608000" flipH="1">
            <a:off x="9103677" y="2075472"/>
            <a:ext cx="56416" cy="156823"/>
          </a:xfrm>
          <a:custGeom>
            <a:avLst/>
            <a:gdLst/>
            <a:ahLst/>
            <a:cxnLst/>
            <a:rect l="l" t="t" r="r" b="b"/>
            <a:pathLst>
              <a:path w="277" h="770" extrusionOk="0">
                <a:moveTo>
                  <a:pt x="194" y="0"/>
                </a:moveTo>
                <a:cubicBezTo>
                  <a:pt x="152" y="0"/>
                  <a:pt x="111" y="35"/>
                  <a:pt x="104" y="76"/>
                </a:cubicBezTo>
                <a:cubicBezTo>
                  <a:pt x="69" y="263"/>
                  <a:pt x="42" y="464"/>
                  <a:pt x="0" y="665"/>
                </a:cubicBezTo>
                <a:lnTo>
                  <a:pt x="0" y="678"/>
                </a:lnTo>
                <a:cubicBezTo>
                  <a:pt x="0" y="713"/>
                  <a:pt x="35" y="748"/>
                  <a:pt x="69" y="768"/>
                </a:cubicBezTo>
                <a:cubicBezTo>
                  <a:pt x="73" y="769"/>
                  <a:pt x="78" y="769"/>
                  <a:pt x="82" y="769"/>
                </a:cubicBezTo>
                <a:cubicBezTo>
                  <a:pt x="125" y="769"/>
                  <a:pt x="160" y="737"/>
                  <a:pt x="173" y="699"/>
                </a:cubicBezTo>
                <a:cubicBezTo>
                  <a:pt x="215" y="499"/>
                  <a:pt x="249" y="291"/>
                  <a:pt x="277" y="90"/>
                </a:cubicBezTo>
                <a:cubicBezTo>
                  <a:pt x="277" y="49"/>
                  <a:pt x="242" y="7"/>
                  <a:pt x="19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4"/>
          <p:cNvSpPr/>
          <p:nvPr/>
        </p:nvSpPr>
        <p:spPr>
          <a:xfrm rot="-1608000" flipH="1">
            <a:off x="8873322" y="1642135"/>
            <a:ext cx="46844" cy="176986"/>
          </a:xfrm>
          <a:custGeom>
            <a:avLst/>
            <a:gdLst/>
            <a:ahLst/>
            <a:cxnLst/>
            <a:rect l="l" t="t" r="r" b="b"/>
            <a:pathLst>
              <a:path w="230" h="869" extrusionOk="0">
                <a:moveTo>
                  <a:pt x="98" y="0"/>
                </a:moveTo>
                <a:cubicBezTo>
                  <a:pt x="91" y="0"/>
                  <a:pt x="84" y="1"/>
                  <a:pt x="77" y="3"/>
                </a:cubicBezTo>
                <a:cubicBezTo>
                  <a:pt x="35" y="10"/>
                  <a:pt x="1" y="45"/>
                  <a:pt x="1" y="86"/>
                </a:cubicBezTo>
                <a:lnTo>
                  <a:pt x="1" y="93"/>
                </a:lnTo>
                <a:cubicBezTo>
                  <a:pt x="8" y="218"/>
                  <a:pt x="28" y="349"/>
                  <a:pt x="35" y="467"/>
                </a:cubicBezTo>
                <a:cubicBezTo>
                  <a:pt x="42" y="571"/>
                  <a:pt x="42" y="674"/>
                  <a:pt x="56" y="778"/>
                </a:cubicBezTo>
                <a:cubicBezTo>
                  <a:pt x="56" y="834"/>
                  <a:pt x="91" y="868"/>
                  <a:pt x="139" y="868"/>
                </a:cubicBezTo>
                <a:cubicBezTo>
                  <a:pt x="195" y="868"/>
                  <a:pt x="229" y="820"/>
                  <a:pt x="229" y="778"/>
                </a:cubicBezTo>
                <a:cubicBezTo>
                  <a:pt x="229" y="674"/>
                  <a:pt x="215" y="564"/>
                  <a:pt x="208" y="460"/>
                </a:cubicBezTo>
                <a:cubicBezTo>
                  <a:pt x="201" y="328"/>
                  <a:pt x="195" y="211"/>
                  <a:pt x="174" y="79"/>
                </a:cubicBezTo>
                <a:cubicBezTo>
                  <a:pt x="168" y="32"/>
                  <a:pt x="137" y="0"/>
                  <a:pt x="9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2" name="Google Shape;172;p4"/>
          <p:cNvSpPr/>
          <p:nvPr/>
        </p:nvSpPr>
        <p:spPr>
          <a:xfrm rot="-1608000" flipH="1">
            <a:off x="8978137" y="1884038"/>
            <a:ext cx="38086" cy="121996"/>
          </a:xfrm>
          <a:custGeom>
            <a:avLst/>
            <a:gdLst/>
            <a:ahLst/>
            <a:cxnLst/>
            <a:rect l="l" t="t" r="r" b="b"/>
            <a:pathLst>
              <a:path w="187" h="599" extrusionOk="0">
                <a:moveTo>
                  <a:pt x="104" y="0"/>
                </a:moveTo>
                <a:cubicBezTo>
                  <a:pt x="55" y="0"/>
                  <a:pt x="14" y="35"/>
                  <a:pt x="14" y="90"/>
                </a:cubicBezTo>
                <a:cubicBezTo>
                  <a:pt x="14" y="229"/>
                  <a:pt x="7" y="374"/>
                  <a:pt x="0" y="519"/>
                </a:cubicBezTo>
                <a:cubicBezTo>
                  <a:pt x="0" y="556"/>
                  <a:pt x="27" y="598"/>
                  <a:pt x="62" y="598"/>
                </a:cubicBezTo>
                <a:cubicBezTo>
                  <a:pt x="66" y="598"/>
                  <a:pt x="71" y="597"/>
                  <a:pt x="76" y="595"/>
                </a:cubicBezTo>
                <a:cubicBezTo>
                  <a:pt x="83" y="597"/>
                  <a:pt x="91" y="598"/>
                  <a:pt x="98" y="598"/>
                </a:cubicBezTo>
                <a:cubicBezTo>
                  <a:pt x="138" y="598"/>
                  <a:pt x="173" y="566"/>
                  <a:pt x="173" y="519"/>
                </a:cubicBezTo>
                <a:cubicBezTo>
                  <a:pt x="180" y="381"/>
                  <a:pt x="187" y="236"/>
                  <a:pt x="187" y="90"/>
                </a:cubicBezTo>
                <a:cubicBezTo>
                  <a:pt x="187" y="42"/>
                  <a:pt x="145" y="0"/>
                  <a:pt x="10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_1_1_1_1_1_1_1">
    <p:spTree>
      <p:nvGrpSpPr>
        <p:cNvPr id="1" name="Shape 1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18" name="Google Shape;1518;p31"/>
          <p:cNvGrpSpPr/>
          <p:nvPr/>
        </p:nvGrpSpPr>
        <p:grpSpPr>
          <a:xfrm>
            <a:off x="85" y="3930996"/>
            <a:ext cx="2996761" cy="1367048"/>
            <a:chOff x="3967525" y="3427700"/>
            <a:chExt cx="529950" cy="241750"/>
          </a:xfrm>
        </p:grpSpPr>
        <p:sp>
          <p:nvSpPr>
            <p:cNvPr id="1519" name="Google Shape;1519;p31"/>
            <p:cNvSpPr/>
            <p:nvPr/>
          </p:nvSpPr>
          <p:spPr>
            <a:xfrm>
              <a:off x="3967525" y="3427700"/>
              <a:ext cx="529950" cy="240000"/>
            </a:xfrm>
            <a:custGeom>
              <a:avLst/>
              <a:gdLst/>
              <a:ahLst/>
              <a:cxnLst/>
              <a:rect l="l" t="t" r="r" b="b"/>
              <a:pathLst>
                <a:path w="21198" h="9600" extrusionOk="0">
                  <a:moveTo>
                    <a:pt x="3966" y="1"/>
                  </a:moveTo>
                  <a:cubicBezTo>
                    <a:pt x="3758" y="1"/>
                    <a:pt x="3549" y="20"/>
                    <a:pt x="3343" y="60"/>
                  </a:cubicBezTo>
                  <a:cubicBezTo>
                    <a:pt x="2353" y="254"/>
                    <a:pt x="1488" y="897"/>
                    <a:pt x="948" y="1742"/>
                  </a:cubicBezTo>
                  <a:cubicBezTo>
                    <a:pt x="401" y="2579"/>
                    <a:pt x="166" y="3596"/>
                    <a:pt x="201" y="4600"/>
                  </a:cubicBezTo>
                  <a:cubicBezTo>
                    <a:pt x="256" y="6157"/>
                    <a:pt x="55" y="7548"/>
                    <a:pt x="0" y="9105"/>
                  </a:cubicBezTo>
                  <a:cubicBezTo>
                    <a:pt x="0" y="9160"/>
                    <a:pt x="0" y="9216"/>
                    <a:pt x="28" y="9257"/>
                  </a:cubicBezTo>
                  <a:cubicBezTo>
                    <a:pt x="62" y="9299"/>
                    <a:pt x="132" y="9305"/>
                    <a:pt x="194" y="9319"/>
                  </a:cubicBezTo>
                  <a:cubicBezTo>
                    <a:pt x="2166" y="9409"/>
                    <a:pt x="4132" y="9478"/>
                    <a:pt x="6104" y="9534"/>
                  </a:cubicBezTo>
                  <a:cubicBezTo>
                    <a:pt x="8284" y="9581"/>
                    <a:pt x="10467" y="9599"/>
                    <a:pt x="12649" y="9599"/>
                  </a:cubicBezTo>
                  <a:cubicBezTo>
                    <a:pt x="13965" y="9599"/>
                    <a:pt x="15280" y="9593"/>
                    <a:pt x="16595" y="9582"/>
                  </a:cubicBezTo>
                  <a:cubicBezTo>
                    <a:pt x="18083" y="9575"/>
                    <a:pt x="19578" y="9548"/>
                    <a:pt x="21052" y="9361"/>
                  </a:cubicBezTo>
                  <a:cubicBezTo>
                    <a:pt x="21066" y="9195"/>
                    <a:pt x="21017" y="9063"/>
                    <a:pt x="21038" y="8918"/>
                  </a:cubicBezTo>
                  <a:cubicBezTo>
                    <a:pt x="21197" y="8025"/>
                    <a:pt x="20990" y="7084"/>
                    <a:pt x="20540" y="6288"/>
                  </a:cubicBezTo>
                  <a:cubicBezTo>
                    <a:pt x="20090" y="5499"/>
                    <a:pt x="19426" y="4842"/>
                    <a:pt x="18664" y="4344"/>
                  </a:cubicBezTo>
                  <a:cubicBezTo>
                    <a:pt x="17675" y="3679"/>
                    <a:pt x="16526" y="3243"/>
                    <a:pt x="15343" y="3195"/>
                  </a:cubicBezTo>
                  <a:cubicBezTo>
                    <a:pt x="15247" y="3190"/>
                    <a:pt x="15151" y="3187"/>
                    <a:pt x="15055" y="3187"/>
                  </a:cubicBezTo>
                  <a:cubicBezTo>
                    <a:pt x="13958" y="3187"/>
                    <a:pt x="12859" y="3516"/>
                    <a:pt x="11993" y="4177"/>
                  </a:cubicBezTo>
                  <a:cubicBezTo>
                    <a:pt x="11592" y="4482"/>
                    <a:pt x="11232" y="4870"/>
                    <a:pt x="11073" y="5347"/>
                  </a:cubicBezTo>
                  <a:cubicBezTo>
                    <a:pt x="10740" y="4835"/>
                    <a:pt x="10152" y="4510"/>
                    <a:pt x="9543" y="4482"/>
                  </a:cubicBezTo>
                  <a:cubicBezTo>
                    <a:pt x="9516" y="4481"/>
                    <a:pt x="9489" y="4480"/>
                    <a:pt x="9462" y="4480"/>
                  </a:cubicBezTo>
                  <a:cubicBezTo>
                    <a:pt x="8886" y="4480"/>
                    <a:pt x="8309" y="4760"/>
                    <a:pt x="7952" y="5222"/>
                  </a:cubicBezTo>
                  <a:cubicBezTo>
                    <a:pt x="8118" y="3894"/>
                    <a:pt x="7785" y="2475"/>
                    <a:pt x="6934" y="1437"/>
                  </a:cubicBezTo>
                  <a:cubicBezTo>
                    <a:pt x="6210" y="561"/>
                    <a:pt x="5092" y="1"/>
                    <a:pt x="3966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31"/>
            <p:cNvSpPr/>
            <p:nvPr/>
          </p:nvSpPr>
          <p:spPr>
            <a:xfrm>
              <a:off x="3967850" y="3452100"/>
              <a:ext cx="509025" cy="217350"/>
            </a:xfrm>
            <a:custGeom>
              <a:avLst/>
              <a:gdLst/>
              <a:ahLst/>
              <a:cxnLst/>
              <a:rect l="l" t="t" r="r" b="b"/>
              <a:pathLst>
                <a:path w="20361" h="8694" extrusionOk="0">
                  <a:moveTo>
                    <a:pt x="3676" y="1"/>
                  </a:moveTo>
                  <a:cubicBezTo>
                    <a:pt x="2991" y="1"/>
                    <a:pt x="2303" y="200"/>
                    <a:pt x="1738" y="593"/>
                  </a:cubicBezTo>
                  <a:cubicBezTo>
                    <a:pt x="665" y="1333"/>
                    <a:pt x="188" y="2565"/>
                    <a:pt x="181" y="3824"/>
                  </a:cubicBezTo>
                  <a:cubicBezTo>
                    <a:pt x="174" y="5264"/>
                    <a:pt x="42" y="6689"/>
                    <a:pt x="1" y="8122"/>
                  </a:cubicBezTo>
                  <a:cubicBezTo>
                    <a:pt x="1" y="8177"/>
                    <a:pt x="1" y="8226"/>
                    <a:pt x="22" y="8274"/>
                  </a:cubicBezTo>
                  <a:cubicBezTo>
                    <a:pt x="56" y="8316"/>
                    <a:pt x="125" y="8323"/>
                    <a:pt x="188" y="8329"/>
                  </a:cubicBezTo>
                  <a:cubicBezTo>
                    <a:pt x="2160" y="8426"/>
                    <a:pt x="4125" y="8496"/>
                    <a:pt x="6098" y="8551"/>
                  </a:cubicBezTo>
                  <a:cubicBezTo>
                    <a:pt x="8278" y="8598"/>
                    <a:pt x="10461" y="8616"/>
                    <a:pt x="12643" y="8616"/>
                  </a:cubicBezTo>
                  <a:cubicBezTo>
                    <a:pt x="13959" y="8616"/>
                    <a:pt x="15274" y="8610"/>
                    <a:pt x="16589" y="8599"/>
                  </a:cubicBezTo>
                  <a:cubicBezTo>
                    <a:pt x="16599" y="8599"/>
                    <a:pt x="16610" y="8599"/>
                    <a:pt x="16620" y="8599"/>
                  </a:cubicBezTo>
                  <a:cubicBezTo>
                    <a:pt x="17119" y="8599"/>
                    <a:pt x="17883" y="8693"/>
                    <a:pt x="18577" y="8693"/>
                  </a:cubicBezTo>
                  <a:cubicBezTo>
                    <a:pt x="19050" y="8693"/>
                    <a:pt x="19491" y="8649"/>
                    <a:pt x="19793" y="8502"/>
                  </a:cubicBezTo>
                  <a:cubicBezTo>
                    <a:pt x="20077" y="8364"/>
                    <a:pt x="20222" y="8101"/>
                    <a:pt x="20278" y="7797"/>
                  </a:cubicBezTo>
                  <a:cubicBezTo>
                    <a:pt x="20361" y="7354"/>
                    <a:pt x="20257" y="6828"/>
                    <a:pt x="20091" y="6454"/>
                  </a:cubicBezTo>
                  <a:cubicBezTo>
                    <a:pt x="19800" y="5797"/>
                    <a:pt x="19253" y="5278"/>
                    <a:pt x="18651" y="4890"/>
                  </a:cubicBezTo>
                  <a:cubicBezTo>
                    <a:pt x="17889" y="4400"/>
                    <a:pt x="17004" y="4088"/>
                    <a:pt x="16112" y="4088"/>
                  </a:cubicBezTo>
                  <a:cubicBezTo>
                    <a:pt x="16008" y="4088"/>
                    <a:pt x="15904" y="4092"/>
                    <a:pt x="15800" y="4101"/>
                  </a:cubicBezTo>
                  <a:cubicBezTo>
                    <a:pt x="14811" y="4191"/>
                    <a:pt x="13821" y="4745"/>
                    <a:pt x="13357" y="5631"/>
                  </a:cubicBezTo>
                  <a:cubicBezTo>
                    <a:pt x="13295" y="5748"/>
                    <a:pt x="13226" y="5873"/>
                    <a:pt x="13101" y="5921"/>
                  </a:cubicBezTo>
                  <a:cubicBezTo>
                    <a:pt x="13078" y="5927"/>
                    <a:pt x="13056" y="5930"/>
                    <a:pt x="13034" y="5930"/>
                  </a:cubicBezTo>
                  <a:cubicBezTo>
                    <a:pt x="12908" y="5930"/>
                    <a:pt x="12790" y="5839"/>
                    <a:pt x="12672" y="5762"/>
                  </a:cubicBezTo>
                  <a:cubicBezTo>
                    <a:pt x="12492" y="5649"/>
                    <a:pt x="12285" y="5597"/>
                    <a:pt x="12077" y="5597"/>
                  </a:cubicBezTo>
                  <a:cubicBezTo>
                    <a:pt x="11621" y="5597"/>
                    <a:pt x="11160" y="5849"/>
                    <a:pt x="10970" y="6267"/>
                  </a:cubicBezTo>
                  <a:cubicBezTo>
                    <a:pt x="10624" y="5506"/>
                    <a:pt x="9987" y="4835"/>
                    <a:pt x="9184" y="4586"/>
                  </a:cubicBezTo>
                  <a:cubicBezTo>
                    <a:pt x="8978" y="4522"/>
                    <a:pt x="8762" y="4490"/>
                    <a:pt x="8545" y="4490"/>
                  </a:cubicBezTo>
                  <a:cubicBezTo>
                    <a:pt x="7916" y="4490"/>
                    <a:pt x="7287" y="4756"/>
                    <a:pt x="6921" y="5271"/>
                  </a:cubicBezTo>
                  <a:cubicBezTo>
                    <a:pt x="7281" y="3610"/>
                    <a:pt x="6970" y="1637"/>
                    <a:pt x="5606" y="613"/>
                  </a:cubicBezTo>
                  <a:cubicBezTo>
                    <a:pt x="5054" y="203"/>
                    <a:pt x="4367" y="1"/>
                    <a:pt x="3676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1" name="Google Shape;1521;p31"/>
          <p:cNvGrpSpPr/>
          <p:nvPr/>
        </p:nvGrpSpPr>
        <p:grpSpPr>
          <a:xfrm flipH="1">
            <a:off x="7644577" y="231134"/>
            <a:ext cx="1782251" cy="616744"/>
            <a:chOff x="6438300" y="4207200"/>
            <a:chExt cx="2705710" cy="936305"/>
          </a:xfrm>
        </p:grpSpPr>
        <p:sp>
          <p:nvSpPr>
            <p:cNvPr id="1522" name="Google Shape;1522;p31"/>
            <p:cNvSpPr/>
            <p:nvPr/>
          </p:nvSpPr>
          <p:spPr>
            <a:xfrm>
              <a:off x="6438300" y="4207200"/>
              <a:ext cx="2705710" cy="935536"/>
            </a:xfrm>
            <a:custGeom>
              <a:avLst/>
              <a:gdLst/>
              <a:ahLst/>
              <a:cxnLst/>
              <a:rect l="l" t="t" r="r" b="b"/>
              <a:pathLst>
                <a:path w="28077" h="9708" extrusionOk="0">
                  <a:moveTo>
                    <a:pt x="22295" y="1"/>
                  </a:moveTo>
                  <a:cubicBezTo>
                    <a:pt x="19988" y="1"/>
                    <a:pt x="17737" y="1729"/>
                    <a:pt x="17336" y="4002"/>
                  </a:cubicBezTo>
                  <a:cubicBezTo>
                    <a:pt x="17227" y="3971"/>
                    <a:pt x="17114" y="3956"/>
                    <a:pt x="17002" y="3956"/>
                  </a:cubicBezTo>
                  <a:cubicBezTo>
                    <a:pt x="16379" y="3956"/>
                    <a:pt x="15762" y="4418"/>
                    <a:pt x="15627" y="5034"/>
                  </a:cubicBezTo>
                  <a:cubicBezTo>
                    <a:pt x="15502" y="3082"/>
                    <a:pt x="14444" y="1449"/>
                    <a:pt x="12596" y="784"/>
                  </a:cubicBezTo>
                  <a:cubicBezTo>
                    <a:pt x="11798" y="498"/>
                    <a:pt x="10946" y="335"/>
                    <a:pt x="10097" y="335"/>
                  </a:cubicBezTo>
                  <a:cubicBezTo>
                    <a:pt x="9613" y="335"/>
                    <a:pt x="9130" y="388"/>
                    <a:pt x="8658" y="501"/>
                  </a:cubicBezTo>
                  <a:cubicBezTo>
                    <a:pt x="6072" y="1123"/>
                    <a:pt x="3914" y="3839"/>
                    <a:pt x="4684" y="6529"/>
                  </a:cubicBezTo>
                  <a:lnTo>
                    <a:pt x="4684" y="6529"/>
                  </a:lnTo>
                  <a:cubicBezTo>
                    <a:pt x="4514" y="5942"/>
                    <a:pt x="3926" y="5731"/>
                    <a:pt x="3263" y="5731"/>
                  </a:cubicBezTo>
                  <a:cubicBezTo>
                    <a:pt x="2420" y="5731"/>
                    <a:pt x="1456" y="6073"/>
                    <a:pt x="1080" y="6418"/>
                  </a:cubicBezTo>
                  <a:cubicBezTo>
                    <a:pt x="285" y="7130"/>
                    <a:pt x="1" y="8369"/>
                    <a:pt x="402" y="9366"/>
                  </a:cubicBezTo>
                  <a:cubicBezTo>
                    <a:pt x="5419" y="9546"/>
                    <a:pt x="10451" y="9636"/>
                    <a:pt x="15475" y="9636"/>
                  </a:cubicBezTo>
                  <a:cubicBezTo>
                    <a:pt x="17987" y="9636"/>
                    <a:pt x="20499" y="9608"/>
                    <a:pt x="23011" y="9566"/>
                  </a:cubicBezTo>
                  <a:cubicBezTo>
                    <a:pt x="23022" y="9566"/>
                    <a:pt x="23034" y="9566"/>
                    <a:pt x="23046" y="9566"/>
                  </a:cubicBezTo>
                  <a:cubicBezTo>
                    <a:pt x="23523" y="9566"/>
                    <a:pt x="24530" y="9707"/>
                    <a:pt x="25465" y="9707"/>
                  </a:cubicBezTo>
                  <a:cubicBezTo>
                    <a:pt x="26303" y="9707"/>
                    <a:pt x="27084" y="9594"/>
                    <a:pt x="27378" y="9165"/>
                  </a:cubicBezTo>
                  <a:cubicBezTo>
                    <a:pt x="27433" y="9089"/>
                    <a:pt x="27475" y="8999"/>
                    <a:pt x="27489" y="8895"/>
                  </a:cubicBezTo>
                  <a:cubicBezTo>
                    <a:pt x="27558" y="8515"/>
                    <a:pt x="27350" y="8099"/>
                    <a:pt x="27018" y="7926"/>
                  </a:cubicBezTo>
                  <a:cubicBezTo>
                    <a:pt x="28001" y="6971"/>
                    <a:pt x="28077" y="5380"/>
                    <a:pt x="27655" y="4072"/>
                  </a:cubicBezTo>
                  <a:cubicBezTo>
                    <a:pt x="26928" y="1829"/>
                    <a:pt x="24783" y="72"/>
                    <a:pt x="22430" y="2"/>
                  </a:cubicBezTo>
                  <a:cubicBezTo>
                    <a:pt x="22385" y="1"/>
                    <a:pt x="22340" y="1"/>
                    <a:pt x="22295" y="1"/>
                  </a:cubicBezTo>
                  <a:close/>
                </a:path>
              </a:pathLst>
            </a:custGeom>
            <a:solidFill>
              <a:srgbClr val="F1DFC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31"/>
            <p:cNvSpPr/>
            <p:nvPr/>
          </p:nvSpPr>
          <p:spPr>
            <a:xfrm>
              <a:off x="6719114" y="4429904"/>
              <a:ext cx="2397623" cy="713601"/>
            </a:xfrm>
            <a:custGeom>
              <a:avLst/>
              <a:gdLst/>
              <a:ahLst/>
              <a:cxnLst/>
              <a:rect l="l" t="t" r="r" b="b"/>
              <a:pathLst>
                <a:path w="24880" h="7405" extrusionOk="0">
                  <a:moveTo>
                    <a:pt x="19753" y="1"/>
                  </a:moveTo>
                  <a:cubicBezTo>
                    <a:pt x="19089" y="1"/>
                    <a:pt x="18427" y="124"/>
                    <a:pt x="17813" y="377"/>
                  </a:cubicBezTo>
                  <a:cubicBezTo>
                    <a:pt x="16028" y="1110"/>
                    <a:pt x="14761" y="2930"/>
                    <a:pt x="14658" y="4854"/>
                  </a:cubicBezTo>
                  <a:cubicBezTo>
                    <a:pt x="14242" y="4778"/>
                    <a:pt x="13823" y="4702"/>
                    <a:pt x="13406" y="4702"/>
                  </a:cubicBezTo>
                  <a:cubicBezTo>
                    <a:pt x="13253" y="4702"/>
                    <a:pt x="13100" y="4712"/>
                    <a:pt x="12948" y="4736"/>
                  </a:cubicBezTo>
                  <a:cubicBezTo>
                    <a:pt x="12388" y="4819"/>
                    <a:pt x="11820" y="5117"/>
                    <a:pt x="11564" y="5636"/>
                  </a:cubicBezTo>
                  <a:cubicBezTo>
                    <a:pt x="10824" y="4743"/>
                    <a:pt x="10000" y="3906"/>
                    <a:pt x="8997" y="3318"/>
                  </a:cubicBezTo>
                  <a:cubicBezTo>
                    <a:pt x="8110" y="2791"/>
                    <a:pt x="7082" y="2503"/>
                    <a:pt x="6081" y="2503"/>
                  </a:cubicBezTo>
                  <a:cubicBezTo>
                    <a:pt x="4545" y="2503"/>
                    <a:pt x="3073" y="3182"/>
                    <a:pt x="2277" y="4716"/>
                  </a:cubicBezTo>
                  <a:cubicBezTo>
                    <a:pt x="2215" y="4707"/>
                    <a:pt x="2152" y="4703"/>
                    <a:pt x="2089" y="4703"/>
                  </a:cubicBezTo>
                  <a:cubicBezTo>
                    <a:pt x="1631" y="4703"/>
                    <a:pt x="1173" y="4919"/>
                    <a:pt x="845" y="5242"/>
                  </a:cubicBezTo>
                  <a:cubicBezTo>
                    <a:pt x="478" y="5608"/>
                    <a:pt x="236" y="6100"/>
                    <a:pt x="69" y="6591"/>
                  </a:cubicBezTo>
                  <a:cubicBezTo>
                    <a:pt x="35" y="6695"/>
                    <a:pt x="0" y="6819"/>
                    <a:pt x="49" y="6923"/>
                  </a:cubicBezTo>
                  <a:cubicBezTo>
                    <a:pt x="118" y="7041"/>
                    <a:pt x="277" y="7069"/>
                    <a:pt x="409" y="7089"/>
                  </a:cubicBezTo>
                  <a:cubicBezTo>
                    <a:pt x="2263" y="7297"/>
                    <a:pt x="4083" y="7255"/>
                    <a:pt x="5945" y="7283"/>
                  </a:cubicBezTo>
                  <a:cubicBezTo>
                    <a:pt x="8139" y="7318"/>
                    <a:pt x="10339" y="7338"/>
                    <a:pt x="12526" y="7338"/>
                  </a:cubicBezTo>
                  <a:cubicBezTo>
                    <a:pt x="15031" y="7338"/>
                    <a:pt x="17550" y="7311"/>
                    <a:pt x="20062" y="7269"/>
                  </a:cubicBezTo>
                  <a:cubicBezTo>
                    <a:pt x="20070" y="7269"/>
                    <a:pt x="20078" y="7269"/>
                    <a:pt x="20087" y="7269"/>
                  </a:cubicBezTo>
                  <a:cubicBezTo>
                    <a:pt x="20426" y="7269"/>
                    <a:pt x="21543" y="7404"/>
                    <a:pt x="22549" y="7404"/>
                  </a:cubicBezTo>
                  <a:cubicBezTo>
                    <a:pt x="23475" y="7404"/>
                    <a:pt x="24307" y="7289"/>
                    <a:pt x="24346" y="6847"/>
                  </a:cubicBezTo>
                  <a:cubicBezTo>
                    <a:pt x="24346" y="6813"/>
                    <a:pt x="24346" y="6778"/>
                    <a:pt x="24332" y="6736"/>
                  </a:cubicBezTo>
                  <a:cubicBezTo>
                    <a:pt x="24312" y="6598"/>
                    <a:pt x="24215" y="6480"/>
                    <a:pt x="24159" y="6356"/>
                  </a:cubicBezTo>
                  <a:cubicBezTo>
                    <a:pt x="23979" y="5906"/>
                    <a:pt x="24277" y="5408"/>
                    <a:pt x="24429" y="4951"/>
                  </a:cubicBezTo>
                  <a:cubicBezTo>
                    <a:pt x="24879" y="3664"/>
                    <a:pt x="24242" y="2190"/>
                    <a:pt x="23218" y="1283"/>
                  </a:cubicBezTo>
                  <a:cubicBezTo>
                    <a:pt x="22280" y="444"/>
                    <a:pt x="21014" y="1"/>
                    <a:pt x="19753" y="1"/>
                  </a:cubicBezTo>
                  <a:close/>
                </a:path>
              </a:pathLst>
            </a:custGeom>
            <a:solidFill>
              <a:srgbClr val="FDF7E4">
                <a:alpha val="5822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24" name="Google Shape;1524;p31"/>
          <p:cNvSpPr/>
          <p:nvPr/>
        </p:nvSpPr>
        <p:spPr>
          <a:xfrm rot="2880928">
            <a:off x="6667208" y="3569780"/>
            <a:ext cx="40061" cy="163340"/>
          </a:xfrm>
          <a:custGeom>
            <a:avLst/>
            <a:gdLst/>
            <a:ahLst/>
            <a:cxnLst/>
            <a:rect l="l" t="t" r="r" b="b"/>
            <a:pathLst>
              <a:path w="194" h="791" extrusionOk="0">
                <a:moveTo>
                  <a:pt x="97" y="1"/>
                </a:moveTo>
                <a:cubicBezTo>
                  <a:pt x="49" y="1"/>
                  <a:pt x="14" y="33"/>
                  <a:pt x="14" y="78"/>
                </a:cubicBezTo>
                <a:cubicBezTo>
                  <a:pt x="7" y="278"/>
                  <a:pt x="0" y="486"/>
                  <a:pt x="0" y="687"/>
                </a:cubicBezTo>
                <a:cubicBezTo>
                  <a:pt x="0" y="735"/>
                  <a:pt x="42" y="770"/>
                  <a:pt x="83" y="790"/>
                </a:cubicBezTo>
                <a:cubicBezTo>
                  <a:pt x="125" y="790"/>
                  <a:pt x="173" y="756"/>
                  <a:pt x="173" y="700"/>
                </a:cubicBezTo>
                <a:cubicBezTo>
                  <a:pt x="173" y="493"/>
                  <a:pt x="180" y="292"/>
                  <a:pt x="187" y="98"/>
                </a:cubicBezTo>
                <a:cubicBezTo>
                  <a:pt x="194" y="43"/>
                  <a:pt x="159" y="1"/>
                  <a:pt x="111" y="1"/>
                </a:cubicBezTo>
                <a:cubicBezTo>
                  <a:pt x="106" y="1"/>
                  <a:pt x="101" y="1"/>
                  <a:pt x="9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5" name="Google Shape;1525;p31"/>
          <p:cNvSpPr/>
          <p:nvPr/>
        </p:nvSpPr>
        <p:spPr>
          <a:xfrm rot="2880928">
            <a:off x="6484382" y="3756250"/>
            <a:ext cx="41713" cy="127409"/>
          </a:xfrm>
          <a:custGeom>
            <a:avLst/>
            <a:gdLst/>
            <a:ahLst/>
            <a:cxnLst/>
            <a:rect l="l" t="t" r="r" b="b"/>
            <a:pathLst>
              <a:path w="202" h="617" extrusionOk="0">
                <a:moveTo>
                  <a:pt x="91" y="1"/>
                </a:moveTo>
                <a:cubicBezTo>
                  <a:pt x="35" y="1"/>
                  <a:pt x="1" y="42"/>
                  <a:pt x="1" y="91"/>
                </a:cubicBezTo>
                <a:cubicBezTo>
                  <a:pt x="1" y="243"/>
                  <a:pt x="8" y="381"/>
                  <a:pt x="29" y="540"/>
                </a:cubicBezTo>
                <a:cubicBezTo>
                  <a:pt x="35" y="582"/>
                  <a:pt x="70" y="617"/>
                  <a:pt x="119" y="617"/>
                </a:cubicBezTo>
                <a:cubicBezTo>
                  <a:pt x="167" y="610"/>
                  <a:pt x="202" y="561"/>
                  <a:pt x="202" y="520"/>
                </a:cubicBezTo>
                <a:cubicBezTo>
                  <a:pt x="195" y="374"/>
                  <a:pt x="181" y="229"/>
                  <a:pt x="174" y="91"/>
                </a:cubicBezTo>
                <a:cubicBezTo>
                  <a:pt x="174" y="35"/>
                  <a:pt x="139" y="1"/>
                  <a:pt x="91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6" name="Google Shape;1526;p31"/>
          <p:cNvSpPr/>
          <p:nvPr/>
        </p:nvSpPr>
        <p:spPr>
          <a:xfrm rot="2880928">
            <a:off x="6838083" y="3425001"/>
            <a:ext cx="51624" cy="177175"/>
          </a:xfrm>
          <a:custGeom>
            <a:avLst/>
            <a:gdLst/>
            <a:ahLst/>
            <a:cxnLst/>
            <a:rect l="l" t="t" r="r" b="b"/>
            <a:pathLst>
              <a:path w="250" h="858" extrusionOk="0">
                <a:moveTo>
                  <a:pt x="155" y="0"/>
                </a:moveTo>
                <a:cubicBezTo>
                  <a:pt x="120" y="0"/>
                  <a:pt x="88" y="30"/>
                  <a:pt x="77" y="66"/>
                </a:cubicBezTo>
                <a:cubicBezTo>
                  <a:pt x="42" y="301"/>
                  <a:pt x="21" y="529"/>
                  <a:pt x="0" y="771"/>
                </a:cubicBezTo>
                <a:cubicBezTo>
                  <a:pt x="0" y="813"/>
                  <a:pt x="35" y="848"/>
                  <a:pt x="70" y="855"/>
                </a:cubicBezTo>
                <a:cubicBezTo>
                  <a:pt x="78" y="857"/>
                  <a:pt x="86" y="858"/>
                  <a:pt x="93" y="858"/>
                </a:cubicBezTo>
                <a:cubicBezTo>
                  <a:pt x="137" y="858"/>
                  <a:pt x="167" y="825"/>
                  <a:pt x="167" y="778"/>
                </a:cubicBezTo>
                <a:cubicBezTo>
                  <a:pt x="180" y="550"/>
                  <a:pt x="208" y="322"/>
                  <a:pt x="243" y="93"/>
                </a:cubicBezTo>
                <a:cubicBezTo>
                  <a:pt x="250" y="52"/>
                  <a:pt x="215" y="10"/>
                  <a:pt x="173" y="3"/>
                </a:cubicBezTo>
                <a:cubicBezTo>
                  <a:pt x="167" y="1"/>
                  <a:pt x="161" y="0"/>
                  <a:pt x="15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7" name="Google Shape;1527;p31"/>
          <p:cNvSpPr/>
          <p:nvPr/>
        </p:nvSpPr>
        <p:spPr>
          <a:xfrm rot="2880928">
            <a:off x="6313844" y="3908411"/>
            <a:ext cx="57406" cy="179240"/>
          </a:xfrm>
          <a:custGeom>
            <a:avLst/>
            <a:gdLst/>
            <a:ahLst/>
            <a:cxnLst/>
            <a:rect l="l" t="t" r="r" b="b"/>
            <a:pathLst>
              <a:path w="278" h="868" extrusionOk="0">
                <a:moveTo>
                  <a:pt x="95" y="1"/>
                </a:moveTo>
                <a:cubicBezTo>
                  <a:pt x="91" y="1"/>
                  <a:pt x="88" y="1"/>
                  <a:pt x="84" y="2"/>
                </a:cubicBezTo>
                <a:cubicBezTo>
                  <a:pt x="36" y="9"/>
                  <a:pt x="1" y="43"/>
                  <a:pt x="1" y="92"/>
                </a:cubicBezTo>
                <a:lnTo>
                  <a:pt x="1" y="106"/>
                </a:lnTo>
                <a:cubicBezTo>
                  <a:pt x="29" y="341"/>
                  <a:pt x="63" y="576"/>
                  <a:pt x="98" y="798"/>
                </a:cubicBezTo>
                <a:cubicBezTo>
                  <a:pt x="104" y="836"/>
                  <a:pt x="151" y="868"/>
                  <a:pt x="191" y="868"/>
                </a:cubicBezTo>
                <a:cubicBezTo>
                  <a:pt x="194" y="868"/>
                  <a:pt x="198" y="867"/>
                  <a:pt x="202" y="867"/>
                </a:cubicBezTo>
                <a:cubicBezTo>
                  <a:pt x="243" y="860"/>
                  <a:pt x="278" y="804"/>
                  <a:pt x="271" y="763"/>
                </a:cubicBezTo>
                <a:cubicBezTo>
                  <a:pt x="236" y="542"/>
                  <a:pt x="202" y="306"/>
                  <a:pt x="174" y="78"/>
                </a:cubicBezTo>
                <a:cubicBezTo>
                  <a:pt x="168" y="34"/>
                  <a:pt x="132" y="1"/>
                  <a:pt x="95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8" name="Google Shape;1528;p31"/>
          <p:cNvSpPr/>
          <p:nvPr/>
        </p:nvSpPr>
        <p:spPr>
          <a:xfrm rot="2880928">
            <a:off x="7040130" y="3320992"/>
            <a:ext cx="55961" cy="123486"/>
          </a:xfrm>
          <a:custGeom>
            <a:avLst/>
            <a:gdLst/>
            <a:ahLst/>
            <a:cxnLst/>
            <a:rect l="l" t="t" r="r" b="b"/>
            <a:pathLst>
              <a:path w="271" h="598" extrusionOk="0">
                <a:moveTo>
                  <a:pt x="181" y="0"/>
                </a:moveTo>
                <a:cubicBezTo>
                  <a:pt x="142" y="0"/>
                  <a:pt x="97" y="27"/>
                  <a:pt x="90" y="70"/>
                </a:cubicBezTo>
                <a:cubicBezTo>
                  <a:pt x="63" y="209"/>
                  <a:pt x="28" y="354"/>
                  <a:pt x="0" y="493"/>
                </a:cubicBezTo>
                <a:lnTo>
                  <a:pt x="0" y="513"/>
                </a:lnTo>
                <a:cubicBezTo>
                  <a:pt x="0" y="555"/>
                  <a:pt x="28" y="589"/>
                  <a:pt x="70" y="596"/>
                </a:cubicBezTo>
                <a:cubicBezTo>
                  <a:pt x="74" y="597"/>
                  <a:pt x="79" y="597"/>
                  <a:pt x="84" y="597"/>
                </a:cubicBezTo>
                <a:cubicBezTo>
                  <a:pt x="132" y="597"/>
                  <a:pt x="167" y="565"/>
                  <a:pt x="173" y="527"/>
                </a:cubicBezTo>
                <a:cubicBezTo>
                  <a:pt x="201" y="382"/>
                  <a:pt x="229" y="243"/>
                  <a:pt x="263" y="105"/>
                </a:cubicBezTo>
                <a:cubicBezTo>
                  <a:pt x="270" y="63"/>
                  <a:pt x="236" y="8"/>
                  <a:pt x="194" y="1"/>
                </a:cubicBezTo>
                <a:cubicBezTo>
                  <a:pt x="190" y="0"/>
                  <a:pt x="186" y="0"/>
                  <a:pt x="181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9" name="Google Shape;1529;p31"/>
          <p:cNvSpPr/>
          <p:nvPr/>
        </p:nvSpPr>
        <p:spPr>
          <a:xfrm rot="2880928">
            <a:off x="6174702" y="4094161"/>
            <a:ext cx="64427" cy="157971"/>
          </a:xfrm>
          <a:custGeom>
            <a:avLst/>
            <a:gdLst/>
            <a:ahLst/>
            <a:cxnLst/>
            <a:rect l="l" t="t" r="r" b="b"/>
            <a:pathLst>
              <a:path w="312" h="765" extrusionOk="0">
                <a:moveTo>
                  <a:pt x="84" y="1"/>
                </a:moveTo>
                <a:cubicBezTo>
                  <a:pt x="79" y="1"/>
                  <a:pt x="74" y="1"/>
                  <a:pt x="69" y="2"/>
                </a:cubicBezTo>
                <a:cubicBezTo>
                  <a:pt x="28" y="9"/>
                  <a:pt x="0" y="44"/>
                  <a:pt x="0" y="92"/>
                </a:cubicBezTo>
                <a:cubicBezTo>
                  <a:pt x="0" y="99"/>
                  <a:pt x="14" y="106"/>
                  <a:pt x="14" y="106"/>
                </a:cubicBezTo>
                <a:cubicBezTo>
                  <a:pt x="48" y="306"/>
                  <a:pt x="90" y="507"/>
                  <a:pt x="138" y="701"/>
                </a:cubicBezTo>
                <a:cubicBezTo>
                  <a:pt x="151" y="738"/>
                  <a:pt x="191" y="764"/>
                  <a:pt x="229" y="764"/>
                </a:cubicBezTo>
                <a:cubicBezTo>
                  <a:pt x="234" y="764"/>
                  <a:pt x="238" y="764"/>
                  <a:pt x="242" y="763"/>
                </a:cubicBezTo>
                <a:cubicBezTo>
                  <a:pt x="291" y="756"/>
                  <a:pt x="311" y="701"/>
                  <a:pt x="304" y="659"/>
                </a:cubicBezTo>
                <a:cubicBezTo>
                  <a:pt x="263" y="459"/>
                  <a:pt x="221" y="272"/>
                  <a:pt x="173" y="71"/>
                </a:cubicBezTo>
                <a:cubicBezTo>
                  <a:pt x="167" y="28"/>
                  <a:pt x="127" y="1"/>
                  <a:pt x="84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0" name="Google Shape;1530;p31"/>
          <p:cNvSpPr/>
          <p:nvPr/>
        </p:nvSpPr>
        <p:spPr>
          <a:xfrm rot="2880928">
            <a:off x="7252435" y="3191548"/>
            <a:ext cx="74546" cy="154667"/>
          </a:xfrm>
          <a:custGeom>
            <a:avLst/>
            <a:gdLst/>
            <a:ahLst/>
            <a:cxnLst/>
            <a:rect l="l" t="t" r="r" b="b"/>
            <a:pathLst>
              <a:path w="361" h="749" extrusionOk="0">
                <a:moveTo>
                  <a:pt x="262" y="0"/>
                </a:moveTo>
                <a:cubicBezTo>
                  <a:pt x="226" y="0"/>
                  <a:pt x="197" y="20"/>
                  <a:pt x="180" y="53"/>
                </a:cubicBezTo>
                <a:cubicBezTo>
                  <a:pt x="153" y="143"/>
                  <a:pt x="118" y="226"/>
                  <a:pt x="97" y="323"/>
                </a:cubicBezTo>
                <a:cubicBezTo>
                  <a:pt x="63" y="427"/>
                  <a:pt x="28" y="530"/>
                  <a:pt x="0" y="634"/>
                </a:cubicBezTo>
                <a:lnTo>
                  <a:pt x="0" y="662"/>
                </a:lnTo>
                <a:cubicBezTo>
                  <a:pt x="0" y="696"/>
                  <a:pt x="14" y="731"/>
                  <a:pt x="56" y="745"/>
                </a:cubicBezTo>
                <a:cubicBezTo>
                  <a:pt x="64" y="747"/>
                  <a:pt x="73" y="749"/>
                  <a:pt x="81" y="749"/>
                </a:cubicBezTo>
                <a:cubicBezTo>
                  <a:pt x="118" y="749"/>
                  <a:pt x="148" y="724"/>
                  <a:pt x="160" y="690"/>
                </a:cubicBezTo>
                <a:cubicBezTo>
                  <a:pt x="194" y="593"/>
                  <a:pt x="222" y="489"/>
                  <a:pt x="256" y="385"/>
                </a:cubicBezTo>
                <a:cubicBezTo>
                  <a:pt x="284" y="295"/>
                  <a:pt x="319" y="205"/>
                  <a:pt x="346" y="115"/>
                </a:cubicBezTo>
                <a:cubicBezTo>
                  <a:pt x="360" y="67"/>
                  <a:pt x="333" y="25"/>
                  <a:pt x="291" y="4"/>
                </a:cubicBezTo>
                <a:cubicBezTo>
                  <a:pt x="281" y="2"/>
                  <a:pt x="271" y="0"/>
                  <a:pt x="262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1" name="Google Shape;1531;p31"/>
          <p:cNvSpPr/>
          <p:nvPr/>
        </p:nvSpPr>
        <p:spPr>
          <a:xfrm rot="2880928">
            <a:off x="6039544" y="4324247"/>
            <a:ext cx="64427" cy="121627"/>
          </a:xfrm>
          <a:custGeom>
            <a:avLst/>
            <a:gdLst/>
            <a:ahLst/>
            <a:cxnLst/>
            <a:rect l="l" t="t" r="r" b="b"/>
            <a:pathLst>
              <a:path w="312" h="589" extrusionOk="0">
                <a:moveTo>
                  <a:pt x="88" y="0"/>
                </a:moveTo>
                <a:cubicBezTo>
                  <a:pt x="78" y="0"/>
                  <a:pt x="67" y="3"/>
                  <a:pt x="56" y="7"/>
                </a:cubicBezTo>
                <a:cubicBezTo>
                  <a:pt x="21" y="21"/>
                  <a:pt x="0" y="56"/>
                  <a:pt x="0" y="90"/>
                </a:cubicBezTo>
                <a:lnTo>
                  <a:pt x="0" y="118"/>
                </a:lnTo>
                <a:cubicBezTo>
                  <a:pt x="35" y="257"/>
                  <a:pt x="83" y="395"/>
                  <a:pt x="125" y="533"/>
                </a:cubicBezTo>
                <a:cubicBezTo>
                  <a:pt x="141" y="565"/>
                  <a:pt x="173" y="589"/>
                  <a:pt x="209" y="589"/>
                </a:cubicBezTo>
                <a:cubicBezTo>
                  <a:pt x="220" y="589"/>
                  <a:pt x="231" y="587"/>
                  <a:pt x="242" y="582"/>
                </a:cubicBezTo>
                <a:cubicBezTo>
                  <a:pt x="284" y="568"/>
                  <a:pt x="312" y="513"/>
                  <a:pt x="291" y="471"/>
                </a:cubicBezTo>
                <a:cubicBezTo>
                  <a:pt x="249" y="340"/>
                  <a:pt x="208" y="201"/>
                  <a:pt x="159" y="63"/>
                </a:cubicBezTo>
                <a:cubicBezTo>
                  <a:pt x="154" y="25"/>
                  <a:pt x="124" y="0"/>
                  <a:pt x="8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2" name="Google Shape;1532;p31"/>
          <p:cNvSpPr/>
          <p:nvPr/>
        </p:nvSpPr>
        <p:spPr>
          <a:xfrm rot="2880928">
            <a:off x="7449629" y="3099023"/>
            <a:ext cx="91685" cy="169122"/>
          </a:xfrm>
          <a:custGeom>
            <a:avLst/>
            <a:gdLst/>
            <a:ahLst/>
            <a:cxnLst/>
            <a:rect l="l" t="t" r="r" b="b"/>
            <a:pathLst>
              <a:path w="444" h="819" extrusionOk="0">
                <a:moveTo>
                  <a:pt x="338" y="0"/>
                </a:moveTo>
                <a:cubicBezTo>
                  <a:pt x="305" y="0"/>
                  <a:pt x="274" y="23"/>
                  <a:pt x="264" y="53"/>
                </a:cubicBezTo>
                <a:cubicBezTo>
                  <a:pt x="174" y="268"/>
                  <a:pt x="91" y="496"/>
                  <a:pt x="8" y="703"/>
                </a:cubicBezTo>
                <a:cubicBezTo>
                  <a:pt x="1" y="710"/>
                  <a:pt x="1" y="717"/>
                  <a:pt x="1" y="731"/>
                </a:cubicBezTo>
                <a:cubicBezTo>
                  <a:pt x="1" y="759"/>
                  <a:pt x="21" y="800"/>
                  <a:pt x="56" y="814"/>
                </a:cubicBezTo>
                <a:cubicBezTo>
                  <a:pt x="65" y="817"/>
                  <a:pt x="73" y="818"/>
                  <a:pt x="82" y="818"/>
                </a:cubicBezTo>
                <a:cubicBezTo>
                  <a:pt x="116" y="818"/>
                  <a:pt x="150" y="797"/>
                  <a:pt x="167" y="759"/>
                </a:cubicBezTo>
                <a:cubicBezTo>
                  <a:pt x="243" y="558"/>
                  <a:pt x="333" y="337"/>
                  <a:pt x="416" y="122"/>
                </a:cubicBezTo>
                <a:cubicBezTo>
                  <a:pt x="444" y="81"/>
                  <a:pt x="416" y="25"/>
                  <a:pt x="374" y="11"/>
                </a:cubicBezTo>
                <a:cubicBezTo>
                  <a:pt x="363" y="4"/>
                  <a:pt x="350" y="0"/>
                  <a:pt x="338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3" name="Google Shape;1533;p31"/>
          <p:cNvSpPr/>
          <p:nvPr/>
        </p:nvSpPr>
        <p:spPr>
          <a:xfrm rot="2880928">
            <a:off x="5912729" y="4514483"/>
            <a:ext cx="93130" cy="166644"/>
          </a:xfrm>
          <a:custGeom>
            <a:avLst/>
            <a:gdLst/>
            <a:ahLst/>
            <a:cxnLst/>
            <a:rect l="l" t="t" r="r" b="b"/>
            <a:pathLst>
              <a:path w="451" h="807" extrusionOk="0">
                <a:moveTo>
                  <a:pt x="82" y="1"/>
                </a:moveTo>
                <a:cubicBezTo>
                  <a:pt x="73" y="1"/>
                  <a:pt x="64" y="2"/>
                  <a:pt x="56" y="5"/>
                </a:cubicBezTo>
                <a:cubicBezTo>
                  <a:pt x="21" y="12"/>
                  <a:pt x="0" y="47"/>
                  <a:pt x="0" y="81"/>
                </a:cubicBezTo>
                <a:cubicBezTo>
                  <a:pt x="0" y="95"/>
                  <a:pt x="0" y="109"/>
                  <a:pt x="14" y="116"/>
                </a:cubicBezTo>
                <a:cubicBezTo>
                  <a:pt x="97" y="337"/>
                  <a:pt x="187" y="552"/>
                  <a:pt x="277" y="759"/>
                </a:cubicBezTo>
                <a:cubicBezTo>
                  <a:pt x="293" y="791"/>
                  <a:pt x="324" y="806"/>
                  <a:pt x="356" y="806"/>
                </a:cubicBezTo>
                <a:cubicBezTo>
                  <a:pt x="367" y="806"/>
                  <a:pt x="378" y="804"/>
                  <a:pt x="388" y="801"/>
                </a:cubicBezTo>
                <a:cubicBezTo>
                  <a:pt x="436" y="787"/>
                  <a:pt x="450" y="732"/>
                  <a:pt x="436" y="690"/>
                </a:cubicBezTo>
                <a:cubicBezTo>
                  <a:pt x="340" y="483"/>
                  <a:pt x="250" y="275"/>
                  <a:pt x="167" y="60"/>
                </a:cubicBezTo>
                <a:cubicBezTo>
                  <a:pt x="150" y="22"/>
                  <a:pt x="116" y="1"/>
                  <a:pt x="8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4" name="Google Shape;1534;p31"/>
          <p:cNvSpPr/>
          <p:nvPr/>
        </p:nvSpPr>
        <p:spPr>
          <a:xfrm rot="2880928">
            <a:off x="7685690" y="3046366"/>
            <a:ext cx="75785" cy="115845"/>
          </a:xfrm>
          <a:custGeom>
            <a:avLst/>
            <a:gdLst/>
            <a:ahLst/>
            <a:cxnLst/>
            <a:rect l="l" t="t" r="r" b="b"/>
            <a:pathLst>
              <a:path w="367" h="561" extrusionOk="0">
                <a:moveTo>
                  <a:pt x="273" y="0"/>
                </a:moveTo>
                <a:cubicBezTo>
                  <a:pt x="239" y="0"/>
                  <a:pt x="204" y="17"/>
                  <a:pt x="194" y="54"/>
                </a:cubicBezTo>
                <a:lnTo>
                  <a:pt x="14" y="441"/>
                </a:lnTo>
                <a:cubicBezTo>
                  <a:pt x="0" y="448"/>
                  <a:pt x="0" y="469"/>
                  <a:pt x="0" y="476"/>
                </a:cubicBezTo>
                <a:cubicBezTo>
                  <a:pt x="0" y="511"/>
                  <a:pt x="21" y="538"/>
                  <a:pt x="55" y="552"/>
                </a:cubicBezTo>
                <a:cubicBezTo>
                  <a:pt x="67" y="558"/>
                  <a:pt x="79" y="560"/>
                  <a:pt x="91" y="560"/>
                </a:cubicBezTo>
                <a:cubicBezTo>
                  <a:pt x="124" y="560"/>
                  <a:pt x="156" y="541"/>
                  <a:pt x="166" y="511"/>
                </a:cubicBezTo>
                <a:lnTo>
                  <a:pt x="346" y="123"/>
                </a:lnTo>
                <a:cubicBezTo>
                  <a:pt x="367" y="75"/>
                  <a:pt x="346" y="26"/>
                  <a:pt x="305" y="5"/>
                </a:cubicBezTo>
                <a:cubicBezTo>
                  <a:pt x="294" y="2"/>
                  <a:pt x="284" y="0"/>
                  <a:pt x="273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5" name="Google Shape;1535;p31"/>
          <p:cNvSpPr/>
          <p:nvPr/>
        </p:nvSpPr>
        <p:spPr>
          <a:xfrm rot="2880928">
            <a:off x="5823088" y="4730063"/>
            <a:ext cx="97260" cy="148678"/>
          </a:xfrm>
          <a:custGeom>
            <a:avLst/>
            <a:gdLst/>
            <a:ahLst/>
            <a:cxnLst/>
            <a:rect l="l" t="t" r="r" b="b"/>
            <a:pathLst>
              <a:path w="471" h="720" extrusionOk="0">
                <a:moveTo>
                  <a:pt x="90" y="0"/>
                </a:moveTo>
                <a:cubicBezTo>
                  <a:pt x="78" y="0"/>
                  <a:pt x="67" y="3"/>
                  <a:pt x="56" y="8"/>
                </a:cubicBezTo>
                <a:cubicBezTo>
                  <a:pt x="21" y="22"/>
                  <a:pt x="0" y="50"/>
                  <a:pt x="0" y="84"/>
                </a:cubicBezTo>
                <a:cubicBezTo>
                  <a:pt x="0" y="105"/>
                  <a:pt x="14" y="112"/>
                  <a:pt x="0" y="126"/>
                </a:cubicBezTo>
                <a:cubicBezTo>
                  <a:pt x="97" y="320"/>
                  <a:pt x="194" y="500"/>
                  <a:pt x="284" y="673"/>
                </a:cubicBezTo>
                <a:cubicBezTo>
                  <a:pt x="303" y="701"/>
                  <a:pt x="335" y="720"/>
                  <a:pt x="367" y="720"/>
                </a:cubicBezTo>
                <a:cubicBezTo>
                  <a:pt x="381" y="720"/>
                  <a:pt x="396" y="716"/>
                  <a:pt x="409" y="707"/>
                </a:cubicBezTo>
                <a:cubicBezTo>
                  <a:pt x="450" y="680"/>
                  <a:pt x="471" y="631"/>
                  <a:pt x="443" y="590"/>
                </a:cubicBezTo>
                <a:cubicBezTo>
                  <a:pt x="346" y="417"/>
                  <a:pt x="256" y="230"/>
                  <a:pt x="166" y="50"/>
                </a:cubicBezTo>
                <a:cubicBezTo>
                  <a:pt x="151" y="19"/>
                  <a:pt x="121" y="0"/>
                  <a:pt x="90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6" name="Google Shape;1536;p31"/>
          <p:cNvSpPr/>
          <p:nvPr/>
        </p:nvSpPr>
        <p:spPr>
          <a:xfrm rot="2880928">
            <a:off x="7917783" y="2963894"/>
            <a:ext cx="95815" cy="148678"/>
          </a:xfrm>
          <a:custGeom>
            <a:avLst/>
            <a:gdLst/>
            <a:ahLst/>
            <a:cxnLst/>
            <a:rect l="l" t="t" r="r" b="b"/>
            <a:pathLst>
              <a:path w="464" h="720" extrusionOk="0">
                <a:moveTo>
                  <a:pt x="358" y="1"/>
                </a:moveTo>
                <a:cubicBezTo>
                  <a:pt x="329" y="1"/>
                  <a:pt x="302" y="18"/>
                  <a:pt x="284" y="49"/>
                </a:cubicBezTo>
                <a:cubicBezTo>
                  <a:pt x="187" y="222"/>
                  <a:pt x="104" y="402"/>
                  <a:pt x="7" y="582"/>
                </a:cubicBezTo>
                <a:cubicBezTo>
                  <a:pt x="0" y="603"/>
                  <a:pt x="0" y="610"/>
                  <a:pt x="0" y="624"/>
                </a:cubicBezTo>
                <a:cubicBezTo>
                  <a:pt x="0" y="665"/>
                  <a:pt x="14" y="686"/>
                  <a:pt x="49" y="707"/>
                </a:cubicBezTo>
                <a:cubicBezTo>
                  <a:pt x="60" y="715"/>
                  <a:pt x="73" y="719"/>
                  <a:pt x="86" y="719"/>
                </a:cubicBezTo>
                <a:cubicBezTo>
                  <a:pt x="115" y="719"/>
                  <a:pt x="145" y="701"/>
                  <a:pt x="159" y="672"/>
                </a:cubicBezTo>
                <a:cubicBezTo>
                  <a:pt x="249" y="485"/>
                  <a:pt x="346" y="312"/>
                  <a:pt x="436" y="132"/>
                </a:cubicBezTo>
                <a:cubicBezTo>
                  <a:pt x="464" y="91"/>
                  <a:pt x="450" y="42"/>
                  <a:pt x="402" y="15"/>
                </a:cubicBezTo>
                <a:cubicBezTo>
                  <a:pt x="387" y="5"/>
                  <a:pt x="372" y="1"/>
                  <a:pt x="358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7" name="Google Shape;1537;p31"/>
          <p:cNvSpPr/>
          <p:nvPr/>
        </p:nvSpPr>
        <p:spPr>
          <a:xfrm rot="2880928">
            <a:off x="5752066" y="4987390"/>
            <a:ext cx="87555" cy="110889"/>
          </a:xfrm>
          <a:custGeom>
            <a:avLst/>
            <a:gdLst/>
            <a:ahLst/>
            <a:cxnLst/>
            <a:rect l="l" t="t" r="r" b="b"/>
            <a:pathLst>
              <a:path w="424" h="537" extrusionOk="0">
                <a:moveTo>
                  <a:pt x="85" y="0"/>
                </a:moveTo>
                <a:cubicBezTo>
                  <a:pt x="71" y="0"/>
                  <a:pt x="56" y="4"/>
                  <a:pt x="42" y="13"/>
                </a:cubicBezTo>
                <a:cubicBezTo>
                  <a:pt x="15" y="20"/>
                  <a:pt x="1" y="55"/>
                  <a:pt x="1" y="82"/>
                </a:cubicBezTo>
                <a:cubicBezTo>
                  <a:pt x="1" y="96"/>
                  <a:pt x="8" y="117"/>
                  <a:pt x="15" y="131"/>
                </a:cubicBezTo>
                <a:lnTo>
                  <a:pt x="250" y="498"/>
                </a:lnTo>
                <a:cubicBezTo>
                  <a:pt x="268" y="524"/>
                  <a:pt x="294" y="537"/>
                  <a:pt x="322" y="537"/>
                </a:cubicBezTo>
                <a:cubicBezTo>
                  <a:pt x="337" y="537"/>
                  <a:pt x="353" y="533"/>
                  <a:pt x="368" y="525"/>
                </a:cubicBezTo>
                <a:cubicBezTo>
                  <a:pt x="416" y="498"/>
                  <a:pt x="423" y="442"/>
                  <a:pt x="395" y="401"/>
                </a:cubicBezTo>
                <a:lnTo>
                  <a:pt x="160" y="41"/>
                </a:lnTo>
                <a:cubicBezTo>
                  <a:pt x="146" y="17"/>
                  <a:pt x="116" y="0"/>
                  <a:pt x="85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8" name="Google Shape;1538;p31"/>
          <p:cNvSpPr/>
          <p:nvPr/>
        </p:nvSpPr>
        <p:spPr>
          <a:xfrm rot="2880928">
            <a:off x="8128613" y="2904705"/>
            <a:ext cx="108824" cy="162307"/>
          </a:xfrm>
          <a:custGeom>
            <a:avLst/>
            <a:gdLst/>
            <a:ahLst/>
            <a:cxnLst/>
            <a:rect l="l" t="t" r="r" b="b"/>
            <a:pathLst>
              <a:path w="527" h="786" extrusionOk="0">
                <a:moveTo>
                  <a:pt x="423" y="1"/>
                </a:moveTo>
                <a:cubicBezTo>
                  <a:pt x="392" y="1"/>
                  <a:pt x="361" y="16"/>
                  <a:pt x="347" y="45"/>
                </a:cubicBezTo>
                <a:cubicBezTo>
                  <a:pt x="229" y="245"/>
                  <a:pt x="118" y="453"/>
                  <a:pt x="8" y="654"/>
                </a:cubicBezTo>
                <a:cubicBezTo>
                  <a:pt x="1" y="668"/>
                  <a:pt x="1" y="681"/>
                  <a:pt x="1" y="695"/>
                </a:cubicBezTo>
                <a:cubicBezTo>
                  <a:pt x="1" y="723"/>
                  <a:pt x="8" y="758"/>
                  <a:pt x="49" y="771"/>
                </a:cubicBezTo>
                <a:cubicBezTo>
                  <a:pt x="63" y="781"/>
                  <a:pt x="79" y="785"/>
                  <a:pt x="95" y="785"/>
                </a:cubicBezTo>
                <a:cubicBezTo>
                  <a:pt x="125" y="785"/>
                  <a:pt x="156" y="769"/>
                  <a:pt x="174" y="737"/>
                </a:cubicBezTo>
                <a:cubicBezTo>
                  <a:pt x="278" y="543"/>
                  <a:pt x="388" y="335"/>
                  <a:pt x="499" y="135"/>
                </a:cubicBezTo>
                <a:cubicBezTo>
                  <a:pt x="527" y="93"/>
                  <a:pt x="506" y="38"/>
                  <a:pt x="464" y="10"/>
                </a:cubicBezTo>
                <a:cubicBezTo>
                  <a:pt x="452" y="4"/>
                  <a:pt x="437" y="1"/>
                  <a:pt x="423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9" name="Google Shape;1539;p31"/>
          <p:cNvSpPr/>
          <p:nvPr/>
        </p:nvSpPr>
        <p:spPr>
          <a:xfrm rot="2880928">
            <a:off x="8375942" y="2872202"/>
            <a:ext cx="81773" cy="116258"/>
          </a:xfrm>
          <a:custGeom>
            <a:avLst/>
            <a:gdLst/>
            <a:ahLst/>
            <a:cxnLst/>
            <a:rect l="l" t="t" r="r" b="b"/>
            <a:pathLst>
              <a:path w="396" h="563" extrusionOk="0">
                <a:moveTo>
                  <a:pt x="292" y="1"/>
                </a:moveTo>
                <a:cubicBezTo>
                  <a:pt x="263" y="1"/>
                  <a:pt x="234" y="20"/>
                  <a:pt x="215" y="48"/>
                </a:cubicBezTo>
                <a:lnTo>
                  <a:pt x="8" y="429"/>
                </a:lnTo>
                <a:cubicBezTo>
                  <a:pt x="1" y="450"/>
                  <a:pt x="1" y="456"/>
                  <a:pt x="1" y="470"/>
                </a:cubicBezTo>
                <a:cubicBezTo>
                  <a:pt x="1" y="498"/>
                  <a:pt x="14" y="526"/>
                  <a:pt x="42" y="553"/>
                </a:cubicBezTo>
                <a:cubicBezTo>
                  <a:pt x="55" y="560"/>
                  <a:pt x="69" y="563"/>
                  <a:pt x="83" y="563"/>
                </a:cubicBezTo>
                <a:cubicBezTo>
                  <a:pt x="115" y="563"/>
                  <a:pt x="145" y="547"/>
                  <a:pt x="160" y="519"/>
                </a:cubicBezTo>
                <a:lnTo>
                  <a:pt x="367" y="138"/>
                </a:lnTo>
                <a:cubicBezTo>
                  <a:pt x="395" y="90"/>
                  <a:pt x="381" y="41"/>
                  <a:pt x="333" y="14"/>
                </a:cubicBezTo>
                <a:cubicBezTo>
                  <a:pt x="320" y="5"/>
                  <a:pt x="306" y="1"/>
                  <a:pt x="292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0" name="Google Shape;1540;p31"/>
          <p:cNvSpPr/>
          <p:nvPr/>
        </p:nvSpPr>
        <p:spPr>
          <a:xfrm rot="2880928">
            <a:off x="8609668" y="2799961"/>
            <a:ext cx="98706" cy="147646"/>
          </a:xfrm>
          <a:custGeom>
            <a:avLst/>
            <a:gdLst/>
            <a:ahLst/>
            <a:cxnLst/>
            <a:rect l="l" t="t" r="r" b="b"/>
            <a:pathLst>
              <a:path w="478" h="715" extrusionOk="0">
                <a:moveTo>
                  <a:pt x="374" y="0"/>
                </a:moveTo>
                <a:cubicBezTo>
                  <a:pt x="343" y="0"/>
                  <a:pt x="312" y="16"/>
                  <a:pt x="298" y="44"/>
                </a:cubicBezTo>
                <a:cubicBezTo>
                  <a:pt x="201" y="217"/>
                  <a:pt x="104" y="404"/>
                  <a:pt x="14" y="577"/>
                </a:cubicBezTo>
                <a:cubicBezTo>
                  <a:pt x="0" y="591"/>
                  <a:pt x="0" y="598"/>
                  <a:pt x="0" y="619"/>
                </a:cubicBezTo>
                <a:cubicBezTo>
                  <a:pt x="0" y="646"/>
                  <a:pt x="21" y="681"/>
                  <a:pt x="49" y="702"/>
                </a:cubicBezTo>
                <a:cubicBezTo>
                  <a:pt x="62" y="710"/>
                  <a:pt x="76" y="714"/>
                  <a:pt x="89" y="714"/>
                </a:cubicBezTo>
                <a:cubicBezTo>
                  <a:pt x="119" y="714"/>
                  <a:pt x="147" y="696"/>
                  <a:pt x="166" y="667"/>
                </a:cubicBezTo>
                <a:cubicBezTo>
                  <a:pt x="263" y="487"/>
                  <a:pt x="360" y="314"/>
                  <a:pt x="450" y="134"/>
                </a:cubicBezTo>
                <a:cubicBezTo>
                  <a:pt x="478" y="93"/>
                  <a:pt x="464" y="37"/>
                  <a:pt x="416" y="10"/>
                </a:cubicBezTo>
                <a:cubicBezTo>
                  <a:pt x="403" y="3"/>
                  <a:pt x="389" y="0"/>
                  <a:pt x="374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1" name="Google Shape;1541;p31"/>
          <p:cNvSpPr/>
          <p:nvPr/>
        </p:nvSpPr>
        <p:spPr>
          <a:xfrm rot="2880928">
            <a:off x="8826793" y="2736021"/>
            <a:ext cx="101597" cy="162720"/>
          </a:xfrm>
          <a:custGeom>
            <a:avLst/>
            <a:gdLst/>
            <a:ahLst/>
            <a:cxnLst/>
            <a:rect l="l" t="t" r="r" b="b"/>
            <a:pathLst>
              <a:path w="492" h="788" extrusionOk="0">
                <a:moveTo>
                  <a:pt x="397" y="0"/>
                </a:moveTo>
                <a:cubicBezTo>
                  <a:pt x="363" y="0"/>
                  <a:pt x="329" y="16"/>
                  <a:pt x="319" y="47"/>
                </a:cubicBezTo>
                <a:cubicBezTo>
                  <a:pt x="222" y="247"/>
                  <a:pt x="118" y="455"/>
                  <a:pt x="8" y="663"/>
                </a:cubicBezTo>
                <a:cubicBezTo>
                  <a:pt x="1" y="683"/>
                  <a:pt x="1" y="690"/>
                  <a:pt x="1" y="704"/>
                </a:cubicBezTo>
                <a:cubicBezTo>
                  <a:pt x="1" y="739"/>
                  <a:pt x="14" y="766"/>
                  <a:pt x="49" y="773"/>
                </a:cubicBezTo>
                <a:cubicBezTo>
                  <a:pt x="61" y="783"/>
                  <a:pt x="75" y="788"/>
                  <a:pt x="90" y="788"/>
                </a:cubicBezTo>
                <a:cubicBezTo>
                  <a:pt x="118" y="788"/>
                  <a:pt x="146" y="771"/>
                  <a:pt x="160" y="739"/>
                </a:cubicBezTo>
                <a:cubicBezTo>
                  <a:pt x="277" y="524"/>
                  <a:pt x="381" y="317"/>
                  <a:pt x="471" y="116"/>
                </a:cubicBezTo>
                <a:cubicBezTo>
                  <a:pt x="492" y="74"/>
                  <a:pt x="471" y="26"/>
                  <a:pt x="430" y="5"/>
                </a:cubicBezTo>
                <a:cubicBezTo>
                  <a:pt x="419" y="2"/>
                  <a:pt x="408" y="0"/>
                  <a:pt x="397" y="0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2" name="Google Shape;1542;p31"/>
          <p:cNvSpPr/>
          <p:nvPr/>
        </p:nvSpPr>
        <p:spPr>
          <a:xfrm rot="2880928">
            <a:off x="9070939" y="2688527"/>
            <a:ext cx="73100" cy="117291"/>
          </a:xfrm>
          <a:custGeom>
            <a:avLst/>
            <a:gdLst/>
            <a:ahLst/>
            <a:cxnLst/>
            <a:rect l="l" t="t" r="r" b="b"/>
            <a:pathLst>
              <a:path w="354" h="568" extrusionOk="0">
                <a:moveTo>
                  <a:pt x="257" y="1"/>
                </a:moveTo>
                <a:cubicBezTo>
                  <a:pt x="225" y="1"/>
                  <a:pt x="195" y="20"/>
                  <a:pt x="180" y="51"/>
                </a:cubicBezTo>
                <a:cubicBezTo>
                  <a:pt x="132" y="189"/>
                  <a:pt x="69" y="320"/>
                  <a:pt x="7" y="452"/>
                </a:cubicBezTo>
                <a:cubicBezTo>
                  <a:pt x="0" y="459"/>
                  <a:pt x="0" y="473"/>
                  <a:pt x="0" y="487"/>
                </a:cubicBezTo>
                <a:cubicBezTo>
                  <a:pt x="0" y="521"/>
                  <a:pt x="14" y="556"/>
                  <a:pt x="49" y="563"/>
                </a:cubicBezTo>
                <a:cubicBezTo>
                  <a:pt x="61" y="566"/>
                  <a:pt x="73" y="568"/>
                  <a:pt x="85" y="568"/>
                </a:cubicBezTo>
                <a:cubicBezTo>
                  <a:pt x="120" y="568"/>
                  <a:pt x="151" y="552"/>
                  <a:pt x="166" y="521"/>
                </a:cubicBezTo>
                <a:cubicBezTo>
                  <a:pt x="222" y="390"/>
                  <a:pt x="277" y="251"/>
                  <a:pt x="339" y="120"/>
                </a:cubicBezTo>
                <a:cubicBezTo>
                  <a:pt x="353" y="78"/>
                  <a:pt x="339" y="23"/>
                  <a:pt x="291" y="9"/>
                </a:cubicBezTo>
                <a:cubicBezTo>
                  <a:pt x="280" y="4"/>
                  <a:pt x="268" y="1"/>
                  <a:pt x="257" y="1"/>
                </a:cubicBezTo>
                <a:close/>
              </a:path>
            </a:pathLst>
          </a:custGeom>
          <a:solidFill>
            <a:srgbClr val="8585A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43" name="Google Shape;1543;p31"/>
          <p:cNvGrpSpPr/>
          <p:nvPr/>
        </p:nvGrpSpPr>
        <p:grpSpPr>
          <a:xfrm>
            <a:off x="-205771" y="43976"/>
            <a:ext cx="4281571" cy="3400840"/>
            <a:chOff x="-205771" y="43976"/>
            <a:chExt cx="4281571" cy="3400840"/>
          </a:xfrm>
        </p:grpSpPr>
        <p:sp>
          <p:nvSpPr>
            <p:cNvPr id="1544" name="Google Shape;1544;p31"/>
            <p:cNvSpPr/>
            <p:nvPr/>
          </p:nvSpPr>
          <p:spPr>
            <a:xfrm rot="3317691" flipH="1">
              <a:off x="2115856" y="2727122"/>
              <a:ext cx="40060" cy="163339"/>
            </a:xfrm>
            <a:custGeom>
              <a:avLst/>
              <a:gdLst/>
              <a:ahLst/>
              <a:cxnLst/>
              <a:rect l="l" t="t" r="r" b="b"/>
              <a:pathLst>
                <a:path w="194" h="791" extrusionOk="0">
                  <a:moveTo>
                    <a:pt x="97" y="1"/>
                  </a:moveTo>
                  <a:cubicBezTo>
                    <a:pt x="49" y="1"/>
                    <a:pt x="14" y="33"/>
                    <a:pt x="14" y="78"/>
                  </a:cubicBezTo>
                  <a:cubicBezTo>
                    <a:pt x="7" y="278"/>
                    <a:pt x="0" y="486"/>
                    <a:pt x="0" y="687"/>
                  </a:cubicBezTo>
                  <a:cubicBezTo>
                    <a:pt x="0" y="735"/>
                    <a:pt x="42" y="770"/>
                    <a:pt x="83" y="790"/>
                  </a:cubicBezTo>
                  <a:cubicBezTo>
                    <a:pt x="125" y="790"/>
                    <a:pt x="173" y="756"/>
                    <a:pt x="173" y="700"/>
                  </a:cubicBezTo>
                  <a:cubicBezTo>
                    <a:pt x="173" y="493"/>
                    <a:pt x="180" y="292"/>
                    <a:pt x="187" y="98"/>
                  </a:cubicBezTo>
                  <a:cubicBezTo>
                    <a:pt x="194" y="43"/>
                    <a:pt x="159" y="1"/>
                    <a:pt x="111" y="1"/>
                  </a:cubicBezTo>
                  <a:cubicBezTo>
                    <a:pt x="106" y="1"/>
                    <a:pt x="101" y="1"/>
                    <a:pt x="9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31"/>
            <p:cNvSpPr/>
            <p:nvPr/>
          </p:nvSpPr>
          <p:spPr>
            <a:xfrm rot="3317691" flipH="1">
              <a:off x="1909151" y="2883404"/>
              <a:ext cx="41712" cy="127409"/>
            </a:xfrm>
            <a:custGeom>
              <a:avLst/>
              <a:gdLst/>
              <a:ahLst/>
              <a:cxnLst/>
              <a:rect l="l" t="t" r="r" b="b"/>
              <a:pathLst>
                <a:path w="202" h="617" extrusionOk="0">
                  <a:moveTo>
                    <a:pt x="91" y="1"/>
                  </a:moveTo>
                  <a:cubicBezTo>
                    <a:pt x="35" y="1"/>
                    <a:pt x="1" y="42"/>
                    <a:pt x="1" y="91"/>
                  </a:cubicBezTo>
                  <a:cubicBezTo>
                    <a:pt x="1" y="243"/>
                    <a:pt x="8" y="381"/>
                    <a:pt x="29" y="540"/>
                  </a:cubicBezTo>
                  <a:cubicBezTo>
                    <a:pt x="35" y="582"/>
                    <a:pt x="70" y="617"/>
                    <a:pt x="119" y="617"/>
                  </a:cubicBezTo>
                  <a:cubicBezTo>
                    <a:pt x="167" y="610"/>
                    <a:pt x="202" y="561"/>
                    <a:pt x="202" y="520"/>
                  </a:cubicBezTo>
                  <a:cubicBezTo>
                    <a:pt x="195" y="374"/>
                    <a:pt x="181" y="229"/>
                    <a:pt x="174" y="91"/>
                  </a:cubicBezTo>
                  <a:cubicBezTo>
                    <a:pt x="174" y="35"/>
                    <a:pt x="139" y="1"/>
                    <a:pt x="91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31"/>
            <p:cNvSpPr/>
            <p:nvPr/>
          </p:nvSpPr>
          <p:spPr>
            <a:xfrm rot="3317691" flipH="1">
              <a:off x="2284903" y="2580031"/>
              <a:ext cx="51624" cy="177175"/>
            </a:xfrm>
            <a:custGeom>
              <a:avLst/>
              <a:gdLst/>
              <a:ahLst/>
              <a:cxnLst/>
              <a:rect l="l" t="t" r="r" b="b"/>
              <a:pathLst>
                <a:path w="250" h="858" extrusionOk="0">
                  <a:moveTo>
                    <a:pt x="155" y="0"/>
                  </a:moveTo>
                  <a:cubicBezTo>
                    <a:pt x="120" y="0"/>
                    <a:pt x="88" y="30"/>
                    <a:pt x="77" y="66"/>
                  </a:cubicBezTo>
                  <a:cubicBezTo>
                    <a:pt x="42" y="301"/>
                    <a:pt x="21" y="529"/>
                    <a:pt x="0" y="771"/>
                  </a:cubicBezTo>
                  <a:cubicBezTo>
                    <a:pt x="0" y="813"/>
                    <a:pt x="35" y="848"/>
                    <a:pt x="70" y="855"/>
                  </a:cubicBezTo>
                  <a:cubicBezTo>
                    <a:pt x="78" y="857"/>
                    <a:pt x="86" y="858"/>
                    <a:pt x="93" y="858"/>
                  </a:cubicBezTo>
                  <a:cubicBezTo>
                    <a:pt x="137" y="858"/>
                    <a:pt x="167" y="825"/>
                    <a:pt x="167" y="778"/>
                  </a:cubicBezTo>
                  <a:cubicBezTo>
                    <a:pt x="180" y="550"/>
                    <a:pt x="208" y="322"/>
                    <a:pt x="243" y="93"/>
                  </a:cubicBezTo>
                  <a:cubicBezTo>
                    <a:pt x="250" y="52"/>
                    <a:pt x="215" y="10"/>
                    <a:pt x="173" y="3"/>
                  </a:cubicBezTo>
                  <a:cubicBezTo>
                    <a:pt x="167" y="1"/>
                    <a:pt x="161" y="0"/>
                    <a:pt x="15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31"/>
            <p:cNvSpPr/>
            <p:nvPr/>
          </p:nvSpPr>
          <p:spPr>
            <a:xfrm rot="3317691" flipH="1">
              <a:off x="1690556" y="2974813"/>
              <a:ext cx="57406" cy="179240"/>
            </a:xfrm>
            <a:custGeom>
              <a:avLst/>
              <a:gdLst/>
              <a:ahLst/>
              <a:cxnLst/>
              <a:rect l="l" t="t" r="r" b="b"/>
              <a:pathLst>
                <a:path w="278" h="868" extrusionOk="0">
                  <a:moveTo>
                    <a:pt x="95" y="1"/>
                  </a:moveTo>
                  <a:cubicBezTo>
                    <a:pt x="91" y="1"/>
                    <a:pt x="88" y="1"/>
                    <a:pt x="84" y="2"/>
                  </a:cubicBezTo>
                  <a:cubicBezTo>
                    <a:pt x="36" y="9"/>
                    <a:pt x="1" y="43"/>
                    <a:pt x="1" y="92"/>
                  </a:cubicBezTo>
                  <a:lnTo>
                    <a:pt x="1" y="106"/>
                  </a:lnTo>
                  <a:cubicBezTo>
                    <a:pt x="29" y="341"/>
                    <a:pt x="63" y="576"/>
                    <a:pt x="98" y="798"/>
                  </a:cubicBezTo>
                  <a:cubicBezTo>
                    <a:pt x="104" y="836"/>
                    <a:pt x="151" y="868"/>
                    <a:pt x="191" y="868"/>
                  </a:cubicBezTo>
                  <a:cubicBezTo>
                    <a:pt x="194" y="868"/>
                    <a:pt x="198" y="867"/>
                    <a:pt x="202" y="867"/>
                  </a:cubicBezTo>
                  <a:cubicBezTo>
                    <a:pt x="243" y="860"/>
                    <a:pt x="278" y="804"/>
                    <a:pt x="271" y="763"/>
                  </a:cubicBezTo>
                  <a:cubicBezTo>
                    <a:pt x="236" y="542"/>
                    <a:pt x="202" y="306"/>
                    <a:pt x="174" y="78"/>
                  </a:cubicBezTo>
                  <a:cubicBezTo>
                    <a:pt x="168" y="34"/>
                    <a:pt x="132" y="1"/>
                    <a:pt x="95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31"/>
            <p:cNvSpPr/>
            <p:nvPr/>
          </p:nvSpPr>
          <p:spPr>
            <a:xfrm rot="3317691" flipH="1">
              <a:off x="2457088" y="2438271"/>
              <a:ext cx="55961" cy="123485"/>
            </a:xfrm>
            <a:custGeom>
              <a:avLst/>
              <a:gdLst/>
              <a:ahLst/>
              <a:cxnLst/>
              <a:rect l="l" t="t" r="r" b="b"/>
              <a:pathLst>
                <a:path w="271" h="598" extrusionOk="0">
                  <a:moveTo>
                    <a:pt x="181" y="0"/>
                  </a:moveTo>
                  <a:cubicBezTo>
                    <a:pt x="142" y="0"/>
                    <a:pt x="97" y="27"/>
                    <a:pt x="90" y="70"/>
                  </a:cubicBezTo>
                  <a:cubicBezTo>
                    <a:pt x="63" y="209"/>
                    <a:pt x="28" y="354"/>
                    <a:pt x="0" y="493"/>
                  </a:cubicBezTo>
                  <a:lnTo>
                    <a:pt x="0" y="513"/>
                  </a:lnTo>
                  <a:cubicBezTo>
                    <a:pt x="0" y="555"/>
                    <a:pt x="28" y="589"/>
                    <a:pt x="70" y="596"/>
                  </a:cubicBezTo>
                  <a:cubicBezTo>
                    <a:pt x="74" y="597"/>
                    <a:pt x="79" y="597"/>
                    <a:pt x="84" y="597"/>
                  </a:cubicBezTo>
                  <a:cubicBezTo>
                    <a:pt x="132" y="597"/>
                    <a:pt x="167" y="565"/>
                    <a:pt x="173" y="527"/>
                  </a:cubicBezTo>
                  <a:cubicBezTo>
                    <a:pt x="201" y="382"/>
                    <a:pt x="229" y="243"/>
                    <a:pt x="263" y="105"/>
                  </a:cubicBezTo>
                  <a:cubicBezTo>
                    <a:pt x="270" y="63"/>
                    <a:pt x="236" y="8"/>
                    <a:pt x="194" y="1"/>
                  </a:cubicBezTo>
                  <a:cubicBezTo>
                    <a:pt x="190" y="0"/>
                    <a:pt x="186" y="0"/>
                    <a:pt x="18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31"/>
            <p:cNvSpPr/>
            <p:nvPr/>
          </p:nvSpPr>
          <p:spPr>
            <a:xfrm rot="3317691" flipH="1">
              <a:off x="1485409" y="3077121"/>
              <a:ext cx="64427" cy="157970"/>
            </a:xfrm>
            <a:custGeom>
              <a:avLst/>
              <a:gdLst/>
              <a:ahLst/>
              <a:cxnLst/>
              <a:rect l="l" t="t" r="r" b="b"/>
              <a:pathLst>
                <a:path w="312" h="765" extrusionOk="0">
                  <a:moveTo>
                    <a:pt x="84" y="1"/>
                  </a:moveTo>
                  <a:cubicBezTo>
                    <a:pt x="79" y="1"/>
                    <a:pt x="74" y="1"/>
                    <a:pt x="69" y="2"/>
                  </a:cubicBezTo>
                  <a:cubicBezTo>
                    <a:pt x="28" y="9"/>
                    <a:pt x="0" y="44"/>
                    <a:pt x="0" y="92"/>
                  </a:cubicBezTo>
                  <a:cubicBezTo>
                    <a:pt x="0" y="99"/>
                    <a:pt x="14" y="106"/>
                    <a:pt x="14" y="106"/>
                  </a:cubicBezTo>
                  <a:cubicBezTo>
                    <a:pt x="48" y="306"/>
                    <a:pt x="90" y="507"/>
                    <a:pt x="138" y="701"/>
                  </a:cubicBezTo>
                  <a:cubicBezTo>
                    <a:pt x="151" y="738"/>
                    <a:pt x="191" y="764"/>
                    <a:pt x="229" y="764"/>
                  </a:cubicBezTo>
                  <a:cubicBezTo>
                    <a:pt x="234" y="764"/>
                    <a:pt x="238" y="764"/>
                    <a:pt x="242" y="763"/>
                  </a:cubicBezTo>
                  <a:cubicBezTo>
                    <a:pt x="291" y="756"/>
                    <a:pt x="311" y="701"/>
                    <a:pt x="304" y="659"/>
                  </a:cubicBezTo>
                  <a:cubicBezTo>
                    <a:pt x="263" y="459"/>
                    <a:pt x="221" y="272"/>
                    <a:pt x="173" y="71"/>
                  </a:cubicBezTo>
                  <a:cubicBezTo>
                    <a:pt x="167" y="28"/>
                    <a:pt x="127" y="1"/>
                    <a:pt x="84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31"/>
            <p:cNvSpPr/>
            <p:nvPr/>
          </p:nvSpPr>
          <p:spPr>
            <a:xfrm rot="3317691" flipH="1">
              <a:off x="2609607" y="2233248"/>
              <a:ext cx="74546" cy="154667"/>
            </a:xfrm>
            <a:custGeom>
              <a:avLst/>
              <a:gdLst/>
              <a:ahLst/>
              <a:cxnLst/>
              <a:rect l="l" t="t" r="r" b="b"/>
              <a:pathLst>
                <a:path w="361" h="749" extrusionOk="0">
                  <a:moveTo>
                    <a:pt x="262" y="0"/>
                  </a:moveTo>
                  <a:cubicBezTo>
                    <a:pt x="226" y="0"/>
                    <a:pt x="197" y="20"/>
                    <a:pt x="180" y="53"/>
                  </a:cubicBezTo>
                  <a:cubicBezTo>
                    <a:pt x="153" y="143"/>
                    <a:pt x="118" y="226"/>
                    <a:pt x="97" y="323"/>
                  </a:cubicBezTo>
                  <a:cubicBezTo>
                    <a:pt x="63" y="427"/>
                    <a:pt x="28" y="530"/>
                    <a:pt x="0" y="634"/>
                  </a:cubicBezTo>
                  <a:lnTo>
                    <a:pt x="0" y="662"/>
                  </a:lnTo>
                  <a:cubicBezTo>
                    <a:pt x="0" y="696"/>
                    <a:pt x="14" y="731"/>
                    <a:pt x="56" y="745"/>
                  </a:cubicBezTo>
                  <a:cubicBezTo>
                    <a:pt x="64" y="747"/>
                    <a:pt x="73" y="749"/>
                    <a:pt x="81" y="749"/>
                  </a:cubicBezTo>
                  <a:cubicBezTo>
                    <a:pt x="118" y="749"/>
                    <a:pt x="148" y="724"/>
                    <a:pt x="160" y="690"/>
                  </a:cubicBezTo>
                  <a:cubicBezTo>
                    <a:pt x="194" y="593"/>
                    <a:pt x="222" y="489"/>
                    <a:pt x="256" y="385"/>
                  </a:cubicBezTo>
                  <a:cubicBezTo>
                    <a:pt x="284" y="295"/>
                    <a:pt x="319" y="205"/>
                    <a:pt x="346" y="115"/>
                  </a:cubicBezTo>
                  <a:cubicBezTo>
                    <a:pt x="360" y="67"/>
                    <a:pt x="333" y="25"/>
                    <a:pt x="291" y="4"/>
                  </a:cubicBezTo>
                  <a:cubicBezTo>
                    <a:pt x="281" y="2"/>
                    <a:pt x="271" y="0"/>
                    <a:pt x="262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31"/>
            <p:cNvSpPr/>
            <p:nvPr/>
          </p:nvSpPr>
          <p:spPr>
            <a:xfrm rot="3317691" flipH="1">
              <a:off x="1248071" y="3178032"/>
              <a:ext cx="64427" cy="121627"/>
            </a:xfrm>
            <a:custGeom>
              <a:avLst/>
              <a:gdLst/>
              <a:ahLst/>
              <a:cxnLst/>
              <a:rect l="l" t="t" r="r" b="b"/>
              <a:pathLst>
                <a:path w="312" h="589" extrusionOk="0">
                  <a:moveTo>
                    <a:pt x="88" y="0"/>
                  </a:moveTo>
                  <a:cubicBezTo>
                    <a:pt x="78" y="0"/>
                    <a:pt x="67" y="3"/>
                    <a:pt x="56" y="7"/>
                  </a:cubicBezTo>
                  <a:cubicBezTo>
                    <a:pt x="21" y="21"/>
                    <a:pt x="0" y="56"/>
                    <a:pt x="0" y="90"/>
                  </a:cubicBezTo>
                  <a:lnTo>
                    <a:pt x="0" y="118"/>
                  </a:lnTo>
                  <a:cubicBezTo>
                    <a:pt x="35" y="257"/>
                    <a:pt x="83" y="395"/>
                    <a:pt x="125" y="533"/>
                  </a:cubicBezTo>
                  <a:cubicBezTo>
                    <a:pt x="141" y="565"/>
                    <a:pt x="173" y="589"/>
                    <a:pt x="209" y="589"/>
                  </a:cubicBezTo>
                  <a:cubicBezTo>
                    <a:pt x="220" y="589"/>
                    <a:pt x="231" y="587"/>
                    <a:pt x="242" y="582"/>
                  </a:cubicBezTo>
                  <a:cubicBezTo>
                    <a:pt x="284" y="568"/>
                    <a:pt x="312" y="513"/>
                    <a:pt x="291" y="471"/>
                  </a:cubicBezTo>
                  <a:cubicBezTo>
                    <a:pt x="249" y="340"/>
                    <a:pt x="208" y="201"/>
                    <a:pt x="159" y="63"/>
                  </a:cubicBezTo>
                  <a:cubicBezTo>
                    <a:pt x="154" y="25"/>
                    <a:pt x="124" y="0"/>
                    <a:pt x="8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31"/>
            <p:cNvSpPr/>
            <p:nvPr/>
          </p:nvSpPr>
          <p:spPr>
            <a:xfrm rot="3317691" flipH="1">
              <a:off x="2731415" y="2045422"/>
              <a:ext cx="91685" cy="169121"/>
            </a:xfrm>
            <a:custGeom>
              <a:avLst/>
              <a:gdLst/>
              <a:ahLst/>
              <a:cxnLst/>
              <a:rect l="l" t="t" r="r" b="b"/>
              <a:pathLst>
                <a:path w="444" h="819" extrusionOk="0">
                  <a:moveTo>
                    <a:pt x="338" y="0"/>
                  </a:moveTo>
                  <a:cubicBezTo>
                    <a:pt x="305" y="0"/>
                    <a:pt x="274" y="23"/>
                    <a:pt x="264" y="53"/>
                  </a:cubicBezTo>
                  <a:cubicBezTo>
                    <a:pt x="174" y="268"/>
                    <a:pt x="91" y="496"/>
                    <a:pt x="8" y="703"/>
                  </a:cubicBezTo>
                  <a:cubicBezTo>
                    <a:pt x="1" y="710"/>
                    <a:pt x="1" y="717"/>
                    <a:pt x="1" y="731"/>
                  </a:cubicBezTo>
                  <a:cubicBezTo>
                    <a:pt x="1" y="759"/>
                    <a:pt x="21" y="800"/>
                    <a:pt x="56" y="814"/>
                  </a:cubicBezTo>
                  <a:cubicBezTo>
                    <a:pt x="65" y="817"/>
                    <a:pt x="73" y="818"/>
                    <a:pt x="82" y="818"/>
                  </a:cubicBezTo>
                  <a:cubicBezTo>
                    <a:pt x="116" y="818"/>
                    <a:pt x="150" y="797"/>
                    <a:pt x="167" y="759"/>
                  </a:cubicBezTo>
                  <a:cubicBezTo>
                    <a:pt x="243" y="558"/>
                    <a:pt x="333" y="337"/>
                    <a:pt x="416" y="122"/>
                  </a:cubicBezTo>
                  <a:cubicBezTo>
                    <a:pt x="444" y="81"/>
                    <a:pt x="416" y="25"/>
                    <a:pt x="374" y="11"/>
                  </a:cubicBezTo>
                  <a:cubicBezTo>
                    <a:pt x="363" y="4"/>
                    <a:pt x="350" y="0"/>
                    <a:pt x="338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31"/>
            <p:cNvSpPr/>
            <p:nvPr/>
          </p:nvSpPr>
          <p:spPr>
            <a:xfrm rot="3317691" flipH="1">
              <a:off x="1000799" y="3215989"/>
              <a:ext cx="93130" cy="166643"/>
            </a:xfrm>
            <a:custGeom>
              <a:avLst/>
              <a:gdLst/>
              <a:ahLst/>
              <a:cxnLst/>
              <a:rect l="l" t="t" r="r" b="b"/>
              <a:pathLst>
                <a:path w="451" h="807" extrusionOk="0">
                  <a:moveTo>
                    <a:pt x="82" y="1"/>
                  </a:moveTo>
                  <a:cubicBezTo>
                    <a:pt x="73" y="1"/>
                    <a:pt x="64" y="2"/>
                    <a:pt x="56" y="5"/>
                  </a:cubicBezTo>
                  <a:cubicBezTo>
                    <a:pt x="21" y="12"/>
                    <a:pt x="0" y="47"/>
                    <a:pt x="0" y="81"/>
                  </a:cubicBezTo>
                  <a:cubicBezTo>
                    <a:pt x="0" y="95"/>
                    <a:pt x="0" y="109"/>
                    <a:pt x="14" y="116"/>
                  </a:cubicBezTo>
                  <a:cubicBezTo>
                    <a:pt x="97" y="337"/>
                    <a:pt x="187" y="552"/>
                    <a:pt x="277" y="759"/>
                  </a:cubicBezTo>
                  <a:cubicBezTo>
                    <a:pt x="293" y="791"/>
                    <a:pt x="324" y="806"/>
                    <a:pt x="356" y="806"/>
                  </a:cubicBezTo>
                  <a:cubicBezTo>
                    <a:pt x="367" y="806"/>
                    <a:pt x="378" y="804"/>
                    <a:pt x="388" y="801"/>
                  </a:cubicBezTo>
                  <a:cubicBezTo>
                    <a:pt x="436" y="787"/>
                    <a:pt x="450" y="732"/>
                    <a:pt x="436" y="690"/>
                  </a:cubicBezTo>
                  <a:cubicBezTo>
                    <a:pt x="340" y="483"/>
                    <a:pt x="250" y="275"/>
                    <a:pt x="167" y="60"/>
                  </a:cubicBezTo>
                  <a:cubicBezTo>
                    <a:pt x="150" y="22"/>
                    <a:pt x="116" y="1"/>
                    <a:pt x="8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31"/>
            <p:cNvSpPr/>
            <p:nvPr/>
          </p:nvSpPr>
          <p:spPr>
            <a:xfrm rot="3317691" flipH="1">
              <a:off x="2869047" y="1868332"/>
              <a:ext cx="75785" cy="115845"/>
            </a:xfrm>
            <a:custGeom>
              <a:avLst/>
              <a:gdLst/>
              <a:ahLst/>
              <a:cxnLst/>
              <a:rect l="l" t="t" r="r" b="b"/>
              <a:pathLst>
                <a:path w="367" h="561" extrusionOk="0">
                  <a:moveTo>
                    <a:pt x="273" y="0"/>
                  </a:moveTo>
                  <a:cubicBezTo>
                    <a:pt x="239" y="0"/>
                    <a:pt x="204" y="17"/>
                    <a:pt x="194" y="54"/>
                  </a:cubicBezTo>
                  <a:lnTo>
                    <a:pt x="14" y="441"/>
                  </a:lnTo>
                  <a:cubicBezTo>
                    <a:pt x="0" y="448"/>
                    <a:pt x="0" y="469"/>
                    <a:pt x="0" y="476"/>
                  </a:cubicBezTo>
                  <a:cubicBezTo>
                    <a:pt x="0" y="511"/>
                    <a:pt x="21" y="538"/>
                    <a:pt x="55" y="552"/>
                  </a:cubicBezTo>
                  <a:cubicBezTo>
                    <a:pt x="67" y="558"/>
                    <a:pt x="79" y="560"/>
                    <a:pt x="91" y="560"/>
                  </a:cubicBezTo>
                  <a:cubicBezTo>
                    <a:pt x="124" y="560"/>
                    <a:pt x="156" y="541"/>
                    <a:pt x="166" y="511"/>
                  </a:cubicBezTo>
                  <a:lnTo>
                    <a:pt x="346" y="123"/>
                  </a:lnTo>
                  <a:cubicBezTo>
                    <a:pt x="367" y="75"/>
                    <a:pt x="346" y="26"/>
                    <a:pt x="305" y="5"/>
                  </a:cubicBezTo>
                  <a:cubicBezTo>
                    <a:pt x="294" y="2"/>
                    <a:pt x="284" y="0"/>
                    <a:pt x="273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31"/>
            <p:cNvSpPr/>
            <p:nvPr/>
          </p:nvSpPr>
          <p:spPr>
            <a:xfrm rot="3317691" flipH="1">
              <a:off x="777523" y="3262631"/>
              <a:ext cx="97260" cy="148678"/>
            </a:xfrm>
            <a:custGeom>
              <a:avLst/>
              <a:gdLst/>
              <a:ahLst/>
              <a:cxnLst/>
              <a:rect l="l" t="t" r="r" b="b"/>
              <a:pathLst>
                <a:path w="471" h="720" extrusionOk="0">
                  <a:moveTo>
                    <a:pt x="90" y="0"/>
                  </a:moveTo>
                  <a:cubicBezTo>
                    <a:pt x="78" y="0"/>
                    <a:pt x="67" y="3"/>
                    <a:pt x="56" y="8"/>
                  </a:cubicBezTo>
                  <a:cubicBezTo>
                    <a:pt x="21" y="22"/>
                    <a:pt x="0" y="50"/>
                    <a:pt x="0" y="84"/>
                  </a:cubicBezTo>
                  <a:cubicBezTo>
                    <a:pt x="0" y="105"/>
                    <a:pt x="14" y="112"/>
                    <a:pt x="0" y="126"/>
                  </a:cubicBezTo>
                  <a:cubicBezTo>
                    <a:pt x="97" y="320"/>
                    <a:pt x="194" y="500"/>
                    <a:pt x="284" y="673"/>
                  </a:cubicBezTo>
                  <a:cubicBezTo>
                    <a:pt x="303" y="701"/>
                    <a:pt x="335" y="720"/>
                    <a:pt x="367" y="720"/>
                  </a:cubicBezTo>
                  <a:cubicBezTo>
                    <a:pt x="381" y="720"/>
                    <a:pt x="396" y="716"/>
                    <a:pt x="409" y="707"/>
                  </a:cubicBezTo>
                  <a:cubicBezTo>
                    <a:pt x="450" y="680"/>
                    <a:pt x="471" y="631"/>
                    <a:pt x="443" y="590"/>
                  </a:cubicBezTo>
                  <a:cubicBezTo>
                    <a:pt x="346" y="417"/>
                    <a:pt x="256" y="230"/>
                    <a:pt x="166" y="50"/>
                  </a:cubicBezTo>
                  <a:cubicBezTo>
                    <a:pt x="151" y="19"/>
                    <a:pt x="121" y="0"/>
                    <a:pt x="90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31"/>
            <p:cNvSpPr/>
            <p:nvPr/>
          </p:nvSpPr>
          <p:spPr>
            <a:xfrm rot="3317691" flipH="1">
              <a:off x="2979052" y="1631518"/>
              <a:ext cx="95815" cy="148678"/>
            </a:xfrm>
            <a:custGeom>
              <a:avLst/>
              <a:gdLst/>
              <a:ahLst/>
              <a:cxnLst/>
              <a:rect l="l" t="t" r="r" b="b"/>
              <a:pathLst>
                <a:path w="464" h="720" extrusionOk="0">
                  <a:moveTo>
                    <a:pt x="358" y="1"/>
                  </a:moveTo>
                  <a:cubicBezTo>
                    <a:pt x="329" y="1"/>
                    <a:pt x="302" y="18"/>
                    <a:pt x="284" y="49"/>
                  </a:cubicBezTo>
                  <a:cubicBezTo>
                    <a:pt x="187" y="222"/>
                    <a:pt x="104" y="402"/>
                    <a:pt x="7" y="582"/>
                  </a:cubicBezTo>
                  <a:cubicBezTo>
                    <a:pt x="0" y="603"/>
                    <a:pt x="0" y="610"/>
                    <a:pt x="0" y="624"/>
                  </a:cubicBezTo>
                  <a:cubicBezTo>
                    <a:pt x="0" y="665"/>
                    <a:pt x="14" y="686"/>
                    <a:pt x="49" y="707"/>
                  </a:cubicBezTo>
                  <a:cubicBezTo>
                    <a:pt x="60" y="715"/>
                    <a:pt x="73" y="719"/>
                    <a:pt x="86" y="719"/>
                  </a:cubicBezTo>
                  <a:cubicBezTo>
                    <a:pt x="115" y="719"/>
                    <a:pt x="145" y="701"/>
                    <a:pt x="159" y="672"/>
                  </a:cubicBezTo>
                  <a:cubicBezTo>
                    <a:pt x="249" y="485"/>
                    <a:pt x="346" y="312"/>
                    <a:pt x="436" y="132"/>
                  </a:cubicBezTo>
                  <a:cubicBezTo>
                    <a:pt x="464" y="91"/>
                    <a:pt x="450" y="42"/>
                    <a:pt x="402" y="15"/>
                  </a:cubicBezTo>
                  <a:cubicBezTo>
                    <a:pt x="387" y="5"/>
                    <a:pt x="372" y="1"/>
                    <a:pt x="35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31"/>
            <p:cNvSpPr/>
            <p:nvPr/>
          </p:nvSpPr>
          <p:spPr>
            <a:xfrm rot="3317691" flipH="1">
              <a:off x="532880" y="3300470"/>
              <a:ext cx="87555" cy="110889"/>
            </a:xfrm>
            <a:custGeom>
              <a:avLst/>
              <a:gdLst/>
              <a:ahLst/>
              <a:cxnLst/>
              <a:rect l="l" t="t" r="r" b="b"/>
              <a:pathLst>
                <a:path w="424" h="537" extrusionOk="0">
                  <a:moveTo>
                    <a:pt x="85" y="0"/>
                  </a:moveTo>
                  <a:cubicBezTo>
                    <a:pt x="71" y="0"/>
                    <a:pt x="56" y="4"/>
                    <a:pt x="42" y="13"/>
                  </a:cubicBezTo>
                  <a:cubicBezTo>
                    <a:pt x="15" y="20"/>
                    <a:pt x="1" y="55"/>
                    <a:pt x="1" y="82"/>
                  </a:cubicBezTo>
                  <a:cubicBezTo>
                    <a:pt x="1" y="96"/>
                    <a:pt x="8" y="117"/>
                    <a:pt x="15" y="131"/>
                  </a:cubicBezTo>
                  <a:lnTo>
                    <a:pt x="250" y="498"/>
                  </a:lnTo>
                  <a:cubicBezTo>
                    <a:pt x="268" y="524"/>
                    <a:pt x="294" y="537"/>
                    <a:pt x="322" y="537"/>
                  </a:cubicBezTo>
                  <a:cubicBezTo>
                    <a:pt x="337" y="537"/>
                    <a:pt x="353" y="533"/>
                    <a:pt x="368" y="525"/>
                  </a:cubicBezTo>
                  <a:cubicBezTo>
                    <a:pt x="416" y="498"/>
                    <a:pt x="423" y="442"/>
                    <a:pt x="395" y="401"/>
                  </a:cubicBezTo>
                  <a:lnTo>
                    <a:pt x="160" y="41"/>
                  </a:lnTo>
                  <a:cubicBezTo>
                    <a:pt x="146" y="17"/>
                    <a:pt x="116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31"/>
            <p:cNvSpPr/>
            <p:nvPr/>
          </p:nvSpPr>
          <p:spPr>
            <a:xfrm rot="3317691" flipH="1">
              <a:off x="3073549" y="1425265"/>
              <a:ext cx="108824" cy="162307"/>
            </a:xfrm>
            <a:custGeom>
              <a:avLst/>
              <a:gdLst/>
              <a:ahLst/>
              <a:cxnLst/>
              <a:rect l="l" t="t" r="r" b="b"/>
              <a:pathLst>
                <a:path w="527" h="786" extrusionOk="0">
                  <a:moveTo>
                    <a:pt x="423" y="1"/>
                  </a:moveTo>
                  <a:cubicBezTo>
                    <a:pt x="392" y="1"/>
                    <a:pt x="361" y="16"/>
                    <a:pt x="347" y="45"/>
                  </a:cubicBezTo>
                  <a:cubicBezTo>
                    <a:pt x="229" y="245"/>
                    <a:pt x="118" y="453"/>
                    <a:pt x="8" y="654"/>
                  </a:cubicBezTo>
                  <a:cubicBezTo>
                    <a:pt x="1" y="668"/>
                    <a:pt x="1" y="681"/>
                    <a:pt x="1" y="695"/>
                  </a:cubicBezTo>
                  <a:cubicBezTo>
                    <a:pt x="1" y="723"/>
                    <a:pt x="8" y="758"/>
                    <a:pt x="49" y="771"/>
                  </a:cubicBezTo>
                  <a:cubicBezTo>
                    <a:pt x="63" y="781"/>
                    <a:pt x="79" y="785"/>
                    <a:pt x="95" y="785"/>
                  </a:cubicBezTo>
                  <a:cubicBezTo>
                    <a:pt x="125" y="785"/>
                    <a:pt x="156" y="769"/>
                    <a:pt x="174" y="737"/>
                  </a:cubicBezTo>
                  <a:cubicBezTo>
                    <a:pt x="278" y="543"/>
                    <a:pt x="388" y="335"/>
                    <a:pt x="499" y="135"/>
                  </a:cubicBezTo>
                  <a:cubicBezTo>
                    <a:pt x="527" y="93"/>
                    <a:pt x="506" y="38"/>
                    <a:pt x="464" y="10"/>
                  </a:cubicBezTo>
                  <a:cubicBezTo>
                    <a:pt x="452" y="4"/>
                    <a:pt x="437" y="1"/>
                    <a:pt x="423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31"/>
            <p:cNvSpPr/>
            <p:nvPr/>
          </p:nvSpPr>
          <p:spPr>
            <a:xfrm rot="3317691" flipH="1">
              <a:off x="274544" y="3277780"/>
              <a:ext cx="124518" cy="147646"/>
            </a:xfrm>
            <a:custGeom>
              <a:avLst/>
              <a:gdLst/>
              <a:ahLst/>
              <a:cxnLst/>
              <a:rect l="l" t="t" r="r" b="b"/>
              <a:pathLst>
                <a:path w="603" h="715" extrusionOk="0">
                  <a:moveTo>
                    <a:pt x="85" y="0"/>
                  </a:moveTo>
                  <a:cubicBezTo>
                    <a:pt x="67" y="0"/>
                    <a:pt x="49" y="6"/>
                    <a:pt x="35" y="17"/>
                  </a:cubicBezTo>
                  <a:cubicBezTo>
                    <a:pt x="7" y="31"/>
                    <a:pt x="0" y="59"/>
                    <a:pt x="0" y="86"/>
                  </a:cubicBezTo>
                  <a:cubicBezTo>
                    <a:pt x="0" y="107"/>
                    <a:pt x="0" y="128"/>
                    <a:pt x="14" y="128"/>
                  </a:cubicBezTo>
                  <a:cubicBezTo>
                    <a:pt x="146" y="301"/>
                    <a:pt x="284" y="481"/>
                    <a:pt x="436" y="682"/>
                  </a:cubicBezTo>
                  <a:cubicBezTo>
                    <a:pt x="451" y="704"/>
                    <a:pt x="477" y="715"/>
                    <a:pt x="503" y="715"/>
                  </a:cubicBezTo>
                  <a:cubicBezTo>
                    <a:pt x="524" y="715"/>
                    <a:pt x="545" y="708"/>
                    <a:pt x="561" y="695"/>
                  </a:cubicBezTo>
                  <a:cubicBezTo>
                    <a:pt x="602" y="675"/>
                    <a:pt x="602" y="612"/>
                    <a:pt x="575" y="578"/>
                  </a:cubicBezTo>
                  <a:cubicBezTo>
                    <a:pt x="422" y="377"/>
                    <a:pt x="284" y="204"/>
                    <a:pt x="152" y="31"/>
                  </a:cubicBezTo>
                  <a:cubicBezTo>
                    <a:pt x="136" y="11"/>
                    <a:pt x="111" y="0"/>
                    <a:pt x="85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31"/>
            <p:cNvSpPr/>
            <p:nvPr/>
          </p:nvSpPr>
          <p:spPr>
            <a:xfrm rot="3317691" flipH="1">
              <a:off x="3194938" y="1233550"/>
              <a:ext cx="81773" cy="116258"/>
            </a:xfrm>
            <a:custGeom>
              <a:avLst/>
              <a:gdLst/>
              <a:ahLst/>
              <a:cxnLst/>
              <a:rect l="l" t="t" r="r" b="b"/>
              <a:pathLst>
                <a:path w="396" h="563" extrusionOk="0">
                  <a:moveTo>
                    <a:pt x="292" y="1"/>
                  </a:moveTo>
                  <a:cubicBezTo>
                    <a:pt x="263" y="1"/>
                    <a:pt x="234" y="20"/>
                    <a:pt x="215" y="48"/>
                  </a:cubicBezTo>
                  <a:lnTo>
                    <a:pt x="8" y="429"/>
                  </a:lnTo>
                  <a:cubicBezTo>
                    <a:pt x="1" y="450"/>
                    <a:pt x="1" y="456"/>
                    <a:pt x="1" y="470"/>
                  </a:cubicBezTo>
                  <a:cubicBezTo>
                    <a:pt x="1" y="498"/>
                    <a:pt x="14" y="526"/>
                    <a:pt x="42" y="553"/>
                  </a:cubicBezTo>
                  <a:cubicBezTo>
                    <a:pt x="55" y="560"/>
                    <a:pt x="69" y="563"/>
                    <a:pt x="83" y="563"/>
                  </a:cubicBezTo>
                  <a:cubicBezTo>
                    <a:pt x="115" y="563"/>
                    <a:pt x="145" y="547"/>
                    <a:pt x="160" y="519"/>
                  </a:cubicBezTo>
                  <a:lnTo>
                    <a:pt x="367" y="138"/>
                  </a:lnTo>
                  <a:cubicBezTo>
                    <a:pt x="395" y="90"/>
                    <a:pt x="381" y="41"/>
                    <a:pt x="333" y="14"/>
                  </a:cubicBezTo>
                  <a:cubicBezTo>
                    <a:pt x="320" y="5"/>
                    <a:pt x="306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31"/>
            <p:cNvSpPr/>
            <p:nvPr/>
          </p:nvSpPr>
          <p:spPr>
            <a:xfrm rot="3317691" flipH="1">
              <a:off x="54646" y="3271104"/>
              <a:ext cx="117291" cy="131745"/>
            </a:xfrm>
            <a:custGeom>
              <a:avLst/>
              <a:gdLst/>
              <a:ahLst/>
              <a:cxnLst/>
              <a:rect l="l" t="t" r="r" b="b"/>
              <a:pathLst>
                <a:path w="568" h="638" extrusionOk="0">
                  <a:moveTo>
                    <a:pt x="88" y="1"/>
                  </a:moveTo>
                  <a:cubicBezTo>
                    <a:pt x="69" y="1"/>
                    <a:pt x="50" y="6"/>
                    <a:pt x="35" y="15"/>
                  </a:cubicBezTo>
                  <a:cubicBezTo>
                    <a:pt x="7" y="36"/>
                    <a:pt x="0" y="63"/>
                    <a:pt x="0" y="84"/>
                  </a:cubicBezTo>
                  <a:cubicBezTo>
                    <a:pt x="0" y="105"/>
                    <a:pt x="7" y="119"/>
                    <a:pt x="14" y="140"/>
                  </a:cubicBezTo>
                  <a:lnTo>
                    <a:pt x="402" y="603"/>
                  </a:lnTo>
                  <a:cubicBezTo>
                    <a:pt x="418" y="624"/>
                    <a:pt x="447" y="637"/>
                    <a:pt x="475" y="637"/>
                  </a:cubicBezTo>
                  <a:cubicBezTo>
                    <a:pt x="494" y="637"/>
                    <a:pt x="512" y="631"/>
                    <a:pt x="526" y="617"/>
                  </a:cubicBezTo>
                  <a:cubicBezTo>
                    <a:pt x="561" y="589"/>
                    <a:pt x="568" y="527"/>
                    <a:pt x="533" y="493"/>
                  </a:cubicBezTo>
                  <a:cubicBezTo>
                    <a:pt x="415" y="340"/>
                    <a:pt x="284" y="181"/>
                    <a:pt x="152" y="29"/>
                  </a:cubicBezTo>
                  <a:cubicBezTo>
                    <a:pt x="137" y="9"/>
                    <a:pt x="112" y="1"/>
                    <a:pt x="88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31"/>
            <p:cNvSpPr/>
            <p:nvPr/>
          </p:nvSpPr>
          <p:spPr>
            <a:xfrm rot="3317691" flipH="1">
              <a:off x="3297258" y="995188"/>
              <a:ext cx="98706" cy="147646"/>
            </a:xfrm>
            <a:custGeom>
              <a:avLst/>
              <a:gdLst/>
              <a:ahLst/>
              <a:cxnLst/>
              <a:rect l="l" t="t" r="r" b="b"/>
              <a:pathLst>
                <a:path w="478" h="715" extrusionOk="0">
                  <a:moveTo>
                    <a:pt x="374" y="0"/>
                  </a:moveTo>
                  <a:cubicBezTo>
                    <a:pt x="343" y="0"/>
                    <a:pt x="312" y="16"/>
                    <a:pt x="298" y="44"/>
                  </a:cubicBezTo>
                  <a:cubicBezTo>
                    <a:pt x="201" y="217"/>
                    <a:pt x="104" y="404"/>
                    <a:pt x="14" y="577"/>
                  </a:cubicBezTo>
                  <a:cubicBezTo>
                    <a:pt x="0" y="591"/>
                    <a:pt x="0" y="598"/>
                    <a:pt x="0" y="619"/>
                  </a:cubicBezTo>
                  <a:cubicBezTo>
                    <a:pt x="0" y="646"/>
                    <a:pt x="21" y="681"/>
                    <a:pt x="49" y="702"/>
                  </a:cubicBezTo>
                  <a:cubicBezTo>
                    <a:pt x="62" y="710"/>
                    <a:pt x="76" y="714"/>
                    <a:pt x="89" y="714"/>
                  </a:cubicBezTo>
                  <a:cubicBezTo>
                    <a:pt x="119" y="714"/>
                    <a:pt x="147" y="696"/>
                    <a:pt x="166" y="667"/>
                  </a:cubicBezTo>
                  <a:cubicBezTo>
                    <a:pt x="263" y="487"/>
                    <a:pt x="360" y="314"/>
                    <a:pt x="450" y="134"/>
                  </a:cubicBezTo>
                  <a:cubicBezTo>
                    <a:pt x="478" y="93"/>
                    <a:pt x="464" y="37"/>
                    <a:pt x="416" y="10"/>
                  </a:cubicBezTo>
                  <a:cubicBezTo>
                    <a:pt x="403" y="3"/>
                    <a:pt x="389" y="0"/>
                    <a:pt x="374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31"/>
            <p:cNvSpPr/>
            <p:nvPr/>
          </p:nvSpPr>
          <p:spPr>
            <a:xfrm rot="3317691" flipH="1">
              <a:off x="3401020" y="787937"/>
              <a:ext cx="101597" cy="162720"/>
            </a:xfrm>
            <a:custGeom>
              <a:avLst/>
              <a:gdLst/>
              <a:ahLst/>
              <a:cxnLst/>
              <a:rect l="l" t="t" r="r" b="b"/>
              <a:pathLst>
                <a:path w="492" h="788" extrusionOk="0">
                  <a:moveTo>
                    <a:pt x="397" y="0"/>
                  </a:moveTo>
                  <a:cubicBezTo>
                    <a:pt x="363" y="0"/>
                    <a:pt x="329" y="16"/>
                    <a:pt x="319" y="47"/>
                  </a:cubicBezTo>
                  <a:cubicBezTo>
                    <a:pt x="222" y="247"/>
                    <a:pt x="118" y="455"/>
                    <a:pt x="8" y="663"/>
                  </a:cubicBezTo>
                  <a:cubicBezTo>
                    <a:pt x="1" y="683"/>
                    <a:pt x="1" y="690"/>
                    <a:pt x="1" y="704"/>
                  </a:cubicBezTo>
                  <a:cubicBezTo>
                    <a:pt x="1" y="739"/>
                    <a:pt x="14" y="766"/>
                    <a:pt x="49" y="773"/>
                  </a:cubicBezTo>
                  <a:cubicBezTo>
                    <a:pt x="61" y="783"/>
                    <a:pt x="75" y="788"/>
                    <a:pt x="90" y="788"/>
                  </a:cubicBezTo>
                  <a:cubicBezTo>
                    <a:pt x="118" y="788"/>
                    <a:pt x="146" y="771"/>
                    <a:pt x="160" y="739"/>
                  </a:cubicBezTo>
                  <a:cubicBezTo>
                    <a:pt x="277" y="524"/>
                    <a:pt x="381" y="317"/>
                    <a:pt x="471" y="116"/>
                  </a:cubicBezTo>
                  <a:cubicBezTo>
                    <a:pt x="492" y="74"/>
                    <a:pt x="471" y="26"/>
                    <a:pt x="430" y="5"/>
                  </a:cubicBezTo>
                  <a:cubicBezTo>
                    <a:pt x="419" y="2"/>
                    <a:pt x="408" y="0"/>
                    <a:pt x="397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31"/>
            <p:cNvSpPr/>
            <p:nvPr/>
          </p:nvSpPr>
          <p:spPr>
            <a:xfrm rot="3317691" flipH="1">
              <a:off x="-183667" y="3265323"/>
              <a:ext cx="96021" cy="104075"/>
            </a:xfrm>
            <a:custGeom>
              <a:avLst/>
              <a:gdLst/>
              <a:ahLst/>
              <a:cxnLst/>
              <a:rect l="l" t="t" r="r" b="b"/>
              <a:pathLst>
                <a:path w="465" h="504" extrusionOk="0">
                  <a:moveTo>
                    <a:pt x="91" y="0"/>
                  </a:moveTo>
                  <a:cubicBezTo>
                    <a:pt x="71" y="0"/>
                    <a:pt x="51" y="5"/>
                    <a:pt x="35" y="14"/>
                  </a:cubicBezTo>
                  <a:cubicBezTo>
                    <a:pt x="8" y="35"/>
                    <a:pt x="1" y="63"/>
                    <a:pt x="1" y="84"/>
                  </a:cubicBezTo>
                  <a:cubicBezTo>
                    <a:pt x="1" y="104"/>
                    <a:pt x="15" y="118"/>
                    <a:pt x="29" y="132"/>
                  </a:cubicBezTo>
                  <a:cubicBezTo>
                    <a:pt x="118" y="243"/>
                    <a:pt x="208" y="354"/>
                    <a:pt x="298" y="464"/>
                  </a:cubicBezTo>
                  <a:cubicBezTo>
                    <a:pt x="314" y="492"/>
                    <a:pt x="339" y="504"/>
                    <a:pt x="364" y="504"/>
                  </a:cubicBezTo>
                  <a:cubicBezTo>
                    <a:pt x="382" y="504"/>
                    <a:pt x="401" y="497"/>
                    <a:pt x="416" y="485"/>
                  </a:cubicBezTo>
                  <a:cubicBezTo>
                    <a:pt x="464" y="457"/>
                    <a:pt x="464" y="395"/>
                    <a:pt x="437" y="361"/>
                  </a:cubicBezTo>
                  <a:cubicBezTo>
                    <a:pt x="340" y="250"/>
                    <a:pt x="257" y="139"/>
                    <a:pt x="160" y="28"/>
                  </a:cubicBezTo>
                  <a:cubicBezTo>
                    <a:pt x="144" y="9"/>
                    <a:pt x="118" y="0"/>
                    <a:pt x="9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31"/>
            <p:cNvSpPr/>
            <p:nvPr/>
          </p:nvSpPr>
          <p:spPr>
            <a:xfrm rot="3317691" flipH="1">
              <a:off x="3536518" y="603092"/>
              <a:ext cx="73100" cy="117291"/>
            </a:xfrm>
            <a:custGeom>
              <a:avLst/>
              <a:gdLst/>
              <a:ahLst/>
              <a:cxnLst/>
              <a:rect l="l" t="t" r="r" b="b"/>
              <a:pathLst>
                <a:path w="354" h="568" extrusionOk="0">
                  <a:moveTo>
                    <a:pt x="257" y="1"/>
                  </a:moveTo>
                  <a:cubicBezTo>
                    <a:pt x="225" y="1"/>
                    <a:pt x="195" y="20"/>
                    <a:pt x="180" y="51"/>
                  </a:cubicBezTo>
                  <a:cubicBezTo>
                    <a:pt x="132" y="189"/>
                    <a:pt x="69" y="320"/>
                    <a:pt x="7" y="452"/>
                  </a:cubicBezTo>
                  <a:cubicBezTo>
                    <a:pt x="0" y="459"/>
                    <a:pt x="0" y="473"/>
                    <a:pt x="0" y="487"/>
                  </a:cubicBezTo>
                  <a:cubicBezTo>
                    <a:pt x="0" y="521"/>
                    <a:pt x="14" y="556"/>
                    <a:pt x="49" y="563"/>
                  </a:cubicBezTo>
                  <a:cubicBezTo>
                    <a:pt x="61" y="566"/>
                    <a:pt x="73" y="568"/>
                    <a:pt x="85" y="568"/>
                  </a:cubicBezTo>
                  <a:cubicBezTo>
                    <a:pt x="120" y="568"/>
                    <a:pt x="151" y="552"/>
                    <a:pt x="166" y="521"/>
                  </a:cubicBezTo>
                  <a:cubicBezTo>
                    <a:pt x="222" y="390"/>
                    <a:pt x="277" y="251"/>
                    <a:pt x="339" y="120"/>
                  </a:cubicBezTo>
                  <a:cubicBezTo>
                    <a:pt x="353" y="78"/>
                    <a:pt x="339" y="23"/>
                    <a:pt x="291" y="9"/>
                  </a:cubicBezTo>
                  <a:cubicBezTo>
                    <a:pt x="280" y="4"/>
                    <a:pt x="268" y="1"/>
                    <a:pt x="257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31"/>
            <p:cNvSpPr/>
            <p:nvPr/>
          </p:nvSpPr>
          <p:spPr>
            <a:xfrm rot="3317691" flipH="1">
              <a:off x="3667836" y="374099"/>
              <a:ext cx="81566" cy="154667"/>
            </a:xfrm>
            <a:custGeom>
              <a:avLst/>
              <a:gdLst/>
              <a:ahLst/>
              <a:cxnLst/>
              <a:rect l="l" t="t" r="r" b="b"/>
              <a:pathLst>
                <a:path w="395" h="749" extrusionOk="0">
                  <a:moveTo>
                    <a:pt x="292" y="1"/>
                  </a:moveTo>
                  <a:cubicBezTo>
                    <a:pt x="256" y="1"/>
                    <a:pt x="225" y="25"/>
                    <a:pt x="215" y="56"/>
                  </a:cubicBezTo>
                  <a:cubicBezTo>
                    <a:pt x="145" y="243"/>
                    <a:pt x="76" y="430"/>
                    <a:pt x="7" y="624"/>
                  </a:cubicBezTo>
                  <a:cubicBezTo>
                    <a:pt x="0" y="638"/>
                    <a:pt x="0" y="645"/>
                    <a:pt x="0" y="659"/>
                  </a:cubicBezTo>
                  <a:cubicBezTo>
                    <a:pt x="0" y="693"/>
                    <a:pt x="14" y="728"/>
                    <a:pt x="55" y="742"/>
                  </a:cubicBezTo>
                  <a:cubicBezTo>
                    <a:pt x="65" y="746"/>
                    <a:pt x="76" y="749"/>
                    <a:pt x="86" y="749"/>
                  </a:cubicBezTo>
                  <a:cubicBezTo>
                    <a:pt x="121" y="749"/>
                    <a:pt x="156" y="725"/>
                    <a:pt x="166" y="693"/>
                  </a:cubicBezTo>
                  <a:cubicBezTo>
                    <a:pt x="249" y="499"/>
                    <a:pt x="318" y="313"/>
                    <a:pt x="374" y="119"/>
                  </a:cubicBezTo>
                  <a:cubicBezTo>
                    <a:pt x="395" y="70"/>
                    <a:pt x="367" y="22"/>
                    <a:pt x="325" y="8"/>
                  </a:cubicBezTo>
                  <a:cubicBezTo>
                    <a:pt x="314" y="3"/>
                    <a:pt x="303" y="1"/>
                    <a:pt x="292" y="1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31"/>
            <p:cNvSpPr/>
            <p:nvPr/>
          </p:nvSpPr>
          <p:spPr>
            <a:xfrm rot="3317691" flipH="1">
              <a:off x="3808028" y="189021"/>
              <a:ext cx="75991" cy="174490"/>
            </a:xfrm>
            <a:custGeom>
              <a:avLst/>
              <a:gdLst/>
              <a:ahLst/>
              <a:cxnLst/>
              <a:rect l="l" t="t" r="r" b="b"/>
              <a:pathLst>
                <a:path w="368" h="845" extrusionOk="0">
                  <a:moveTo>
                    <a:pt x="261" y="0"/>
                  </a:moveTo>
                  <a:cubicBezTo>
                    <a:pt x="224" y="0"/>
                    <a:pt x="193" y="29"/>
                    <a:pt x="187" y="62"/>
                  </a:cubicBezTo>
                  <a:cubicBezTo>
                    <a:pt x="132" y="283"/>
                    <a:pt x="69" y="505"/>
                    <a:pt x="0" y="733"/>
                  </a:cubicBezTo>
                  <a:lnTo>
                    <a:pt x="0" y="754"/>
                  </a:lnTo>
                  <a:cubicBezTo>
                    <a:pt x="0" y="788"/>
                    <a:pt x="21" y="823"/>
                    <a:pt x="63" y="844"/>
                  </a:cubicBezTo>
                  <a:cubicBezTo>
                    <a:pt x="67" y="845"/>
                    <a:pt x="71" y="845"/>
                    <a:pt x="76" y="845"/>
                  </a:cubicBezTo>
                  <a:cubicBezTo>
                    <a:pt x="114" y="845"/>
                    <a:pt x="154" y="819"/>
                    <a:pt x="166" y="782"/>
                  </a:cubicBezTo>
                  <a:cubicBezTo>
                    <a:pt x="236" y="560"/>
                    <a:pt x="298" y="325"/>
                    <a:pt x="346" y="110"/>
                  </a:cubicBezTo>
                  <a:cubicBezTo>
                    <a:pt x="367" y="62"/>
                    <a:pt x="332" y="13"/>
                    <a:pt x="291" y="6"/>
                  </a:cubicBezTo>
                  <a:cubicBezTo>
                    <a:pt x="281" y="2"/>
                    <a:pt x="271" y="0"/>
                    <a:pt x="261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31"/>
            <p:cNvSpPr/>
            <p:nvPr/>
          </p:nvSpPr>
          <p:spPr>
            <a:xfrm rot="3317691" flipH="1">
              <a:off x="3985498" y="37924"/>
              <a:ext cx="50179" cy="123898"/>
            </a:xfrm>
            <a:custGeom>
              <a:avLst/>
              <a:gdLst/>
              <a:ahLst/>
              <a:cxnLst/>
              <a:rect l="l" t="t" r="r" b="b"/>
              <a:pathLst>
                <a:path w="243" h="600" extrusionOk="0">
                  <a:moveTo>
                    <a:pt x="156" y="0"/>
                  </a:moveTo>
                  <a:cubicBezTo>
                    <a:pt x="117" y="0"/>
                    <a:pt x="76" y="32"/>
                    <a:pt x="70" y="70"/>
                  </a:cubicBezTo>
                  <a:cubicBezTo>
                    <a:pt x="56" y="209"/>
                    <a:pt x="28" y="354"/>
                    <a:pt x="1" y="493"/>
                  </a:cubicBezTo>
                  <a:lnTo>
                    <a:pt x="1" y="513"/>
                  </a:lnTo>
                  <a:cubicBezTo>
                    <a:pt x="1" y="555"/>
                    <a:pt x="28" y="589"/>
                    <a:pt x="63" y="596"/>
                  </a:cubicBezTo>
                  <a:cubicBezTo>
                    <a:pt x="71" y="598"/>
                    <a:pt x="79" y="599"/>
                    <a:pt x="87" y="599"/>
                  </a:cubicBezTo>
                  <a:cubicBezTo>
                    <a:pt x="130" y="599"/>
                    <a:pt x="161" y="568"/>
                    <a:pt x="167" y="527"/>
                  </a:cubicBezTo>
                  <a:cubicBezTo>
                    <a:pt x="194" y="382"/>
                    <a:pt x="215" y="237"/>
                    <a:pt x="236" y="98"/>
                  </a:cubicBezTo>
                  <a:cubicBezTo>
                    <a:pt x="243" y="57"/>
                    <a:pt x="208" y="8"/>
                    <a:pt x="167" y="1"/>
                  </a:cubicBezTo>
                  <a:cubicBezTo>
                    <a:pt x="163" y="1"/>
                    <a:pt x="160" y="0"/>
                    <a:pt x="156" y="0"/>
                  </a:cubicBezTo>
                  <a:close/>
                </a:path>
              </a:pathLst>
            </a:custGeom>
            <a:solidFill>
              <a:srgbClr val="8585A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bg2">
            <a:lumMod val="60000"/>
            <a:lumOff val="40000"/>
          </a:schemeClr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9Slide.vn - 2019">
            <a:extLst>
              <a:ext uri="{FF2B5EF4-FFF2-40B4-BE49-F238E27FC236}">
                <a16:creationId xmlns:a16="http://schemas.microsoft.com/office/drawing/2014/main" id="{734CB9F2-18FF-40DC-9F40-ACC71CF6C87A}"/>
              </a:ext>
            </a:extLst>
          </p:cNvPr>
          <p:cNvSpPr txBox="1"/>
          <p:nvPr userDrawn="1"/>
        </p:nvSpPr>
        <p:spPr>
          <a:xfrm>
            <a:off x="0" y="-712232"/>
            <a:ext cx="9144000" cy="3693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1800">
                <a:solidFill>
                  <a:srgbClr val="CFCFCF"/>
                </a:solidFill>
              </a:rPr>
              <a:t>www.9slide.vn</a:t>
            </a:r>
          </a:p>
        </p:txBody>
      </p:sp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Kirang Haerang"/>
              <a:buNone/>
              <a:defRPr sz="3000">
                <a:solidFill>
                  <a:schemeClr val="dk2"/>
                </a:solidFill>
                <a:latin typeface="Kirang Haerang"/>
                <a:ea typeface="Kirang Haerang"/>
                <a:cs typeface="Kirang Haerang"/>
                <a:sym typeface="Kirang Haerang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●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○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■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●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○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■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●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6"/>
              </a:buClr>
              <a:buSzPts val="1400"/>
              <a:buFont typeface="Nunito"/>
              <a:buChar char="○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6"/>
              </a:buClr>
              <a:buSzPts val="1400"/>
              <a:buFont typeface="Nunito"/>
              <a:buChar char="■"/>
              <a:defRPr>
                <a:solidFill>
                  <a:schemeClr val="accent6"/>
                </a:solidFill>
                <a:latin typeface="Nunito"/>
                <a:ea typeface="Nunito"/>
                <a:cs typeface="Nunito"/>
                <a:sym typeface="Nunito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77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omic Sans MS" panose="030F0702030302020204" pitchFamily="66" charset="0"/>
          <a:ea typeface="Comic Sans MS" panose="030F0702030302020204" pitchFamily="66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Comic Sans MS" panose="030F0702030302020204" pitchFamily="66" charset="0"/>
          <a:ea typeface="Comic Sans MS" panose="030F0702030302020204" pitchFamily="66" charset="0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EDCAB23-BAA6-430E-88EE-BE11F6CB6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7878" y="344112"/>
            <a:ext cx="6201143" cy="572700"/>
          </a:xfrm>
        </p:spPr>
        <p:txBody>
          <a:bodyPr/>
          <a:lstStyle/>
          <a:p>
            <a:r>
              <a:rPr lang="en-US" sz="4000" b="1" dirty="0">
                <a:solidFill>
                  <a:schemeClr val="tx1">
                    <a:lumMod val="10000"/>
                  </a:schemeClr>
                </a:solidFill>
              </a:rPr>
              <a:t>Listen and c</a:t>
            </a:r>
            <a:r>
              <a:rPr lang="vi-VN" sz="4000" b="1" dirty="0">
                <a:solidFill>
                  <a:schemeClr val="tx1">
                    <a:lumMod val="10000"/>
                  </a:schemeClr>
                </a:solidFill>
              </a:rPr>
              <a:t>hoose.</a:t>
            </a:r>
            <a:endParaRPr lang="en-US" sz="4000" b="1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7" name="Google Shape;2384;p56">
            <a:extLst>
              <a:ext uri="{FF2B5EF4-FFF2-40B4-BE49-F238E27FC236}">
                <a16:creationId xmlns:a16="http://schemas.microsoft.com/office/drawing/2014/main" id="{74B71A0E-03E4-4B3F-BBEF-9077BADC55D0}"/>
              </a:ext>
            </a:extLst>
          </p:cNvPr>
          <p:cNvSpPr/>
          <p:nvPr/>
        </p:nvSpPr>
        <p:spPr>
          <a:xfrm>
            <a:off x="1334100" y="1826273"/>
            <a:ext cx="2232884" cy="1239821"/>
          </a:xfrm>
          <a:prstGeom prst="roundRect">
            <a:avLst>
              <a:gd name="adj" fmla="val 6947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i="1">
                <a:solidFill>
                  <a:schemeClr val="accent1"/>
                </a:solidFill>
                <a:latin typeface="Comic Sans MS" panose="030F0702030302020204" pitchFamily="66" charset="0"/>
              </a:rPr>
              <a:t>a</a:t>
            </a:r>
            <a:endParaRPr sz="6600" b="1" i="1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Google Shape;2384;p56">
            <a:extLst>
              <a:ext uri="{FF2B5EF4-FFF2-40B4-BE49-F238E27FC236}">
                <a16:creationId xmlns:a16="http://schemas.microsoft.com/office/drawing/2014/main" id="{2DF5C3F1-6079-4F42-91A9-36A24D1A58B1}"/>
              </a:ext>
            </a:extLst>
          </p:cNvPr>
          <p:cNvSpPr/>
          <p:nvPr/>
        </p:nvSpPr>
        <p:spPr>
          <a:xfrm>
            <a:off x="5436137" y="1826273"/>
            <a:ext cx="2232884" cy="1239821"/>
          </a:xfrm>
          <a:prstGeom prst="roundRect">
            <a:avLst>
              <a:gd name="adj" fmla="val 6947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i="1">
                <a:solidFill>
                  <a:schemeClr val="accent1"/>
                </a:solidFill>
                <a:latin typeface="Comic Sans MS" panose="030F0702030302020204" pitchFamily="66" charset="0"/>
              </a:rPr>
              <a:t>ia</a:t>
            </a:r>
            <a:endParaRPr sz="6600" b="1" i="1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12" name="Google Shape;2840;p68">
            <a:extLst>
              <a:ext uri="{FF2B5EF4-FFF2-40B4-BE49-F238E27FC236}">
                <a16:creationId xmlns:a16="http://schemas.microsoft.com/office/drawing/2014/main" id="{62BE8DD5-ED2C-4980-89D9-41FF704AA755}"/>
              </a:ext>
            </a:extLst>
          </p:cNvPr>
          <p:cNvGrpSpPr/>
          <p:nvPr/>
        </p:nvGrpSpPr>
        <p:grpSpPr>
          <a:xfrm>
            <a:off x="5130469" y="1492898"/>
            <a:ext cx="893097" cy="871538"/>
            <a:chOff x="6957725" y="3786175"/>
            <a:chExt cx="974678" cy="951149"/>
          </a:xfrm>
        </p:grpSpPr>
        <p:sp>
          <p:nvSpPr>
            <p:cNvPr id="13" name="Google Shape;2841;p68">
              <a:extLst>
                <a:ext uri="{FF2B5EF4-FFF2-40B4-BE49-F238E27FC236}">
                  <a16:creationId xmlns:a16="http://schemas.microsoft.com/office/drawing/2014/main" id="{9838802F-088D-43A0-AD5E-7E556DBDEB9C}"/>
                </a:ext>
              </a:extLst>
            </p:cNvPr>
            <p:cNvSpPr/>
            <p:nvPr/>
          </p:nvSpPr>
          <p:spPr>
            <a:xfrm>
              <a:off x="6957725" y="3786175"/>
              <a:ext cx="974678" cy="951149"/>
            </a:xfrm>
            <a:custGeom>
              <a:avLst/>
              <a:gdLst/>
              <a:ahLst/>
              <a:cxnLst/>
              <a:rect l="l" t="t" r="r" b="b"/>
              <a:pathLst>
                <a:path w="27258" h="26600" extrusionOk="0">
                  <a:moveTo>
                    <a:pt x="13267" y="1"/>
                  </a:moveTo>
                  <a:cubicBezTo>
                    <a:pt x="12686" y="1"/>
                    <a:pt x="12104" y="39"/>
                    <a:pt x="11527" y="117"/>
                  </a:cubicBezTo>
                  <a:cubicBezTo>
                    <a:pt x="9070" y="447"/>
                    <a:pt x="5656" y="1387"/>
                    <a:pt x="3315" y="4058"/>
                  </a:cubicBezTo>
                  <a:cubicBezTo>
                    <a:pt x="3183" y="4207"/>
                    <a:pt x="3035" y="4388"/>
                    <a:pt x="2936" y="4520"/>
                  </a:cubicBezTo>
                  <a:cubicBezTo>
                    <a:pt x="1171" y="6812"/>
                    <a:pt x="627" y="9698"/>
                    <a:pt x="347" y="11924"/>
                  </a:cubicBezTo>
                  <a:cubicBezTo>
                    <a:pt x="0" y="14595"/>
                    <a:pt x="99" y="16706"/>
                    <a:pt x="660" y="18569"/>
                  </a:cubicBezTo>
                  <a:cubicBezTo>
                    <a:pt x="1649" y="21669"/>
                    <a:pt x="4139" y="24275"/>
                    <a:pt x="7338" y="25544"/>
                  </a:cubicBezTo>
                  <a:cubicBezTo>
                    <a:pt x="7883" y="25775"/>
                    <a:pt x="8443" y="25957"/>
                    <a:pt x="9053" y="26105"/>
                  </a:cubicBezTo>
                  <a:cubicBezTo>
                    <a:pt x="10306" y="26435"/>
                    <a:pt x="11642" y="26600"/>
                    <a:pt x="13077" y="26600"/>
                  </a:cubicBezTo>
                  <a:cubicBezTo>
                    <a:pt x="14165" y="26600"/>
                    <a:pt x="15319" y="26501"/>
                    <a:pt x="16490" y="26319"/>
                  </a:cubicBezTo>
                  <a:cubicBezTo>
                    <a:pt x="19359" y="25841"/>
                    <a:pt x="22031" y="24225"/>
                    <a:pt x="24009" y="21801"/>
                  </a:cubicBezTo>
                  <a:lnTo>
                    <a:pt x="24059" y="21752"/>
                  </a:lnTo>
                  <a:cubicBezTo>
                    <a:pt x="24075" y="21719"/>
                    <a:pt x="24108" y="21702"/>
                    <a:pt x="24141" y="21653"/>
                  </a:cubicBezTo>
                  <a:cubicBezTo>
                    <a:pt x="24174" y="21603"/>
                    <a:pt x="24224" y="21554"/>
                    <a:pt x="24257" y="21505"/>
                  </a:cubicBezTo>
                  <a:lnTo>
                    <a:pt x="24306" y="21472"/>
                  </a:lnTo>
                  <a:cubicBezTo>
                    <a:pt x="24405" y="21340"/>
                    <a:pt x="24488" y="21224"/>
                    <a:pt x="24570" y="21092"/>
                  </a:cubicBezTo>
                  <a:lnTo>
                    <a:pt x="24652" y="20977"/>
                  </a:lnTo>
                  <a:cubicBezTo>
                    <a:pt x="26104" y="18916"/>
                    <a:pt x="26928" y="16541"/>
                    <a:pt x="27043" y="14101"/>
                  </a:cubicBezTo>
                  <a:cubicBezTo>
                    <a:pt x="27258" y="10176"/>
                    <a:pt x="25741" y="6532"/>
                    <a:pt x="22822" y="3795"/>
                  </a:cubicBezTo>
                  <a:cubicBezTo>
                    <a:pt x="20195" y="1366"/>
                    <a:pt x="16734" y="1"/>
                    <a:pt x="1326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3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" name="Google Shape;2842;p68">
              <a:extLst>
                <a:ext uri="{FF2B5EF4-FFF2-40B4-BE49-F238E27FC236}">
                  <a16:creationId xmlns:a16="http://schemas.microsoft.com/office/drawing/2014/main" id="{27D8F804-2EF4-428C-84D9-0366BB249AF3}"/>
                </a:ext>
              </a:extLst>
            </p:cNvPr>
            <p:cNvGrpSpPr/>
            <p:nvPr/>
          </p:nvGrpSpPr>
          <p:grpSpPr>
            <a:xfrm>
              <a:off x="7016500" y="3847725"/>
              <a:ext cx="857023" cy="828324"/>
              <a:chOff x="1801589" y="2541732"/>
              <a:chExt cx="512942" cy="495795"/>
            </a:xfrm>
          </p:grpSpPr>
          <p:sp>
            <p:nvSpPr>
              <p:cNvPr id="15" name="Google Shape;2843;p68">
                <a:extLst>
                  <a:ext uri="{FF2B5EF4-FFF2-40B4-BE49-F238E27FC236}">
                    <a16:creationId xmlns:a16="http://schemas.microsoft.com/office/drawing/2014/main" id="{2B61EF64-90FA-4F1A-8870-52A19A4C9621}"/>
                  </a:ext>
                </a:extLst>
              </p:cNvPr>
              <p:cNvSpPr/>
              <p:nvPr/>
            </p:nvSpPr>
            <p:spPr>
              <a:xfrm>
                <a:off x="1801589" y="2541732"/>
                <a:ext cx="512942" cy="495372"/>
              </a:xfrm>
              <a:custGeom>
                <a:avLst/>
                <a:gdLst/>
                <a:ahLst/>
                <a:cxnLst/>
                <a:rect l="l" t="t" r="r" b="b"/>
                <a:pathLst>
                  <a:path w="7328" h="7077" extrusionOk="0">
                    <a:moveTo>
                      <a:pt x="3514" y="0"/>
                    </a:moveTo>
                    <a:cubicBezTo>
                      <a:pt x="3365" y="0"/>
                      <a:pt x="3215" y="9"/>
                      <a:pt x="3066" y="29"/>
                    </a:cubicBezTo>
                    <a:cubicBezTo>
                      <a:pt x="2215" y="140"/>
                      <a:pt x="1336" y="465"/>
                      <a:pt x="783" y="1178"/>
                    </a:cubicBezTo>
                    <a:cubicBezTo>
                      <a:pt x="347" y="1738"/>
                      <a:pt x="180" y="2472"/>
                      <a:pt x="97" y="3185"/>
                    </a:cubicBezTo>
                    <a:cubicBezTo>
                      <a:pt x="21" y="3780"/>
                      <a:pt x="1" y="4409"/>
                      <a:pt x="174" y="4984"/>
                    </a:cubicBezTo>
                    <a:cubicBezTo>
                      <a:pt x="443" y="5828"/>
                      <a:pt x="1135" y="6486"/>
                      <a:pt x="1924" y="6797"/>
                    </a:cubicBezTo>
                    <a:cubicBezTo>
                      <a:pt x="2404" y="6996"/>
                      <a:pt x="2922" y="7076"/>
                      <a:pt x="3443" y="7076"/>
                    </a:cubicBezTo>
                    <a:cubicBezTo>
                      <a:pt x="3772" y="7076"/>
                      <a:pt x="4101" y="7044"/>
                      <a:pt x="4423" y="6991"/>
                    </a:cubicBezTo>
                    <a:cubicBezTo>
                      <a:pt x="5911" y="6749"/>
                      <a:pt x="7142" y="5344"/>
                      <a:pt x="7218" y="3752"/>
                    </a:cubicBezTo>
                    <a:cubicBezTo>
                      <a:pt x="7328" y="1581"/>
                      <a:pt x="5445" y="0"/>
                      <a:pt x="3514" y="0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2844;p68">
                <a:extLst>
                  <a:ext uri="{FF2B5EF4-FFF2-40B4-BE49-F238E27FC236}">
                    <a16:creationId xmlns:a16="http://schemas.microsoft.com/office/drawing/2014/main" id="{2A416CEA-DB69-485A-80C6-0FBF1EF98119}"/>
                  </a:ext>
                </a:extLst>
              </p:cNvPr>
              <p:cNvSpPr/>
              <p:nvPr/>
            </p:nvSpPr>
            <p:spPr>
              <a:xfrm>
                <a:off x="2065630" y="2567002"/>
                <a:ext cx="137475" cy="67268"/>
              </a:xfrm>
              <a:custGeom>
                <a:avLst/>
                <a:gdLst/>
                <a:ahLst/>
                <a:cxnLst/>
                <a:rect l="l" t="t" r="r" b="b"/>
                <a:pathLst>
                  <a:path w="1964" h="961" extrusionOk="0">
                    <a:moveTo>
                      <a:pt x="360" y="1"/>
                    </a:moveTo>
                    <a:cubicBezTo>
                      <a:pt x="267" y="1"/>
                      <a:pt x="178" y="7"/>
                      <a:pt x="97" y="21"/>
                    </a:cubicBezTo>
                    <a:cubicBezTo>
                      <a:pt x="0" y="35"/>
                      <a:pt x="49" y="166"/>
                      <a:pt x="118" y="173"/>
                    </a:cubicBezTo>
                    <a:cubicBezTo>
                      <a:pt x="464" y="221"/>
                      <a:pt x="761" y="291"/>
                      <a:pt x="1073" y="443"/>
                    </a:cubicBezTo>
                    <a:cubicBezTo>
                      <a:pt x="1336" y="574"/>
                      <a:pt x="1516" y="817"/>
                      <a:pt x="1765" y="948"/>
                    </a:cubicBezTo>
                    <a:cubicBezTo>
                      <a:pt x="1783" y="957"/>
                      <a:pt x="1801" y="960"/>
                      <a:pt x="1818" y="960"/>
                    </a:cubicBezTo>
                    <a:cubicBezTo>
                      <a:pt x="1900" y="960"/>
                      <a:pt x="1964" y="875"/>
                      <a:pt x="1924" y="789"/>
                    </a:cubicBezTo>
                    <a:cubicBezTo>
                      <a:pt x="1686" y="259"/>
                      <a:pt x="935" y="1"/>
                      <a:pt x="360" y="1"/>
                    </a:cubicBezTo>
                    <a:close/>
                  </a:path>
                </a:pathLst>
              </a:custGeom>
              <a:solidFill>
                <a:srgbClr val="F1DFC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2845;p68">
                <a:extLst>
                  <a:ext uri="{FF2B5EF4-FFF2-40B4-BE49-F238E27FC236}">
                    <a16:creationId xmlns:a16="http://schemas.microsoft.com/office/drawing/2014/main" id="{51E84ED6-7C8B-4225-85B6-76BBBF028F5D}"/>
                  </a:ext>
                </a:extLst>
              </p:cNvPr>
              <p:cNvSpPr/>
              <p:nvPr/>
            </p:nvSpPr>
            <p:spPr>
              <a:xfrm>
                <a:off x="2209130" y="2644002"/>
                <a:ext cx="56138" cy="61318"/>
              </a:xfrm>
              <a:custGeom>
                <a:avLst/>
                <a:gdLst/>
                <a:ahLst/>
                <a:cxnLst/>
                <a:rect l="l" t="t" r="r" b="b"/>
                <a:pathLst>
                  <a:path w="802" h="876" extrusionOk="0">
                    <a:moveTo>
                      <a:pt x="102" y="0"/>
                    </a:moveTo>
                    <a:cubicBezTo>
                      <a:pt x="25" y="0"/>
                      <a:pt x="0" y="105"/>
                      <a:pt x="47" y="146"/>
                    </a:cubicBezTo>
                    <a:cubicBezTo>
                      <a:pt x="151" y="250"/>
                      <a:pt x="262" y="333"/>
                      <a:pt x="345" y="443"/>
                    </a:cubicBezTo>
                    <a:cubicBezTo>
                      <a:pt x="441" y="561"/>
                      <a:pt x="497" y="720"/>
                      <a:pt x="587" y="838"/>
                    </a:cubicBezTo>
                    <a:cubicBezTo>
                      <a:pt x="606" y="864"/>
                      <a:pt x="630" y="875"/>
                      <a:pt x="654" y="875"/>
                    </a:cubicBezTo>
                    <a:cubicBezTo>
                      <a:pt x="705" y="875"/>
                      <a:pt x="755" y="823"/>
                      <a:pt x="760" y="762"/>
                    </a:cubicBezTo>
                    <a:cubicBezTo>
                      <a:pt x="801" y="423"/>
                      <a:pt x="428" y="42"/>
                      <a:pt x="109" y="0"/>
                    </a:cubicBezTo>
                    <a:cubicBezTo>
                      <a:pt x="107" y="0"/>
                      <a:pt x="104" y="0"/>
                      <a:pt x="102" y="0"/>
                    </a:cubicBezTo>
                    <a:close/>
                  </a:path>
                </a:pathLst>
              </a:custGeom>
              <a:solidFill>
                <a:srgbClr val="F1DFC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2846;p68">
                <a:extLst>
                  <a:ext uri="{FF2B5EF4-FFF2-40B4-BE49-F238E27FC236}">
                    <a16:creationId xmlns:a16="http://schemas.microsoft.com/office/drawing/2014/main" id="{F6982910-CF32-4E01-98A7-4DF613588B5C}"/>
                  </a:ext>
                </a:extLst>
              </p:cNvPr>
              <p:cNvSpPr/>
              <p:nvPr/>
            </p:nvSpPr>
            <p:spPr>
              <a:xfrm>
                <a:off x="1802079" y="2610052"/>
                <a:ext cx="474303" cy="427475"/>
              </a:xfrm>
              <a:custGeom>
                <a:avLst/>
                <a:gdLst/>
                <a:ahLst/>
                <a:cxnLst/>
                <a:rect l="l" t="t" r="r" b="b"/>
                <a:pathLst>
                  <a:path w="6776" h="6107" extrusionOk="0">
                    <a:moveTo>
                      <a:pt x="955" y="1"/>
                    </a:moveTo>
                    <a:lnTo>
                      <a:pt x="955" y="1"/>
                    </a:lnTo>
                    <a:cubicBezTo>
                      <a:pt x="893" y="63"/>
                      <a:pt x="831" y="132"/>
                      <a:pt x="782" y="202"/>
                    </a:cubicBezTo>
                    <a:cubicBezTo>
                      <a:pt x="346" y="762"/>
                      <a:pt x="187" y="1496"/>
                      <a:pt x="97" y="2209"/>
                    </a:cubicBezTo>
                    <a:cubicBezTo>
                      <a:pt x="21" y="2804"/>
                      <a:pt x="0" y="3433"/>
                      <a:pt x="173" y="4008"/>
                    </a:cubicBezTo>
                    <a:cubicBezTo>
                      <a:pt x="443" y="4852"/>
                      <a:pt x="1135" y="5510"/>
                      <a:pt x="1924" y="5821"/>
                    </a:cubicBezTo>
                    <a:cubicBezTo>
                      <a:pt x="2410" y="6025"/>
                      <a:pt x="2927" y="6107"/>
                      <a:pt x="3448" y="6107"/>
                    </a:cubicBezTo>
                    <a:cubicBezTo>
                      <a:pt x="3773" y="6107"/>
                      <a:pt x="4101" y="6075"/>
                      <a:pt x="4423" y="6022"/>
                    </a:cubicBezTo>
                    <a:cubicBezTo>
                      <a:pt x="5412" y="5856"/>
                      <a:pt x="6277" y="5191"/>
                      <a:pt x="6776" y="4292"/>
                    </a:cubicBezTo>
                    <a:lnTo>
                      <a:pt x="6776" y="4292"/>
                    </a:lnTo>
                    <a:cubicBezTo>
                      <a:pt x="6118" y="4769"/>
                      <a:pt x="5350" y="5060"/>
                      <a:pt x="4554" y="5108"/>
                    </a:cubicBezTo>
                    <a:cubicBezTo>
                      <a:pt x="4501" y="5111"/>
                      <a:pt x="4448" y="5112"/>
                      <a:pt x="4396" y="5112"/>
                    </a:cubicBezTo>
                    <a:cubicBezTo>
                      <a:pt x="3187" y="5112"/>
                      <a:pt x="1963" y="4508"/>
                      <a:pt x="1274" y="3454"/>
                    </a:cubicBezTo>
                    <a:cubicBezTo>
                      <a:pt x="616" y="2458"/>
                      <a:pt x="492" y="1101"/>
                      <a:pt x="955" y="1"/>
                    </a:cubicBezTo>
                    <a:close/>
                  </a:path>
                </a:pathLst>
              </a:custGeom>
              <a:solidFill>
                <a:srgbClr val="FAB6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2847;p68">
                <a:extLst>
                  <a:ext uri="{FF2B5EF4-FFF2-40B4-BE49-F238E27FC236}">
                    <a16:creationId xmlns:a16="http://schemas.microsoft.com/office/drawing/2014/main" id="{37C84E0A-9D85-4C24-837D-0A88E243E28D}"/>
                  </a:ext>
                </a:extLst>
              </p:cNvPr>
              <p:cNvSpPr/>
              <p:nvPr/>
            </p:nvSpPr>
            <p:spPr>
              <a:xfrm>
                <a:off x="1978549" y="2797512"/>
                <a:ext cx="149795" cy="52078"/>
              </a:xfrm>
              <a:custGeom>
                <a:avLst/>
                <a:gdLst/>
                <a:ahLst/>
                <a:cxnLst/>
                <a:rect l="l" t="t" r="r" b="b"/>
                <a:pathLst>
                  <a:path w="2140" h="744" extrusionOk="0">
                    <a:moveTo>
                      <a:pt x="2040" y="1"/>
                    </a:moveTo>
                    <a:cubicBezTo>
                      <a:pt x="2020" y="1"/>
                      <a:pt x="2000" y="9"/>
                      <a:pt x="1985" y="29"/>
                    </a:cubicBezTo>
                    <a:cubicBezTo>
                      <a:pt x="1729" y="271"/>
                      <a:pt x="1569" y="465"/>
                      <a:pt x="1175" y="479"/>
                    </a:cubicBezTo>
                    <a:cubicBezTo>
                      <a:pt x="1150" y="480"/>
                      <a:pt x="1126" y="481"/>
                      <a:pt x="1101" y="481"/>
                    </a:cubicBezTo>
                    <a:cubicBezTo>
                      <a:pt x="734" y="481"/>
                      <a:pt x="391" y="335"/>
                      <a:pt x="151" y="50"/>
                    </a:cubicBezTo>
                    <a:cubicBezTo>
                      <a:pt x="134" y="31"/>
                      <a:pt x="116" y="24"/>
                      <a:pt x="98" y="24"/>
                    </a:cubicBezTo>
                    <a:cubicBezTo>
                      <a:pt x="47" y="24"/>
                      <a:pt x="1" y="85"/>
                      <a:pt x="26" y="146"/>
                    </a:cubicBezTo>
                    <a:cubicBezTo>
                      <a:pt x="195" y="523"/>
                      <a:pt x="694" y="743"/>
                      <a:pt x="1166" y="743"/>
                    </a:cubicBezTo>
                    <a:cubicBezTo>
                      <a:pt x="1606" y="743"/>
                      <a:pt x="2023" y="552"/>
                      <a:pt x="2130" y="119"/>
                    </a:cubicBezTo>
                    <a:cubicBezTo>
                      <a:pt x="2140" y="54"/>
                      <a:pt x="2090" y="1"/>
                      <a:pt x="2040" y="1"/>
                    </a:cubicBezTo>
                    <a:close/>
                  </a:path>
                </a:pathLst>
              </a:custGeom>
              <a:solidFill>
                <a:srgbClr val="FF91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848;p68">
                <a:extLst>
                  <a:ext uri="{FF2B5EF4-FFF2-40B4-BE49-F238E27FC236}">
                    <a16:creationId xmlns:a16="http://schemas.microsoft.com/office/drawing/2014/main" id="{718A2762-3BE8-4E0A-89F8-E53D7D005ECA}"/>
                  </a:ext>
                </a:extLst>
              </p:cNvPr>
              <p:cNvSpPr/>
              <p:nvPr/>
            </p:nvSpPr>
            <p:spPr>
              <a:xfrm>
                <a:off x="1894129" y="2676552"/>
                <a:ext cx="94707" cy="47388"/>
              </a:xfrm>
              <a:custGeom>
                <a:avLst/>
                <a:gdLst/>
                <a:ahLst/>
                <a:cxnLst/>
                <a:rect l="l" t="t" r="r" b="b"/>
                <a:pathLst>
                  <a:path w="1353" h="677" extrusionOk="0">
                    <a:moveTo>
                      <a:pt x="652" y="0"/>
                    </a:moveTo>
                    <a:cubicBezTo>
                      <a:pt x="328" y="0"/>
                      <a:pt x="11" y="203"/>
                      <a:pt x="0" y="608"/>
                    </a:cubicBezTo>
                    <a:cubicBezTo>
                      <a:pt x="0" y="645"/>
                      <a:pt x="29" y="665"/>
                      <a:pt x="60" y="665"/>
                    </a:cubicBezTo>
                    <a:cubicBezTo>
                      <a:pt x="82" y="665"/>
                      <a:pt x="104" y="655"/>
                      <a:pt x="118" y="636"/>
                    </a:cubicBezTo>
                    <a:cubicBezTo>
                      <a:pt x="256" y="428"/>
                      <a:pt x="332" y="227"/>
                      <a:pt x="616" y="193"/>
                    </a:cubicBezTo>
                    <a:cubicBezTo>
                      <a:pt x="636" y="190"/>
                      <a:pt x="656" y="189"/>
                      <a:pt x="675" y="189"/>
                    </a:cubicBezTo>
                    <a:cubicBezTo>
                      <a:pt x="912" y="189"/>
                      <a:pt x="1071" y="383"/>
                      <a:pt x="1135" y="601"/>
                    </a:cubicBezTo>
                    <a:cubicBezTo>
                      <a:pt x="1152" y="654"/>
                      <a:pt x="1192" y="676"/>
                      <a:pt x="1232" y="676"/>
                    </a:cubicBezTo>
                    <a:cubicBezTo>
                      <a:pt x="1292" y="676"/>
                      <a:pt x="1353" y="625"/>
                      <a:pt x="1336" y="546"/>
                    </a:cubicBezTo>
                    <a:cubicBezTo>
                      <a:pt x="1272" y="182"/>
                      <a:pt x="959" y="0"/>
                      <a:pt x="652" y="0"/>
                    </a:cubicBezTo>
                    <a:close/>
                  </a:path>
                </a:pathLst>
              </a:custGeom>
              <a:solidFill>
                <a:srgbClr val="57576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849;p68">
                <a:extLst>
                  <a:ext uri="{FF2B5EF4-FFF2-40B4-BE49-F238E27FC236}">
                    <a16:creationId xmlns:a16="http://schemas.microsoft.com/office/drawing/2014/main" id="{54B8EB86-AF1D-4C1E-BE41-2DB4854F2500}"/>
                  </a:ext>
                </a:extLst>
              </p:cNvPr>
              <p:cNvSpPr/>
              <p:nvPr/>
            </p:nvSpPr>
            <p:spPr>
              <a:xfrm>
                <a:off x="2116240" y="2676552"/>
                <a:ext cx="94287" cy="4738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677" extrusionOk="0">
                    <a:moveTo>
                      <a:pt x="693" y="0"/>
                    </a:moveTo>
                    <a:cubicBezTo>
                      <a:pt x="386" y="0"/>
                      <a:pt x="75" y="182"/>
                      <a:pt x="18" y="546"/>
                    </a:cubicBezTo>
                    <a:cubicBezTo>
                      <a:pt x="1" y="625"/>
                      <a:pt x="59" y="676"/>
                      <a:pt x="118" y="676"/>
                    </a:cubicBezTo>
                    <a:cubicBezTo>
                      <a:pt x="156" y="676"/>
                      <a:pt x="195" y="654"/>
                      <a:pt x="211" y="601"/>
                    </a:cubicBezTo>
                    <a:cubicBezTo>
                      <a:pt x="275" y="383"/>
                      <a:pt x="440" y="189"/>
                      <a:pt x="673" y="189"/>
                    </a:cubicBezTo>
                    <a:cubicBezTo>
                      <a:pt x="692" y="189"/>
                      <a:pt x="711" y="190"/>
                      <a:pt x="730" y="193"/>
                    </a:cubicBezTo>
                    <a:cubicBezTo>
                      <a:pt x="1021" y="227"/>
                      <a:pt x="1097" y="428"/>
                      <a:pt x="1236" y="636"/>
                    </a:cubicBezTo>
                    <a:cubicBezTo>
                      <a:pt x="1250" y="655"/>
                      <a:pt x="1271" y="665"/>
                      <a:pt x="1291" y="665"/>
                    </a:cubicBezTo>
                    <a:cubicBezTo>
                      <a:pt x="1320" y="665"/>
                      <a:pt x="1346" y="645"/>
                      <a:pt x="1346" y="608"/>
                    </a:cubicBezTo>
                    <a:cubicBezTo>
                      <a:pt x="1336" y="203"/>
                      <a:pt x="1017" y="0"/>
                      <a:pt x="693" y="0"/>
                    </a:cubicBezTo>
                    <a:close/>
                  </a:path>
                </a:pathLst>
              </a:custGeom>
              <a:solidFill>
                <a:srgbClr val="57576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850;p68">
                <a:extLst>
                  <a:ext uri="{FF2B5EF4-FFF2-40B4-BE49-F238E27FC236}">
                    <a16:creationId xmlns:a16="http://schemas.microsoft.com/office/drawing/2014/main" id="{49AF7E04-866D-4D2B-A38B-24DEEF8A5BE9}"/>
                  </a:ext>
                </a:extLst>
              </p:cNvPr>
              <p:cNvSpPr/>
              <p:nvPr/>
            </p:nvSpPr>
            <p:spPr>
              <a:xfrm>
                <a:off x="2120860" y="2736542"/>
                <a:ext cx="80917" cy="55788"/>
              </a:xfrm>
              <a:custGeom>
                <a:avLst/>
                <a:gdLst/>
                <a:ahLst/>
                <a:cxnLst/>
                <a:rect l="l" t="t" r="r" b="b"/>
                <a:pathLst>
                  <a:path w="1156" h="797" extrusionOk="0">
                    <a:moveTo>
                      <a:pt x="581" y="0"/>
                    </a:moveTo>
                    <a:cubicBezTo>
                      <a:pt x="256" y="0"/>
                      <a:pt x="0" y="180"/>
                      <a:pt x="0" y="402"/>
                    </a:cubicBezTo>
                    <a:cubicBezTo>
                      <a:pt x="0" y="623"/>
                      <a:pt x="256" y="796"/>
                      <a:pt x="581" y="796"/>
                    </a:cubicBezTo>
                    <a:cubicBezTo>
                      <a:pt x="900" y="796"/>
                      <a:pt x="1156" y="623"/>
                      <a:pt x="1156" y="402"/>
                    </a:cubicBezTo>
                    <a:cubicBezTo>
                      <a:pt x="1156" y="180"/>
                      <a:pt x="900" y="0"/>
                      <a:pt x="581" y="0"/>
                    </a:cubicBezTo>
                    <a:close/>
                  </a:path>
                </a:pathLst>
              </a:custGeom>
              <a:solidFill>
                <a:srgbClr val="FF91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851;p68">
                <a:extLst>
                  <a:ext uri="{FF2B5EF4-FFF2-40B4-BE49-F238E27FC236}">
                    <a16:creationId xmlns:a16="http://schemas.microsoft.com/office/drawing/2014/main" id="{5D16E1DA-4C29-4C69-8B1C-E1B9E939440D}"/>
                  </a:ext>
                </a:extLst>
              </p:cNvPr>
              <p:cNvSpPr/>
              <p:nvPr/>
            </p:nvSpPr>
            <p:spPr>
              <a:xfrm>
                <a:off x="1911069" y="2736542"/>
                <a:ext cx="81477" cy="55788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797" extrusionOk="0">
                    <a:moveTo>
                      <a:pt x="582" y="0"/>
                    </a:moveTo>
                    <a:cubicBezTo>
                      <a:pt x="264" y="0"/>
                      <a:pt x="1" y="180"/>
                      <a:pt x="1" y="402"/>
                    </a:cubicBezTo>
                    <a:cubicBezTo>
                      <a:pt x="1" y="623"/>
                      <a:pt x="264" y="796"/>
                      <a:pt x="582" y="796"/>
                    </a:cubicBezTo>
                    <a:cubicBezTo>
                      <a:pt x="907" y="796"/>
                      <a:pt x="1163" y="623"/>
                      <a:pt x="1163" y="402"/>
                    </a:cubicBezTo>
                    <a:cubicBezTo>
                      <a:pt x="1163" y="180"/>
                      <a:pt x="907" y="0"/>
                      <a:pt x="582" y="0"/>
                    </a:cubicBezTo>
                    <a:close/>
                  </a:path>
                </a:pathLst>
              </a:custGeom>
              <a:solidFill>
                <a:srgbClr val="FF91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1EABAAD1-6C86-4C76-A270-A7E040EA5EBF}"/>
              </a:ext>
            </a:extLst>
          </p:cNvPr>
          <p:cNvSpPr txBox="1"/>
          <p:nvPr/>
        </p:nvSpPr>
        <p:spPr>
          <a:xfrm>
            <a:off x="3520269" y="3571900"/>
            <a:ext cx="2103461" cy="1015663"/>
          </a:xfrm>
          <a:prstGeom prst="rect">
            <a:avLst/>
          </a:prstGeom>
          <a:solidFill>
            <a:schemeClr val="tx1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6000" b="1">
                <a:latin typeface="Comic Sans MS" panose="030F0702030302020204" pitchFamily="66" charset="0"/>
              </a:rPr>
              <a:t>Ind</a:t>
            </a:r>
            <a:r>
              <a:rPr lang="en-US" sz="6000" b="1">
                <a:solidFill>
                  <a:srgbClr val="FF0000"/>
                </a:solidFill>
                <a:latin typeface="Comic Sans MS" panose="030F0702030302020204" pitchFamily="66" charset="0"/>
              </a:rPr>
              <a:t>ia</a:t>
            </a:r>
          </a:p>
        </p:txBody>
      </p:sp>
    </p:spTree>
    <p:extLst>
      <p:ext uri="{BB962C8B-B14F-4D97-AF65-F5344CB8AC3E}">
        <p14:creationId xmlns:p14="http://schemas.microsoft.com/office/powerpoint/2010/main" val="2959173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EDCAB23-BAA6-430E-88EE-BE11F6CB6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7878" y="344112"/>
            <a:ext cx="6201143" cy="572700"/>
          </a:xfrm>
        </p:spPr>
        <p:txBody>
          <a:bodyPr/>
          <a:lstStyle/>
          <a:p>
            <a:r>
              <a:rPr lang="en-US" sz="4000" b="1" dirty="0">
                <a:solidFill>
                  <a:schemeClr val="tx1">
                    <a:lumMod val="10000"/>
                  </a:schemeClr>
                </a:solidFill>
              </a:rPr>
              <a:t>Listen and c</a:t>
            </a:r>
            <a:r>
              <a:rPr lang="vi-VN" sz="4000" b="1" dirty="0">
                <a:solidFill>
                  <a:schemeClr val="tx1">
                    <a:lumMod val="10000"/>
                  </a:schemeClr>
                </a:solidFill>
              </a:rPr>
              <a:t>hoose.</a:t>
            </a:r>
            <a:endParaRPr lang="en-US" sz="4000" b="1" dirty="0">
              <a:solidFill>
                <a:schemeClr val="tx1">
                  <a:lumMod val="10000"/>
                </a:schemeClr>
              </a:solidFill>
            </a:endParaRPr>
          </a:p>
        </p:txBody>
      </p:sp>
      <p:sp>
        <p:nvSpPr>
          <p:cNvPr id="7" name="Google Shape;2384;p56">
            <a:extLst>
              <a:ext uri="{FF2B5EF4-FFF2-40B4-BE49-F238E27FC236}">
                <a16:creationId xmlns:a16="http://schemas.microsoft.com/office/drawing/2014/main" id="{74B71A0E-03E4-4B3F-BBEF-9077BADC55D0}"/>
              </a:ext>
            </a:extLst>
          </p:cNvPr>
          <p:cNvSpPr/>
          <p:nvPr/>
        </p:nvSpPr>
        <p:spPr>
          <a:xfrm>
            <a:off x="1334100" y="1826273"/>
            <a:ext cx="2232884" cy="1239821"/>
          </a:xfrm>
          <a:prstGeom prst="roundRect">
            <a:avLst>
              <a:gd name="adj" fmla="val 6947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i="1">
                <a:solidFill>
                  <a:schemeClr val="accent1"/>
                </a:solidFill>
                <a:latin typeface="Comic Sans MS" panose="030F0702030302020204" pitchFamily="66" charset="0"/>
              </a:rPr>
              <a:t>a</a:t>
            </a:r>
            <a:endParaRPr sz="6600" b="1" i="1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Google Shape;2384;p56">
            <a:extLst>
              <a:ext uri="{FF2B5EF4-FFF2-40B4-BE49-F238E27FC236}">
                <a16:creationId xmlns:a16="http://schemas.microsoft.com/office/drawing/2014/main" id="{2DF5C3F1-6079-4F42-91A9-36A24D1A58B1}"/>
              </a:ext>
            </a:extLst>
          </p:cNvPr>
          <p:cNvSpPr/>
          <p:nvPr/>
        </p:nvSpPr>
        <p:spPr>
          <a:xfrm>
            <a:off x="5436137" y="1826273"/>
            <a:ext cx="2232884" cy="1239821"/>
          </a:xfrm>
          <a:prstGeom prst="roundRect">
            <a:avLst>
              <a:gd name="adj" fmla="val 6947"/>
            </a:avLst>
          </a:prstGeom>
          <a:solidFill>
            <a:srgbClr val="FDF7E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600" b="1" i="1">
                <a:solidFill>
                  <a:schemeClr val="accent1"/>
                </a:solidFill>
                <a:latin typeface="Comic Sans MS" panose="030F0702030302020204" pitchFamily="66" charset="0"/>
              </a:rPr>
              <a:t>ia</a:t>
            </a:r>
            <a:endParaRPr sz="6600" b="1" i="1">
              <a:solidFill>
                <a:schemeClr val="accent1"/>
              </a:solidFill>
              <a:latin typeface="Comic Sans MS" panose="030F0702030302020204" pitchFamily="66" charset="0"/>
            </a:endParaRPr>
          </a:p>
        </p:txBody>
      </p:sp>
      <p:grpSp>
        <p:nvGrpSpPr>
          <p:cNvPr id="12" name="Google Shape;2840;p68">
            <a:extLst>
              <a:ext uri="{FF2B5EF4-FFF2-40B4-BE49-F238E27FC236}">
                <a16:creationId xmlns:a16="http://schemas.microsoft.com/office/drawing/2014/main" id="{62BE8DD5-ED2C-4980-89D9-41FF704AA755}"/>
              </a:ext>
            </a:extLst>
          </p:cNvPr>
          <p:cNvGrpSpPr/>
          <p:nvPr/>
        </p:nvGrpSpPr>
        <p:grpSpPr>
          <a:xfrm>
            <a:off x="5130469" y="1492898"/>
            <a:ext cx="893097" cy="871538"/>
            <a:chOff x="6957725" y="3786175"/>
            <a:chExt cx="974678" cy="951149"/>
          </a:xfrm>
        </p:grpSpPr>
        <p:sp>
          <p:nvSpPr>
            <p:cNvPr id="13" name="Google Shape;2841;p68">
              <a:extLst>
                <a:ext uri="{FF2B5EF4-FFF2-40B4-BE49-F238E27FC236}">
                  <a16:creationId xmlns:a16="http://schemas.microsoft.com/office/drawing/2014/main" id="{9838802F-088D-43A0-AD5E-7E556DBDEB9C}"/>
                </a:ext>
              </a:extLst>
            </p:cNvPr>
            <p:cNvSpPr/>
            <p:nvPr/>
          </p:nvSpPr>
          <p:spPr>
            <a:xfrm>
              <a:off x="6957725" y="3786175"/>
              <a:ext cx="974678" cy="951149"/>
            </a:xfrm>
            <a:custGeom>
              <a:avLst/>
              <a:gdLst/>
              <a:ahLst/>
              <a:cxnLst/>
              <a:rect l="l" t="t" r="r" b="b"/>
              <a:pathLst>
                <a:path w="27258" h="26600" extrusionOk="0">
                  <a:moveTo>
                    <a:pt x="13267" y="1"/>
                  </a:moveTo>
                  <a:cubicBezTo>
                    <a:pt x="12686" y="1"/>
                    <a:pt x="12104" y="39"/>
                    <a:pt x="11527" y="117"/>
                  </a:cubicBezTo>
                  <a:cubicBezTo>
                    <a:pt x="9070" y="447"/>
                    <a:pt x="5656" y="1387"/>
                    <a:pt x="3315" y="4058"/>
                  </a:cubicBezTo>
                  <a:cubicBezTo>
                    <a:pt x="3183" y="4207"/>
                    <a:pt x="3035" y="4388"/>
                    <a:pt x="2936" y="4520"/>
                  </a:cubicBezTo>
                  <a:cubicBezTo>
                    <a:pt x="1171" y="6812"/>
                    <a:pt x="627" y="9698"/>
                    <a:pt x="347" y="11924"/>
                  </a:cubicBezTo>
                  <a:cubicBezTo>
                    <a:pt x="0" y="14595"/>
                    <a:pt x="99" y="16706"/>
                    <a:pt x="660" y="18569"/>
                  </a:cubicBezTo>
                  <a:cubicBezTo>
                    <a:pt x="1649" y="21669"/>
                    <a:pt x="4139" y="24275"/>
                    <a:pt x="7338" y="25544"/>
                  </a:cubicBezTo>
                  <a:cubicBezTo>
                    <a:pt x="7883" y="25775"/>
                    <a:pt x="8443" y="25957"/>
                    <a:pt x="9053" y="26105"/>
                  </a:cubicBezTo>
                  <a:cubicBezTo>
                    <a:pt x="10306" y="26435"/>
                    <a:pt x="11642" y="26600"/>
                    <a:pt x="13077" y="26600"/>
                  </a:cubicBezTo>
                  <a:cubicBezTo>
                    <a:pt x="14165" y="26600"/>
                    <a:pt x="15319" y="26501"/>
                    <a:pt x="16490" y="26319"/>
                  </a:cubicBezTo>
                  <a:cubicBezTo>
                    <a:pt x="19359" y="25841"/>
                    <a:pt x="22031" y="24225"/>
                    <a:pt x="24009" y="21801"/>
                  </a:cubicBezTo>
                  <a:lnTo>
                    <a:pt x="24059" y="21752"/>
                  </a:lnTo>
                  <a:cubicBezTo>
                    <a:pt x="24075" y="21719"/>
                    <a:pt x="24108" y="21702"/>
                    <a:pt x="24141" y="21653"/>
                  </a:cubicBezTo>
                  <a:cubicBezTo>
                    <a:pt x="24174" y="21603"/>
                    <a:pt x="24224" y="21554"/>
                    <a:pt x="24257" y="21505"/>
                  </a:cubicBezTo>
                  <a:lnTo>
                    <a:pt x="24306" y="21472"/>
                  </a:lnTo>
                  <a:cubicBezTo>
                    <a:pt x="24405" y="21340"/>
                    <a:pt x="24488" y="21224"/>
                    <a:pt x="24570" y="21092"/>
                  </a:cubicBezTo>
                  <a:lnTo>
                    <a:pt x="24652" y="20977"/>
                  </a:lnTo>
                  <a:cubicBezTo>
                    <a:pt x="26104" y="18916"/>
                    <a:pt x="26928" y="16541"/>
                    <a:pt x="27043" y="14101"/>
                  </a:cubicBezTo>
                  <a:cubicBezTo>
                    <a:pt x="27258" y="10176"/>
                    <a:pt x="25741" y="6532"/>
                    <a:pt x="22822" y="3795"/>
                  </a:cubicBezTo>
                  <a:cubicBezTo>
                    <a:pt x="20195" y="1366"/>
                    <a:pt x="16734" y="1"/>
                    <a:pt x="1326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57150" dist="19050" dir="5400000" algn="bl" rotWithShape="0">
                <a:srgbClr val="000000">
                  <a:alpha val="30000"/>
                </a:srgbClr>
              </a:outerShdw>
            </a:effectLst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" name="Google Shape;2842;p68">
              <a:extLst>
                <a:ext uri="{FF2B5EF4-FFF2-40B4-BE49-F238E27FC236}">
                  <a16:creationId xmlns:a16="http://schemas.microsoft.com/office/drawing/2014/main" id="{27D8F804-2EF4-428C-84D9-0366BB249AF3}"/>
                </a:ext>
              </a:extLst>
            </p:cNvPr>
            <p:cNvGrpSpPr/>
            <p:nvPr/>
          </p:nvGrpSpPr>
          <p:grpSpPr>
            <a:xfrm>
              <a:off x="7016500" y="3847725"/>
              <a:ext cx="857023" cy="828324"/>
              <a:chOff x="1801589" y="2541732"/>
              <a:chExt cx="512942" cy="495795"/>
            </a:xfrm>
          </p:grpSpPr>
          <p:sp>
            <p:nvSpPr>
              <p:cNvPr id="15" name="Google Shape;2843;p68">
                <a:extLst>
                  <a:ext uri="{FF2B5EF4-FFF2-40B4-BE49-F238E27FC236}">
                    <a16:creationId xmlns:a16="http://schemas.microsoft.com/office/drawing/2014/main" id="{2B61EF64-90FA-4F1A-8870-52A19A4C9621}"/>
                  </a:ext>
                </a:extLst>
              </p:cNvPr>
              <p:cNvSpPr/>
              <p:nvPr/>
            </p:nvSpPr>
            <p:spPr>
              <a:xfrm>
                <a:off x="1801589" y="2541732"/>
                <a:ext cx="512942" cy="495372"/>
              </a:xfrm>
              <a:custGeom>
                <a:avLst/>
                <a:gdLst/>
                <a:ahLst/>
                <a:cxnLst/>
                <a:rect l="l" t="t" r="r" b="b"/>
                <a:pathLst>
                  <a:path w="7328" h="7077" extrusionOk="0">
                    <a:moveTo>
                      <a:pt x="3514" y="0"/>
                    </a:moveTo>
                    <a:cubicBezTo>
                      <a:pt x="3365" y="0"/>
                      <a:pt x="3215" y="9"/>
                      <a:pt x="3066" y="29"/>
                    </a:cubicBezTo>
                    <a:cubicBezTo>
                      <a:pt x="2215" y="140"/>
                      <a:pt x="1336" y="465"/>
                      <a:pt x="783" y="1178"/>
                    </a:cubicBezTo>
                    <a:cubicBezTo>
                      <a:pt x="347" y="1738"/>
                      <a:pt x="180" y="2472"/>
                      <a:pt x="97" y="3185"/>
                    </a:cubicBezTo>
                    <a:cubicBezTo>
                      <a:pt x="21" y="3780"/>
                      <a:pt x="1" y="4409"/>
                      <a:pt x="174" y="4984"/>
                    </a:cubicBezTo>
                    <a:cubicBezTo>
                      <a:pt x="443" y="5828"/>
                      <a:pt x="1135" y="6486"/>
                      <a:pt x="1924" y="6797"/>
                    </a:cubicBezTo>
                    <a:cubicBezTo>
                      <a:pt x="2404" y="6996"/>
                      <a:pt x="2922" y="7076"/>
                      <a:pt x="3443" y="7076"/>
                    </a:cubicBezTo>
                    <a:cubicBezTo>
                      <a:pt x="3772" y="7076"/>
                      <a:pt x="4101" y="7044"/>
                      <a:pt x="4423" y="6991"/>
                    </a:cubicBezTo>
                    <a:cubicBezTo>
                      <a:pt x="5911" y="6749"/>
                      <a:pt x="7142" y="5344"/>
                      <a:pt x="7218" y="3752"/>
                    </a:cubicBezTo>
                    <a:cubicBezTo>
                      <a:pt x="7328" y="1581"/>
                      <a:pt x="5445" y="0"/>
                      <a:pt x="3514" y="0"/>
                    </a:cubicBezTo>
                    <a:close/>
                  </a:path>
                </a:pathLst>
              </a:custGeom>
              <a:solidFill>
                <a:srgbClr val="FCC27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2844;p68">
                <a:extLst>
                  <a:ext uri="{FF2B5EF4-FFF2-40B4-BE49-F238E27FC236}">
                    <a16:creationId xmlns:a16="http://schemas.microsoft.com/office/drawing/2014/main" id="{2A416CEA-DB69-485A-80C6-0FBF1EF98119}"/>
                  </a:ext>
                </a:extLst>
              </p:cNvPr>
              <p:cNvSpPr/>
              <p:nvPr/>
            </p:nvSpPr>
            <p:spPr>
              <a:xfrm>
                <a:off x="2065630" y="2567002"/>
                <a:ext cx="137475" cy="67268"/>
              </a:xfrm>
              <a:custGeom>
                <a:avLst/>
                <a:gdLst/>
                <a:ahLst/>
                <a:cxnLst/>
                <a:rect l="l" t="t" r="r" b="b"/>
                <a:pathLst>
                  <a:path w="1964" h="961" extrusionOk="0">
                    <a:moveTo>
                      <a:pt x="360" y="1"/>
                    </a:moveTo>
                    <a:cubicBezTo>
                      <a:pt x="267" y="1"/>
                      <a:pt x="178" y="7"/>
                      <a:pt x="97" y="21"/>
                    </a:cubicBezTo>
                    <a:cubicBezTo>
                      <a:pt x="0" y="35"/>
                      <a:pt x="49" y="166"/>
                      <a:pt x="118" y="173"/>
                    </a:cubicBezTo>
                    <a:cubicBezTo>
                      <a:pt x="464" y="221"/>
                      <a:pt x="761" y="291"/>
                      <a:pt x="1073" y="443"/>
                    </a:cubicBezTo>
                    <a:cubicBezTo>
                      <a:pt x="1336" y="574"/>
                      <a:pt x="1516" y="817"/>
                      <a:pt x="1765" y="948"/>
                    </a:cubicBezTo>
                    <a:cubicBezTo>
                      <a:pt x="1783" y="957"/>
                      <a:pt x="1801" y="960"/>
                      <a:pt x="1818" y="960"/>
                    </a:cubicBezTo>
                    <a:cubicBezTo>
                      <a:pt x="1900" y="960"/>
                      <a:pt x="1964" y="875"/>
                      <a:pt x="1924" y="789"/>
                    </a:cubicBezTo>
                    <a:cubicBezTo>
                      <a:pt x="1686" y="259"/>
                      <a:pt x="935" y="1"/>
                      <a:pt x="360" y="1"/>
                    </a:cubicBezTo>
                    <a:close/>
                  </a:path>
                </a:pathLst>
              </a:custGeom>
              <a:solidFill>
                <a:srgbClr val="F1DFC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2845;p68">
                <a:extLst>
                  <a:ext uri="{FF2B5EF4-FFF2-40B4-BE49-F238E27FC236}">
                    <a16:creationId xmlns:a16="http://schemas.microsoft.com/office/drawing/2014/main" id="{51E84ED6-7C8B-4225-85B6-76BBBF028F5D}"/>
                  </a:ext>
                </a:extLst>
              </p:cNvPr>
              <p:cNvSpPr/>
              <p:nvPr/>
            </p:nvSpPr>
            <p:spPr>
              <a:xfrm>
                <a:off x="2209130" y="2644002"/>
                <a:ext cx="56138" cy="61318"/>
              </a:xfrm>
              <a:custGeom>
                <a:avLst/>
                <a:gdLst/>
                <a:ahLst/>
                <a:cxnLst/>
                <a:rect l="l" t="t" r="r" b="b"/>
                <a:pathLst>
                  <a:path w="802" h="876" extrusionOk="0">
                    <a:moveTo>
                      <a:pt x="102" y="0"/>
                    </a:moveTo>
                    <a:cubicBezTo>
                      <a:pt x="25" y="0"/>
                      <a:pt x="0" y="105"/>
                      <a:pt x="47" y="146"/>
                    </a:cubicBezTo>
                    <a:cubicBezTo>
                      <a:pt x="151" y="250"/>
                      <a:pt x="262" y="333"/>
                      <a:pt x="345" y="443"/>
                    </a:cubicBezTo>
                    <a:cubicBezTo>
                      <a:pt x="441" y="561"/>
                      <a:pt x="497" y="720"/>
                      <a:pt x="587" y="838"/>
                    </a:cubicBezTo>
                    <a:cubicBezTo>
                      <a:pt x="606" y="864"/>
                      <a:pt x="630" y="875"/>
                      <a:pt x="654" y="875"/>
                    </a:cubicBezTo>
                    <a:cubicBezTo>
                      <a:pt x="705" y="875"/>
                      <a:pt x="755" y="823"/>
                      <a:pt x="760" y="762"/>
                    </a:cubicBezTo>
                    <a:cubicBezTo>
                      <a:pt x="801" y="423"/>
                      <a:pt x="428" y="42"/>
                      <a:pt x="109" y="0"/>
                    </a:cubicBezTo>
                    <a:cubicBezTo>
                      <a:pt x="107" y="0"/>
                      <a:pt x="104" y="0"/>
                      <a:pt x="102" y="0"/>
                    </a:cubicBezTo>
                    <a:close/>
                  </a:path>
                </a:pathLst>
              </a:custGeom>
              <a:solidFill>
                <a:srgbClr val="F1DFC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2846;p68">
                <a:extLst>
                  <a:ext uri="{FF2B5EF4-FFF2-40B4-BE49-F238E27FC236}">
                    <a16:creationId xmlns:a16="http://schemas.microsoft.com/office/drawing/2014/main" id="{F6982910-CF32-4E01-98A7-4DF613588B5C}"/>
                  </a:ext>
                </a:extLst>
              </p:cNvPr>
              <p:cNvSpPr/>
              <p:nvPr/>
            </p:nvSpPr>
            <p:spPr>
              <a:xfrm>
                <a:off x="1802079" y="2610052"/>
                <a:ext cx="474303" cy="427475"/>
              </a:xfrm>
              <a:custGeom>
                <a:avLst/>
                <a:gdLst/>
                <a:ahLst/>
                <a:cxnLst/>
                <a:rect l="l" t="t" r="r" b="b"/>
                <a:pathLst>
                  <a:path w="6776" h="6107" extrusionOk="0">
                    <a:moveTo>
                      <a:pt x="955" y="1"/>
                    </a:moveTo>
                    <a:lnTo>
                      <a:pt x="955" y="1"/>
                    </a:lnTo>
                    <a:cubicBezTo>
                      <a:pt x="893" y="63"/>
                      <a:pt x="831" y="132"/>
                      <a:pt x="782" y="202"/>
                    </a:cubicBezTo>
                    <a:cubicBezTo>
                      <a:pt x="346" y="762"/>
                      <a:pt x="187" y="1496"/>
                      <a:pt x="97" y="2209"/>
                    </a:cubicBezTo>
                    <a:cubicBezTo>
                      <a:pt x="21" y="2804"/>
                      <a:pt x="0" y="3433"/>
                      <a:pt x="173" y="4008"/>
                    </a:cubicBezTo>
                    <a:cubicBezTo>
                      <a:pt x="443" y="4852"/>
                      <a:pt x="1135" y="5510"/>
                      <a:pt x="1924" y="5821"/>
                    </a:cubicBezTo>
                    <a:cubicBezTo>
                      <a:pt x="2410" y="6025"/>
                      <a:pt x="2927" y="6107"/>
                      <a:pt x="3448" y="6107"/>
                    </a:cubicBezTo>
                    <a:cubicBezTo>
                      <a:pt x="3773" y="6107"/>
                      <a:pt x="4101" y="6075"/>
                      <a:pt x="4423" y="6022"/>
                    </a:cubicBezTo>
                    <a:cubicBezTo>
                      <a:pt x="5412" y="5856"/>
                      <a:pt x="6277" y="5191"/>
                      <a:pt x="6776" y="4292"/>
                    </a:cubicBezTo>
                    <a:lnTo>
                      <a:pt x="6776" y="4292"/>
                    </a:lnTo>
                    <a:cubicBezTo>
                      <a:pt x="6118" y="4769"/>
                      <a:pt x="5350" y="5060"/>
                      <a:pt x="4554" y="5108"/>
                    </a:cubicBezTo>
                    <a:cubicBezTo>
                      <a:pt x="4501" y="5111"/>
                      <a:pt x="4448" y="5112"/>
                      <a:pt x="4396" y="5112"/>
                    </a:cubicBezTo>
                    <a:cubicBezTo>
                      <a:pt x="3187" y="5112"/>
                      <a:pt x="1963" y="4508"/>
                      <a:pt x="1274" y="3454"/>
                    </a:cubicBezTo>
                    <a:cubicBezTo>
                      <a:pt x="616" y="2458"/>
                      <a:pt x="492" y="1101"/>
                      <a:pt x="955" y="1"/>
                    </a:cubicBezTo>
                    <a:close/>
                  </a:path>
                </a:pathLst>
              </a:custGeom>
              <a:solidFill>
                <a:srgbClr val="FAB66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2847;p68">
                <a:extLst>
                  <a:ext uri="{FF2B5EF4-FFF2-40B4-BE49-F238E27FC236}">
                    <a16:creationId xmlns:a16="http://schemas.microsoft.com/office/drawing/2014/main" id="{37C84E0A-9D85-4C24-837D-0A88E243E28D}"/>
                  </a:ext>
                </a:extLst>
              </p:cNvPr>
              <p:cNvSpPr/>
              <p:nvPr/>
            </p:nvSpPr>
            <p:spPr>
              <a:xfrm>
                <a:off x="1978549" y="2797512"/>
                <a:ext cx="149795" cy="52078"/>
              </a:xfrm>
              <a:custGeom>
                <a:avLst/>
                <a:gdLst/>
                <a:ahLst/>
                <a:cxnLst/>
                <a:rect l="l" t="t" r="r" b="b"/>
                <a:pathLst>
                  <a:path w="2140" h="744" extrusionOk="0">
                    <a:moveTo>
                      <a:pt x="2040" y="1"/>
                    </a:moveTo>
                    <a:cubicBezTo>
                      <a:pt x="2020" y="1"/>
                      <a:pt x="2000" y="9"/>
                      <a:pt x="1985" y="29"/>
                    </a:cubicBezTo>
                    <a:cubicBezTo>
                      <a:pt x="1729" y="271"/>
                      <a:pt x="1569" y="465"/>
                      <a:pt x="1175" y="479"/>
                    </a:cubicBezTo>
                    <a:cubicBezTo>
                      <a:pt x="1150" y="480"/>
                      <a:pt x="1126" y="481"/>
                      <a:pt x="1101" y="481"/>
                    </a:cubicBezTo>
                    <a:cubicBezTo>
                      <a:pt x="734" y="481"/>
                      <a:pt x="391" y="335"/>
                      <a:pt x="151" y="50"/>
                    </a:cubicBezTo>
                    <a:cubicBezTo>
                      <a:pt x="134" y="31"/>
                      <a:pt x="116" y="24"/>
                      <a:pt x="98" y="24"/>
                    </a:cubicBezTo>
                    <a:cubicBezTo>
                      <a:pt x="47" y="24"/>
                      <a:pt x="1" y="85"/>
                      <a:pt x="26" y="146"/>
                    </a:cubicBezTo>
                    <a:cubicBezTo>
                      <a:pt x="195" y="523"/>
                      <a:pt x="694" y="743"/>
                      <a:pt x="1166" y="743"/>
                    </a:cubicBezTo>
                    <a:cubicBezTo>
                      <a:pt x="1606" y="743"/>
                      <a:pt x="2023" y="552"/>
                      <a:pt x="2130" y="119"/>
                    </a:cubicBezTo>
                    <a:cubicBezTo>
                      <a:pt x="2140" y="54"/>
                      <a:pt x="2090" y="1"/>
                      <a:pt x="2040" y="1"/>
                    </a:cubicBezTo>
                    <a:close/>
                  </a:path>
                </a:pathLst>
              </a:custGeom>
              <a:solidFill>
                <a:srgbClr val="FF91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848;p68">
                <a:extLst>
                  <a:ext uri="{FF2B5EF4-FFF2-40B4-BE49-F238E27FC236}">
                    <a16:creationId xmlns:a16="http://schemas.microsoft.com/office/drawing/2014/main" id="{718A2762-3BE8-4E0A-89F8-E53D7D005ECA}"/>
                  </a:ext>
                </a:extLst>
              </p:cNvPr>
              <p:cNvSpPr/>
              <p:nvPr/>
            </p:nvSpPr>
            <p:spPr>
              <a:xfrm>
                <a:off x="1894129" y="2676552"/>
                <a:ext cx="94707" cy="47388"/>
              </a:xfrm>
              <a:custGeom>
                <a:avLst/>
                <a:gdLst/>
                <a:ahLst/>
                <a:cxnLst/>
                <a:rect l="l" t="t" r="r" b="b"/>
                <a:pathLst>
                  <a:path w="1353" h="677" extrusionOk="0">
                    <a:moveTo>
                      <a:pt x="652" y="0"/>
                    </a:moveTo>
                    <a:cubicBezTo>
                      <a:pt x="328" y="0"/>
                      <a:pt x="11" y="203"/>
                      <a:pt x="0" y="608"/>
                    </a:cubicBezTo>
                    <a:cubicBezTo>
                      <a:pt x="0" y="645"/>
                      <a:pt x="29" y="665"/>
                      <a:pt x="60" y="665"/>
                    </a:cubicBezTo>
                    <a:cubicBezTo>
                      <a:pt x="82" y="665"/>
                      <a:pt x="104" y="655"/>
                      <a:pt x="118" y="636"/>
                    </a:cubicBezTo>
                    <a:cubicBezTo>
                      <a:pt x="256" y="428"/>
                      <a:pt x="332" y="227"/>
                      <a:pt x="616" y="193"/>
                    </a:cubicBezTo>
                    <a:cubicBezTo>
                      <a:pt x="636" y="190"/>
                      <a:pt x="656" y="189"/>
                      <a:pt x="675" y="189"/>
                    </a:cubicBezTo>
                    <a:cubicBezTo>
                      <a:pt x="912" y="189"/>
                      <a:pt x="1071" y="383"/>
                      <a:pt x="1135" y="601"/>
                    </a:cubicBezTo>
                    <a:cubicBezTo>
                      <a:pt x="1152" y="654"/>
                      <a:pt x="1192" y="676"/>
                      <a:pt x="1232" y="676"/>
                    </a:cubicBezTo>
                    <a:cubicBezTo>
                      <a:pt x="1292" y="676"/>
                      <a:pt x="1353" y="625"/>
                      <a:pt x="1336" y="546"/>
                    </a:cubicBezTo>
                    <a:cubicBezTo>
                      <a:pt x="1272" y="182"/>
                      <a:pt x="959" y="0"/>
                      <a:pt x="652" y="0"/>
                    </a:cubicBezTo>
                    <a:close/>
                  </a:path>
                </a:pathLst>
              </a:custGeom>
              <a:solidFill>
                <a:srgbClr val="57576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849;p68">
                <a:extLst>
                  <a:ext uri="{FF2B5EF4-FFF2-40B4-BE49-F238E27FC236}">
                    <a16:creationId xmlns:a16="http://schemas.microsoft.com/office/drawing/2014/main" id="{54B8EB86-AF1D-4C1E-BE41-2DB4854F2500}"/>
                  </a:ext>
                </a:extLst>
              </p:cNvPr>
              <p:cNvSpPr/>
              <p:nvPr/>
            </p:nvSpPr>
            <p:spPr>
              <a:xfrm>
                <a:off x="2116240" y="2676552"/>
                <a:ext cx="94287" cy="47388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677" extrusionOk="0">
                    <a:moveTo>
                      <a:pt x="693" y="0"/>
                    </a:moveTo>
                    <a:cubicBezTo>
                      <a:pt x="386" y="0"/>
                      <a:pt x="75" y="182"/>
                      <a:pt x="18" y="546"/>
                    </a:cubicBezTo>
                    <a:cubicBezTo>
                      <a:pt x="1" y="625"/>
                      <a:pt x="59" y="676"/>
                      <a:pt x="118" y="676"/>
                    </a:cubicBezTo>
                    <a:cubicBezTo>
                      <a:pt x="156" y="676"/>
                      <a:pt x="195" y="654"/>
                      <a:pt x="211" y="601"/>
                    </a:cubicBezTo>
                    <a:cubicBezTo>
                      <a:pt x="275" y="383"/>
                      <a:pt x="440" y="189"/>
                      <a:pt x="673" y="189"/>
                    </a:cubicBezTo>
                    <a:cubicBezTo>
                      <a:pt x="692" y="189"/>
                      <a:pt x="711" y="190"/>
                      <a:pt x="730" y="193"/>
                    </a:cubicBezTo>
                    <a:cubicBezTo>
                      <a:pt x="1021" y="227"/>
                      <a:pt x="1097" y="428"/>
                      <a:pt x="1236" y="636"/>
                    </a:cubicBezTo>
                    <a:cubicBezTo>
                      <a:pt x="1250" y="655"/>
                      <a:pt x="1271" y="665"/>
                      <a:pt x="1291" y="665"/>
                    </a:cubicBezTo>
                    <a:cubicBezTo>
                      <a:pt x="1320" y="665"/>
                      <a:pt x="1346" y="645"/>
                      <a:pt x="1346" y="608"/>
                    </a:cubicBezTo>
                    <a:cubicBezTo>
                      <a:pt x="1336" y="203"/>
                      <a:pt x="1017" y="0"/>
                      <a:pt x="693" y="0"/>
                    </a:cubicBezTo>
                    <a:close/>
                  </a:path>
                </a:pathLst>
              </a:custGeom>
              <a:solidFill>
                <a:srgbClr val="57576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850;p68">
                <a:extLst>
                  <a:ext uri="{FF2B5EF4-FFF2-40B4-BE49-F238E27FC236}">
                    <a16:creationId xmlns:a16="http://schemas.microsoft.com/office/drawing/2014/main" id="{49AF7E04-866D-4D2B-A38B-24DEEF8A5BE9}"/>
                  </a:ext>
                </a:extLst>
              </p:cNvPr>
              <p:cNvSpPr/>
              <p:nvPr/>
            </p:nvSpPr>
            <p:spPr>
              <a:xfrm>
                <a:off x="2120860" y="2736542"/>
                <a:ext cx="80917" cy="55788"/>
              </a:xfrm>
              <a:custGeom>
                <a:avLst/>
                <a:gdLst/>
                <a:ahLst/>
                <a:cxnLst/>
                <a:rect l="l" t="t" r="r" b="b"/>
                <a:pathLst>
                  <a:path w="1156" h="797" extrusionOk="0">
                    <a:moveTo>
                      <a:pt x="581" y="0"/>
                    </a:moveTo>
                    <a:cubicBezTo>
                      <a:pt x="256" y="0"/>
                      <a:pt x="0" y="180"/>
                      <a:pt x="0" y="402"/>
                    </a:cubicBezTo>
                    <a:cubicBezTo>
                      <a:pt x="0" y="623"/>
                      <a:pt x="256" y="796"/>
                      <a:pt x="581" y="796"/>
                    </a:cubicBezTo>
                    <a:cubicBezTo>
                      <a:pt x="900" y="796"/>
                      <a:pt x="1156" y="623"/>
                      <a:pt x="1156" y="402"/>
                    </a:cubicBezTo>
                    <a:cubicBezTo>
                      <a:pt x="1156" y="180"/>
                      <a:pt x="900" y="0"/>
                      <a:pt x="581" y="0"/>
                    </a:cubicBezTo>
                    <a:close/>
                  </a:path>
                </a:pathLst>
              </a:custGeom>
              <a:solidFill>
                <a:srgbClr val="FF91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851;p68">
                <a:extLst>
                  <a:ext uri="{FF2B5EF4-FFF2-40B4-BE49-F238E27FC236}">
                    <a16:creationId xmlns:a16="http://schemas.microsoft.com/office/drawing/2014/main" id="{5D16E1DA-4C29-4C69-8B1C-E1B9E939440D}"/>
                  </a:ext>
                </a:extLst>
              </p:cNvPr>
              <p:cNvSpPr/>
              <p:nvPr/>
            </p:nvSpPr>
            <p:spPr>
              <a:xfrm>
                <a:off x="1911069" y="2736542"/>
                <a:ext cx="81477" cy="55788"/>
              </a:xfrm>
              <a:custGeom>
                <a:avLst/>
                <a:gdLst/>
                <a:ahLst/>
                <a:cxnLst/>
                <a:rect l="l" t="t" r="r" b="b"/>
                <a:pathLst>
                  <a:path w="1164" h="797" extrusionOk="0">
                    <a:moveTo>
                      <a:pt x="582" y="0"/>
                    </a:moveTo>
                    <a:cubicBezTo>
                      <a:pt x="264" y="0"/>
                      <a:pt x="1" y="180"/>
                      <a:pt x="1" y="402"/>
                    </a:cubicBezTo>
                    <a:cubicBezTo>
                      <a:pt x="1" y="623"/>
                      <a:pt x="264" y="796"/>
                      <a:pt x="582" y="796"/>
                    </a:cubicBezTo>
                    <a:cubicBezTo>
                      <a:pt x="907" y="796"/>
                      <a:pt x="1163" y="623"/>
                      <a:pt x="1163" y="402"/>
                    </a:cubicBezTo>
                    <a:cubicBezTo>
                      <a:pt x="1163" y="180"/>
                      <a:pt x="907" y="0"/>
                      <a:pt x="582" y="0"/>
                    </a:cubicBezTo>
                    <a:close/>
                  </a:path>
                </a:pathLst>
              </a:custGeom>
              <a:solidFill>
                <a:srgbClr val="FF91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1EABAAD1-6C86-4C76-A270-A7E040EA5EBF}"/>
              </a:ext>
            </a:extLst>
          </p:cNvPr>
          <p:cNvSpPr txBox="1"/>
          <p:nvPr/>
        </p:nvSpPr>
        <p:spPr>
          <a:xfrm>
            <a:off x="2884679" y="3571900"/>
            <a:ext cx="3374642" cy="1015663"/>
          </a:xfrm>
          <a:prstGeom prst="rect">
            <a:avLst/>
          </a:prstGeom>
          <a:solidFill>
            <a:schemeClr val="tx1"/>
          </a:solidFill>
          <a:ln w="38100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6000" b="1">
                <a:latin typeface="Comic Sans MS" panose="030F0702030302020204" pitchFamily="66" charset="0"/>
              </a:rPr>
              <a:t>Malays</a:t>
            </a:r>
            <a:r>
              <a:rPr lang="en-US" sz="6000" b="1">
                <a:solidFill>
                  <a:srgbClr val="FF0000"/>
                </a:solidFill>
                <a:latin typeface="Comic Sans MS" panose="030F0702030302020204" pitchFamily="66" charset="0"/>
              </a:rPr>
              <a:t>ia</a:t>
            </a:r>
          </a:p>
        </p:txBody>
      </p:sp>
    </p:spTree>
    <p:extLst>
      <p:ext uri="{BB962C8B-B14F-4D97-AF65-F5344CB8AC3E}">
        <p14:creationId xmlns:p14="http://schemas.microsoft.com/office/powerpoint/2010/main" val="259521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theme/theme1.xml><?xml version="1.0" encoding="utf-8"?>
<a:theme xmlns:a="http://schemas.openxmlformats.org/drawingml/2006/main" name="Math Subject for Elementary - 1st Grade: Time by Slidesgo">
  <a:themeElements>
    <a:clrScheme name="Simple Light">
      <a:dk1>
        <a:srgbClr val="FDF7E4"/>
      </a:dk1>
      <a:lt1>
        <a:srgbClr val="FCC276"/>
      </a:lt1>
      <a:dk2>
        <a:srgbClr val="FCB55C"/>
      </a:dk2>
      <a:lt2>
        <a:srgbClr val="FF9166"/>
      </a:lt2>
      <a:accent1>
        <a:srgbClr val="FF5329"/>
      </a:accent1>
      <a:accent2>
        <a:srgbClr val="61C0B8"/>
      </a:accent2>
      <a:accent3>
        <a:srgbClr val="299888"/>
      </a:accent3>
      <a:accent4>
        <a:srgbClr val="8585A0"/>
      </a:accent4>
      <a:accent5>
        <a:srgbClr val="57576D"/>
      </a:accent5>
      <a:accent6>
        <a:srgbClr val="363549"/>
      </a:accent6>
      <a:hlink>
        <a:srgbClr val="19191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9Slide.vn</Template>
  <TotalTime>3490</TotalTime>
  <Words>16</Words>
  <Application>Microsoft Office PowerPoint</Application>
  <PresentationFormat>On-screen Show (16:9)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Darker Grotesque SemiBold</vt:lpstr>
      <vt:lpstr>Kirang Haerang</vt:lpstr>
      <vt:lpstr>Nunito</vt:lpstr>
      <vt:lpstr>Comic Sans MS</vt:lpstr>
      <vt:lpstr>Math Subject for Elementary - 1st Grade: Time by Slidesgo</vt:lpstr>
      <vt:lpstr>Listen and choose.</vt:lpstr>
      <vt:lpstr>Listen and choose.</vt:lpstr>
    </vt:vector>
  </TitlesOfParts>
  <Manager>9Slide.vn</Manager>
  <Company>9Slide.vn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9Slide.vn</dc:title>
  <dc:subject>9Slide.vn</dc:subject>
  <dc:creator>Admin</dc:creator>
  <dc:description>9Slide.vn</dc:description>
  <cp:lastModifiedBy>Minh Tân Cao</cp:lastModifiedBy>
  <cp:revision>27</cp:revision>
  <dcterms:modified xsi:type="dcterms:W3CDTF">2026-01-04T02:34:02Z</dcterms:modified>
  <cp:category>9Slide.vn</cp:category>
</cp:coreProperties>
</file>