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2" r:id="rId1"/>
  </p:sldMasterIdLst>
  <p:notesMasterIdLst>
    <p:notesMasterId r:id="rId5"/>
  </p:notesMasterIdLst>
  <p:sldIdLst>
    <p:sldId id="383" r:id="rId2"/>
    <p:sldId id="384" r:id="rId3"/>
    <p:sldId id="385" r:id="rId4"/>
  </p:sldIdLst>
  <p:sldSz cx="9144000" cy="5143500" type="screen16x9"/>
  <p:notesSz cx="6858000" cy="9144000"/>
  <p:embeddedFontLst>
    <p:embeddedFont>
      <p:font typeface="Kirang Haerang" panose="020B0604020202020204" charset="-127"/>
      <p:regular r:id="rId6"/>
    </p:embeddedFont>
    <p:embeddedFont>
      <p:font typeface="Comic Sans MS" panose="030F0702030302020204" pitchFamily="66" charset="0"/>
      <p:regular r:id="rId7"/>
      <p:bold r:id="rId8"/>
      <p:italic r:id="rId9"/>
      <p:boldItalic r:id="rId10"/>
    </p:embeddedFont>
    <p:embeddedFont>
      <p:font typeface="Nunito" pitchFamily="2" charset="0"/>
      <p:regular r:id="rId11"/>
      <p:bold r:id="rId12"/>
      <p:italic r:id="rId13"/>
      <p:boldItalic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9AA0A6"/>
          </p15:clr>
        </p15:guide>
        <p15:guide id="2" pos="288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597CDA-B509-4755-B745-F0CC76C8D426}">
  <a:tblStyle styleId="{5C597CDA-B509-4755-B745-F0CC76C8D42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5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830" y="10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font" Target="fonts/font8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font" Target="fonts/font7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0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font" Target="fonts/font9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4221377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6"/>
          <p:cNvSpPr/>
          <p:nvPr/>
        </p:nvSpPr>
        <p:spPr>
          <a:xfrm rot="-3408017" flipH="1">
            <a:off x="8972795" y="2060734"/>
            <a:ext cx="173825" cy="136645"/>
          </a:xfrm>
          <a:custGeom>
            <a:avLst/>
            <a:gdLst/>
            <a:ahLst/>
            <a:cxnLst/>
            <a:rect l="l" t="t" r="r" b="b"/>
            <a:pathLst>
              <a:path w="734" h="577" extrusionOk="0">
                <a:moveTo>
                  <a:pt x="641" y="0"/>
                </a:moveTo>
                <a:cubicBezTo>
                  <a:pt x="622" y="0"/>
                  <a:pt x="603" y="5"/>
                  <a:pt x="588" y="14"/>
                </a:cubicBezTo>
                <a:cubicBezTo>
                  <a:pt x="408" y="152"/>
                  <a:pt x="228" y="284"/>
                  <a:pt x="35" y="415"/>
                </a:cubicBezTo>
                <a:cubicBezTo>
                  <a:pt x="21" y="429"/>
                  <a:pt x="0" y="457"/>
                  <a:pt x="0" y="484"/>
                </a:cubicBezTo>
                <a:lnTo>
                  <a:pt x="0" y="533"/>
                </a:lnTo>
                <a:cubicBezTo>
                  <a:pt x="17" y="563"/>
                  <a:pt x="42" y="577"/>
                  <a:pt x="70" y="577"/>
                </a:cubicBezTo>
                <a:cubicBezTo>
                  <a:pt x="87" y="577"/>
                  <a:pt x="106" y="571"/>
                  <a:pt x="125" y="561"/>
                </a:cubicBezTo>
                <a:cubicBezTo>
                  <a:pt x="318" y="429"/>
                  <a:pt x="512" y="291"/>
                  <a:pt x="692" y="152"/>
                </a:cubicBezTo>
                <a:cubicBezTo>
                  <a:pt x="734" y="131"/>
                  <a:pt x="734" y="69"/>
                  <a:pt x="713" y="35"/>
                </a:cubicBezTo>
                <a:cubicBezTo>
                  <a:pt x="697" y="10"/>
                  <a:pt x="669" y="0"/>
                  <a:pt x="641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2" name="Google Shape;222;p6"/>
          <p:cNvSpPr/>
          <p:nvPr/>
        </p:nvSpPr>
        <p:spPr>
          <a:xfrm rot="-3408017" flipH="1">
            <a:off x="8739078" y="2139341"/>
            <a:ext cx="151091" cy="136408"/>
          </a:xfrm>
          <a:custGeom>
            <a:avLst/>
            <a:gdLst/>
            <a:ahLst/>
            <a:cxnLst/>
            <a:rect l="l" t="t" r="r" b="b"/>
            <a:pathLst>
              <a:path w="638" h="576" extrusionOk="0">
                <a:moveTo>
                  <a:pt x="544" y="1"/>
                </a:moveTo>
                <a:cubicBezTo>
                  <a:pt x="523" y="1"/>
                  <a:pt x="503" y="9"/>
                  <a:pt x="485" y="27"/>
                </a:cubicBezTo>
                <a:cubicBezTo>
                  <a:pt x="340" y="165"/>
                  <a:pt x="188" y="296"/>
                  <a:pt x="35" y="421"/>
                </a:cubicBezTo>
                <a:cubicBezTo>
                  <a:pt x="8" y="442"/>
                  <a:pt x="1" y="469"/>
                  <a:pt x="1" y="490"/>
                </a:cubicBezTo>
                <a:cubicBezTo>
                  <a:pt x="1" y="518"/>
                  <a:pt x="8" y="539"/>
                  <a:pt x="35" y="546"/>
                </a:cubicBezTo>
                <a:cubicBezTo>
                  <a:pt x="51" y="565"/>
                  <a:pt x="74" y="575"/>
                  <a:pt x="98" y="575"/>
                </a:cubicBezTo>
                <a:cubicBezTo>
                  <a:pt x="118" y="575"/>
                  <a:pt x="137" y="568"/>
                  <a:pt x="153" y="552"/>
                </a:cubicBezTo>
                <a:cubicBezTo>
                  <a:pt x="305" y="421"/>
                  <a:pt x="458" y="283"/>
                  <a:pt x="603" y="144"/>
                </a:cubicBezTo>
                <a:cubicBezTo>
                  <a:pt x="637" y="110"/>
                  <a:pt x="637" y="61"/>
                  <a:pt x="603" y="27"/>
                </a:cubicBezTo>
                <a:cubicBezTo>
                  <a:pt x="586" y="9"/>
                  <a:pt x="565" y="1"/>
                  <a:pt x="544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3" name="Google Shape;223;p6"/>
          <p:cNvSpPr/>
          <p:nvPr/>
        </p:nvSpPr>
        <p:spPr>
          <a:xfrm rot="-3408017" flipH="1">
            <a:off x="8477132" y="2206511"/>
            <a:ext cx="113200" cy="118410"/>
          </a:xfrm>
          <a:custGeom>
            <a:avLst/>
            <a:gdLst/>
            <a:ahLst/>
            <a:cxnLst/>
            <a:rect l="l" t="t" r="r" b="b"/>
            <a:pathLst>
              <a:path w="478" h="500" extrusionOk="0">
                <a:moveTo>
                  <a:pt x="376" y="0"/>
                </a:moveTo>
                <a:cubicBezTo>
                  <a:pt x="354" y="0"/>
                  <a:pt x="331" y="11"/>
                  <a:pt x="311" y="30"/>
                </a:cubicBezTo>
                <a:cubicBezTo>
                  <a:pt x="215" y="134"/>
                  <a:pt x="118" y="244"/>
                  <a:pt x="28" y="355"/>
                </a:cubicBezTo>
                <a:cubicBezTo>
                  <a:pt x="7" y="369"/>
                  <a:pt x="0" y="397"/>
                  <a:pt x="0" y="411"/>
                </a:cubicBezTo>
                <a:cubicBezTo>
                  <a:pt x="0" y="438"/>
                  <a:pt x="7" y="459"/>
                  <a:pt x="35" y="480"/>
                </a:cubicBezTo>
                <a:cubicBezTo>
                  <a:pt x="51" y="493"/>
                  <a:pt x="70" y="500"/>
                  <a:pt x="90" y="500"/>
                </a:cubicBezTo>
                <a:cubicBezTo>
                  <a:pt x="112" y="500"/>
                  <a:pt x="134" y="491"/>
                  <a:pt x="152" y="473"/>
                </a:cubicBezTo>
                <a:cubicBezTo>
                  <a:pt x="249" y="369"/>
                  <a:pt x="346" y="258"/>
                  <a:pt x="443" y="141"/>
                </a:cubicBezTo>
                <a:cubicBezTo>
                  <a:pt x="478" y="106"/>
                  <a:pt x="464" y="58"/>
                  <a:pt x="429" y="23"/>
                </a:cubicBezTo>
                <a:cubicBezTo>
                  <a:pt x="414" y="7"/>
                  <a:pt x="395" y="0"/>
                  <a:pt x="376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6"/>
          <p:cNvSpPr/>
          <p:nvPr/>
        </p:nvSpPr>
        <p:spPr>
          <a:xfrm rot="-3408017" flipH="1">
            <a:off x="5032231" y="-92913"/>
            <a:ext cx="47837" cy="205085"/>
          </a:xfrm>
          <a:custGeom>
            <a:avLst/>
            <a:gdLst/>
            <a:ahLst/>
            <a:cxnLst/>
            <a:rect l="l" t="t" r="r" b="b"/>
            <a:pathLst>
              <a:path w="202" h="866" extrusionOk="0">
                <a:moveTo>
                  <a:pt x="84" y="1"/>
                </a:moveTo>
                <a:cubicBezTo>
                  <a:pt x="42" y="1"/>
                  <a:pt x="1" y="35"/>
                  <a:pt x="1" y="91"/>
                </a:cubicBezTo>
                <a:lnTo>
                  <a:pt x="1" y="132"/>
                </a:lnTo>
                <a:cubicBezTo>
                  <a:pt x="1" y="340"/>
                  <a:pt x="8" y="568"/>
                  <a:pt x="28" y="790"/>
                </a:cubicBezTo>
                <a:cubicBezTo>
                  <a:pt x="35" y="831"/>
                  <a:pt x="70" y="866"/>
                  <a:pt x="118" y="866"/>
                </a:cubicBezTo>
                <a:cubicBezTo>
                  <a:pt x="167" y="859"/>
                  <a:pt x="201" y="817"/>
                  <a:pt x="201" y="776"/>
                </a:cubicBezTo>
                <a:cubicBezTo>
                  <a:pt x="181" y="554"/>
                  <a:pt x="174" y="340"/>
                  <a:pt x="174" y="132"/>
                </a:cubicBezTo>
                <a:lnTo>
                  <a:pt x="174" y="91"/>
                </a:lnTo>
                <a:cubicBezTo>
                  <a:pt x="174" y="35"/>
                  <a:pt x="132" y="1"/>
                  <a:pt x="84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6"/>
          <p:cNvSpPr/>
          <p:nvPr/>
        </p:nvSpPr>
        <p:spPr>
          <a:xfrm rot="-3408017" flipH="1">
            <a:off x="5244121" y="108878"/>
            <a:ext cx="57547" cy="143749"/>
          </a:xfrm>
          <a:custGeom>
            <a:avLst/>
            <a:gdLst/>
            <a:ahLst/>
            <a:cxnLst/>
            <a:rect l="l" t="t" r="r" b="b"/>
            <a:pathLst>
              <a:path w="243" h="607" extrusionOk="0">
                <a:moveTo>
                  <a:pt x="102" y="1"/>
                </a:moveTo>
                <a:cubicBezTo>
                  <a:pt x="96" y="1"/>
                  <a:pt x="90" y="2"/>
                  <a:pt x="84" y="4"/>
                </a:cubicBezTo>
                <a:cubicBezTo>
                  <a:pt x="35" y="11"/>
                  <a:pt x="1" y="45"/>
                  <a:pt x="1" y="87"/>
                </a:cubicBezTo>
                <a:lnTo>
                  <a:pt x="1" y="108"/>
                </a:lnTo>
                <a:cubicBezTo>
                  <a:pt x="21" y="246"/>
                  <a:pt x="35" y="391"/>
                  <a:pt x="63" y="537"/>
                </a:cubicBezTo>
                <a:cubicBezTo>
                  <a:pt x="69" y="575"/>
                  <a:pt x="116" y="607"/>
                  <a:pt x="156" y="607"/>
                </a:cubicBezTo>
                <a:cubicBezTo>
                  <a:pt x="160" y="607"/>
                  <a:pt x="163" y="607"/>
                  <a:pt x="167" y="606"/>
                </a:cubicBezTo>
                <a:cubicBezTo>
                  <a:pt x="208" y="599"/>
                  <a:pt x="243" y="544"/>
                  <a:pt x="236" y="502"/>
                </a:cubicBezTo>
                <a:cubicBezTo>
                  <a:pt x="222" y="364"/>
                  <a:pt x="195" y="218"/>
                  <a:pt x="174" y="80"/>
                </a:cubicBezTo>
                <a:cubicBezTo>
                  <a:pt x="168" y="33"/>
                  <a:pt x="137" y="1"/>
                  <a:pt x="102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6" name="Google Shape;226;p6"/>
          <p:cNvSpPr/>
          <p:nvPr/>
        </p:nvSpPr>
        <p:spPr>
          <a:xfrm rot="-3408017" flipH="1">
            <a:off x="5440257" y="289825"/>
            <a:ext cx="75545" cy="181640"/>
          </a:xfrm>
          <a:custGeom>
            <a:avLst/>
            <a:gdLst/>
            <a:ahLst/>
            <a:cxnLst/>
            <a:rect l="l" t="t" r="r" b="b"/>
            <a:pathLst>
              <a:path w="319" h="767" extrusionOk="0">
                <a:moveTo>
                  <a:pt x="92" y="1"/>
                </a:moveTo>
                <a:cubicBezTo>
                  <a:pt x="84" y="1"/>
                  <a:pt x="77" y="2"/>
                  <a:pt x="70" y="4"/>
                </a:cubicBezTo>
                <a:cubicBezTo>
                  <a:pt x="28" y="11"/>
                  <a:pt x="1" y="46"/>
                  <a:pt x="1" y="87"/>
                </a:cubicBezTo>
                <a:cubicBezTo>
                  <a:pt x="1" y="94"/>
                  <a:pt x="1" y="108"/>
                  <a:pt x="7" y="115"/>
                </a:cubicBezTo>
                <a:cubicBezTo>
                  <a:pt x="49" y="302"/>
                  <a:pt x="97" y="502"/>
                  <a:pt x="146" y="703"/>
                </a:cubicBezTo>
                <a:cubicBezTo>
                  <a:pt x="152" y="740"/>
                  <a:pt x="197" y="766"/>
                  <a:pt x="236" y="766"/>
                </a:cubicBezTo>
                <a:cubicBezTo>
                  <a:pt x="241" y="766"/>
                  <a:pt x="245" y="766"/>
                  <a:pt x="250" y="765"/>
                </a:cubicBezTo>
                <a:cubicBezTo>
                  <a:pt x="291" y="752"/>
                  <a:pt x="319" y="703"/>
                  <a:pt x="312" y="655"/>
                </a:cubicBezTo>
                <a:cubicBezTo>
                  <a:pt x="257" y="461"/>
                  <a:pt x="215" y="260"/>
                  <a:pt x="174" y="73"/>
                </a:cubicBezTo>
                <a:cubicBezTo>
                  <a:pt x="168" y="27"/>
                  <a:pt x="129" y="1"/>
                  <a:pt x="92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7" name="Google Shape;227;p6"/>
          <p:cNvSpPr/>
          <p:nvPr/>
        </p:nvSpPr>
        <p:spPr>
          <a:xfrm rot="-3408017" flipH="1">
            <a:off x="8189482" y="2198461"/>
            <a:ext cx="137829" cy="175483"/>
          </a:xfrm>
          <a:custGeom>
            <a:avLst/>
            <a:gdLst/>
            <a:ahLst/>
            <a:cxnLst/>
            <a:rect l="l" t="t" r="r" b="b"/>
            <a:pathLst>
              <a:path w="582" h="741" extrusionOk="0">
                <a:moveTo>
                  <a:pt x="473" y="0"/>
                </a:moveTo>
                <a:cubicBezTo>
                  <a:pt x="446" y="0"/>
                  <a:pt x="421" y="13"/>
                  <a:pt x="409" y="38"/>
                </a:cubicBezTo>
                <a:cubicBezTo>
                  <a:pt x="284" y="232"/>
                  <a:pt x="153" y="418"/>
                  <a:pt x="14" y="605"/>
                </a:cubicBezTo>
                <a:cubicBezTo>
                  <a:pt x="7" y="619"/>
                  <a:pt x="1" y="640"/>
                  <a:pt x="1" y="654"/>
                </a:cubicBezTo>
                <a:cubicBezTo>
                  <a:pt x="1" y="688"/>
                  <a:pt x="14" y="716"/>
                  <a:pt x="35" y="723"/>
                </a:cubicBezTo>
                <a:cubicBezTo>
                  <a:pt x="50" y="735"/>
                  <a:pt x="69" y="740"/>
                  <a:pt x="88" y="740"/>
                </a:cubicBezTo>
                <a:cubicBezTo>
                  <a:pt x="114" y="740"/>
                  <a:pt x="141" y="729"/>
                  <a:pt x="153" y="709"/>
                </a:cubicBezTo>
                <a:cubicBezTo>
                  <a:pt x="291" y="522"/>
                  <a:pt x="423" y="335"/>
                  <a:pt x="554" y="135"/>
                </a:cubicBezTo>
                <a:cubicBezTo>
                  <a:pt x="582" y="93"/>
                  <a:pt x="568" y="38"/>
                  <a:pt x="526" y="17"/>
                </a:cubicBezTo>
                <a:cubicBezTo>
                  <a:pt x="510" y="6"/>
                  <a:pt x="491" y="0"/>
                  <a:pt x="473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8" name="Google Shape;228;p6"/>
          <p:cNvSpPr/>
          <p:nvPr/>
        </p:nvSpPr>
        <p:spPr>
          <a:xfrm rot="-3408017" flipH="1">
            <a:off x="5603724" y="472323"/>
            <a:ext cx="92123" cy="198218"/>
          </a:xfrm>
          <a:custGeom>
            <a:avLst/>
            <a:gdLst/>
            <a:ahLst/>
            <a:cxnLst/>
            <a:rect l="l" t="t" r="r" b="b"/>
            <a:pathLst>
              <a:path w="389" h="837" extrusionOk="0">
                <a:moveTo>
                  <a:pt x="86" y="0"/>
                </a:moveTo>
                <a:cubicBezTo>
                  <a:pt x="81" y="0"/>
                  <a:pt x="75" y="1"/>
                  <a:pt x="70" y="2"/>
                </a:cubicBezTo>
                <a:cubicBezTo>
                  <a:pt x="35" y="15"/>
                  <a:pt x="8" y="50"/>
                  <a:pt x="8" y="85"/>
                </a:cubicBezTo>
                <a:cubicBezTo>
                  <a:pt x="8" y="85"/>
                  <a:pt x="8" y="98"/>
                  <a:pt x="1" y="105"/>
                </a:cubicBezTo>
                <a:cubicBezTo>
                  <a:pt x="63" y="320"/>
                  <a:pt x="132" y="548"/>
                  <a:pt x="201" y="770"/>
                </a:cubicBezTo>
                <a:cubicBezTo>
                  <a:pt x="212" y="814"/>
                  <a:pt x="250" y="836"/>
                  <a:pt x="286" y="836"/>
                </a:cubicBezTo>
                <a:cubicBezTo>
                  <a:pt x="295" y="836"/>
                  <a:pt x="304" y="835"/>
                  <a:pt x="312" y="832"/>
                </a:cubicBezTo>
                <a:cubicBezTo>
                  <a:pt x="361" y="811"/>
                  <a:pt x="388" y="763"/>
                  <a:pt x="374" y="721"/>
                </a:cubicBezTo>
                <a:cubicBezTo>
                  <a:pt x="305" y="493"/>
                  <a:pt x="236" y="271"/>
                  <a:pt x="174" y="64"/>
                </a:cubicBezTo>
                <a:cubicBezTo>
                  <a:pt x="168" y="21"/>
                  <a:pt x="125" y="0"/>
                  <a:pt x="86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9" name="Google Shape;229;p6"/>
          <p:cNvSpPr/>
          <p:nvPr/>
        </p:nvSpPr>
        <p:spPr>
          <a:xfrm rot="-3408017" flipH="1">
            <a:off x="5783222" y="719501"/>
            <a:ext cx="78861" cy="137829"/>
          </a:xfrm>
          <a:custGeom>
            <a:avLst/>
            <a:gdLst/>
            <a:ahLst/>
            <a:cxnLst/>
            <a:rect l="l" t="t" r="r" b="b"/>
            <a:pathLst>
              <a:path w="333" h="582" extrusionOk="0">
                <a:moveTo>
                  <a:pt x="93" y="0"/>
                </a:moveTo>
                <a:cubicBezTo>
                  <a:pt x="83" y="0"/>
                  <a:pt x="72" y="2"/>
                  <a:pt x="62" y="7"/>
                </a:cubicBezTo>
                <a:cubicBezTo>
                  <a:pt x="28" y="14"/>
                  <a:pt x="0" y="49"/>
                  <a:pt x="0" y="83"/>
                </a:cubicBezTo>
                <a:cubicBezTo>
                  <a:pt x="0" y="90"/>
                  <a:pt x="0" y="104"/>
                  <a:pt x="14" y="118"/>
                </a:cubicBezTo>
                <a:cubicBezTo>
                  <a:pt x="56" y="249"/>
                  <a:pt x="104" y="388"/>
                  <a:pt x="152" y="526"/>
                </a:cubicBezTo>
                <a:cubicBezTo>
                  <a:pt x="163" y="558"/>
                  <a:pt x="198" y="582"/>
                  <a:pt x="232" y="582"/>
                </a:cubicBezTo>
                <a:cubicBezTo>
                  <a:pt x="243" y="582"/>
                  <a:pt x="253" y="580"/>
                  <a:pt x="263" y="575"/>
                </a:cubicBezTo>
                <a:cubicBezTo>
                  <a:pt x="305" y="561"/>
                  <a:pt x="332" y="505"/>
                  <a:pt x="312" y="464"/>
                </a:cubicBezTo>
                <a:cubicBezTo>
                  <a:pt x="270" y="332"/>
                  <a:pt x="222" y="194"/>
                  <a:pt x="173" y="56"/>
                </a:cubicBezTo>
                <a:cubicBezTo>
                  <a:pt x="163" y="24"/>
                  <a:pt x="128" y="0"/>
                  <a:pt x="93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0" name="Google Shape;230;p6"/>
          <p:cNvSpPr/>
          <p:nvPr/>
        </p:nvSpPr>
        <p:spPr>
          <a:xfrm rot="-3408017" flipH="1">
            <a:off x="7946337" y="2197279"/>
            <a:ext cx="113200" cy="166721"/>
          </a:xfrm>
          <a:custGeom>
            <a:avLst/>
            <a:gdLst/>
            <a:ahLst/>
            <a:cxnLst/>
            <a:rect l="l" t="t" r="r" b="b"/>
            <a:pathLst>
              <a:path w="478" h="704" extrusionOk="0">
                <a:moveTo>
                  <a:pt x="375" y="0"/>
                </a:moveTo>
                <a:cubicBezTo>
                  <a:pt x="347" y="0"/>
                  <a:pt x="318" y="17"/>
                  <a:pt x="305" y="49"/>
                </a:cubicBezTo>
                <a:cubicBezTo>
                  <a:pt x="208" y="229"/>
                  <a:pt x="111" y="402"/>
                  <a:pt x="7" y="575"/>
                </a:cubicBezTo>
                <a:cubicBezTo>
                  <a:pt x="0" y="589"/>
                  <a:pt x="0" y="603"/>
                  <a:pt x="0" y="617"/>
                </a:cubicBezTo>
                <a:cubicBezTo>
                  <a:pt x="0" y="651"/>
                  <a:pt x="14" y="679"/>
                  <a:pt x="35" y="693"/>
                </a:cubicBezTo>
                <a:cubicBezTo>
                  <a:pt x="49" y="700"/>
                  <a:pt x="65" y="704"/>
                  <a:pt x="81" y="704"/>
                </a:cubicBezTo>
                <a:cubicBezTo>
                  <a:pt x="111" y="704"/>
                  <a:pt x="139" y="690"/>
                  <a:pt x="153" y="658"/>
                </a:cubicBezTo>
                <a:cubicBezTo>
                  <a:pt x="256" y="485"/>
                  <a:pt x="353" y="305"/>
                  <a:pt x="450" y="125"/>
                </a:cubicBezTo>
                <a:cubicBezTo>
                  <a:pt x="478" y="91"/>
                  <a:pt x="457" y="35"/>
                  <a:pt x="416" y="14"/>
                </a:cubicBezTo>
                <a:cubicBezTo>
                  <a:pt x="404" y="5"/>
                  <a:pt x="389" y="0"/>
                  <a:pt x="375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1" name="Google Shape;231;p6"/>
          <p:cNvSpPr/>
          <p:nvPr/>
        </p:nvSpPr>
        <p:spPr>
          <a:xfrm rot="-3408017" flipH="1">
            <a:off x="5952793" y="926890"/>
            <a:ext cx="92123" cy="176667"/>
          </a:xfrm>
          <a:custGeom>
            <a:avLst/>
            <a:gdLst/>
            <a:ahLst/>
            <a:cxnLst/>
            <a:rect l="l" t="t" r="r" b="b"/>
            <a:pathLst>
              <a:path w="389" h="746" extrusionOk="0">
                <a:moveTo>
                  <a:pt x="93" y="1"/>
                </a:moveTo>
                <a:cubicBezTo>
                  <a:pt x="83" y="1"/>
                  <a:pt x="73" y="3"/>
                  <a:pt x="63" y="8"/>
                </a:cubicBezTo>
                <a:cubicBezTo>
                  <a:pt x="29" y="15"/>
                  <a:pt x="1" y="49"/>
                  <a:pt x="1" y="84"/>
                </a:cubicBezTo>
                <a:cubicBezTo>
                  <a:pt x="1" y="91"/>
                  <a:pt x="1" y="98"/>
                  <a:pt x="8" y="119"/>
                </a:cubicBezTo>
                <a:cubicBezTo>
                  <a:pt x="77" y="305"/>
                  <a:pt x="146" y="499"/>
                  <a:pt x="209" y="686"/>
                </a:cubicBezTo>
                <a:cubicBezTo>
                  <a:pt x="220" y="725"/>
                  <a:pt x="257" y="746"/>
                  <a:pt x="293" y="746"/>
                </a:cubicBezTo>
                <a:cubicBezTo>
                  <a:pt x="302" y="746"/>
                  <a:pt x="311" y="744"/>
                  <a:pt x="319" y="741"/>
                </a:cubicBezTo>
                <a:cubicBezTo>
                  <a:pt x="361" y="721"/>
                  <a:pt x="388" y="672"/>
                  <a:pt x="375" y="631"/>
                </a:cubicBezTo>
                <a:cubicBezTo>
                  <a:pt x="305" y="437"/>
                  <a:pt x="243" y="250"/>
                  <a:pt x="174" y="56"/>
                </a:cubicBezTo>
                <a:cubicBezTo>
                  <a:pt x="158" y="25"/>
                  <a:pt x="126" y="1"/>
                  <a:pt x="93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2" name="Google Shape;232;p6"/>
          <p:cNvSpPr/>
          <p:nvPr/>
        </p:nvSpPr>
        <p:spPr>
          <a:xfrm rot="-3408017" flipH="1">
            <a:off x="6110363" y="1114570"/>
            <a:ext cx="95201" cy="197744"/>
          </a:xfrm>
          <a:custGeom>
            <a:avLst/>
            <a:gdLst/>
            <a:ahLst/>
            <a:cxnLst/>
            <a:rect l="l" t="t" r="r" b="b"/>
            <a:pathLst>
              <a:path w="402" h="835" extrusionOk="0">
                <a:moveTo>
                  <a:pt x="93" y="1"/>
                </a:moveTo>
                <a:cubicBezTo>
                  <a:pt x="83" y="1"/>
                  <a:pt x="72" y="3"/>
                  <a:pt x="62" y="8"/>
                </a:cubicBezTo>
                <a:cubicBezTo>
                  <a:pt x="28" y="22"/>
                  <a:pt x="0" y="56"/>
                  <a:pt x="0" y="91"/>
                </a:cubicBezTo>
                <a:lnTo>
                  <a:pt x="0" y="111"/>
                </a:lnTo>
                <a:cubicBezTo>
                  <a:pt x="83" y="347"/>
                  <a:pt x="152" y="561"/>
                  <a:pt x="208" y="769"/>
                </a:cubicBezTo>
                <a:cubicBezTo>
                  <a:pt x="225" y="809"/>
                  <a:pt x="261" y="835"/>
                  <a:pt x="300" y="835"/>
                </a:cubicBezTo>
                <a:cubicBezTo>
                  <a:pt x="309" y="835"/>
                  <a:pt x="317" y="834"/>
                  <a:pt x="325" y="831"/>
                </a:cubicBezTo>
                <a:cubicBezTo>
                  <a:pt x="374" y="810"/>
                  <a:pt x="402" y="762"/>
                  <a:pt x="381" y="714"/>
                </a:cubicBezTo>
                <a:cubicBezTo>
                  <a:pt x="325" y="520"/>
                  <a:pt x="256" y="298"/>
                  <a:pt x="173" y="56"/>
                </a:cubicBezTo>
                <a:cubicBezTo>
                  <a:pt x="163" y="24"/>
                  <a:pt x="128" y="1"/>
                  <a:pt x="93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3" name="Google Shape;233;p6"/>
          <p:cNvSpPr/>
          <p:nvPr/>
        </p:nvSpPr>
        <p:spPr>
          <a:xfrm rot="-3408017" flipH="1">
            <a:off x="7677311" y="2175533"/>
            <a:ext cx="83834" cy="136645"/>
          </a:xfrm>
          <a:custGeom>
            <a:avLst/>
            <a:gdLst/>
            <a:ahLst/>
            <a:cxnLst/>
            <a:rect l="l" t="t" r="r" b="b"/>
            <a:pathLst>
              <a:path w="354" h="577" extrusionOk="0">
                <a:moveTo>
                  <a:pt x="254" y="0"/>
                </a:moveTo>
                <a:cubicBezTo>
                  <a:pt x="219" y="0"/>
                  <a:pt x="184" y="24"/>
                  <a:pt x="174" y="56"/>
                </a:cubicBezTo>
                <a:cubicBezTo>
                  <a:pt x="118" y="194"/>
                  <a:pt x="70" y="326"/>
                  <a:pt x="7" y="457"/>
                </a:cubicBezTo>
                <a:cubicBezTo>
                  <a:pt x="1" y="464"/>
                  <a:pt x="1" y="485"/>
                  <a:pt x="1" y="492"/>
                </a:cubicBezTo>
                <a:cubicBezTo>
                  <a:pt x="1" y="519"/>
                  <a:pt x="28" y="554"/>
                  <a:pt x="63" y="568"/>
                </a:cubicBezTo>
                <a:cubicBezTo>
                  <a:pt x="74" y="573"/>
                  <a:pt x="86" y="576"/>
                  <a:pt x="97" y="576"/>
                </a:cubicBezTo>
                <a:cubicBezTo>
                  <a:pt x="128" y="576"/>
                  <a:pt x="158" y="557"/>
                  <a:pt x="174" y="526"/>
                </a:cubicBezTo>
                <a:cubicBezTo>
                  <a:pt x="236" y="388"/>
                  <a:pt x="284" y="256"/>
                  <a:pt x="340" y="118"/>
                </a:cubicBezTo>
                <a:cubicBezTo>
                  <a:pt x="354" y="77"/>
                  <a:pt x="326" y="21"/>
                  <a:pt x="284" y="7"/>
                </a:cubicBezTo>
                <a:cubicBezTo>
                  <a:pt x="275" y="2"/>
                  <a:pt x="264" y="0"/>
                  <a:pt x="254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4" name="Google Shape;234;p6"/>
          <p:cNvSpPr/>
          <p:nvPr/>
        </p:nvSpPr>
        <p:spPr>
          <a:xfrm rot="-3408017" flipH="1">
            <a:off x="6302951" y="1355016"/>
            <a:ext cx="67493" cy="140671"/>
          </a:xfrm>
          <a:custGeom>
            <a:avLst/>
            <a:gdLst/>
            <a:ahLst/>
            <a:cxnLst/>
            <a:rect l="l" t="t" r="r" b="b"/>
            <a:pathLst>
              <a:path w="285" h="594" extrusionOk="0">
                <a:moveTo>
                  <a:pt x="82" y="1"/>
                </a:moveTo>
                <a:cubicBezTo>
                  <a:pt x="73" y="1"/>
                  <a:pt x="65" y="2"/>
                  <a:pt x="56" y="4"/>
                </a:cubicBezTo>
                <a:cubicBezTo>
                  <a:pt x="21" y="18"/>
                  <a:pt x="1" y="53"/>
                  <a:pt x="1" y="87"/>
                </a:cubicBezTo>
                <a:lnTo>
                  <a:pt x="1" y="115"/>
                </a:lnTo>
                <a:cubicBezTo>
                  <a:pt x="42" y="254"/>
                  <a:pt x="77" y="392"/>
                  <a:pt x="111" y="530"/>
                </a:cubicBezTo>
                <a:cubicBezTo>
                  <a:pt x="118" y="568"/>
                  <a:pt x="163" y="594"/>
                  <a:pt x="202" y="594"/>
                </a:cubicBezTo>
                <a:cubicBezTo>
                  <a:pt x="206" y="594"/>
                  <a:pt x="211" y="593"/>
                  <a:pt x="215" y="593"/>
                </a:cubicBezTo>
                <a:cubicBezTo>
                  <a:pt x="257" y="579"/>
                  <a:pt x="284" y="530"/>
                  <a:pt x="277" y="489"/>
                </a:cubicBezTo>
                <a:cubicBezTo>
                  <a:pt x="243" y="337"/>
                  <a:pt x="208" y="198"/>
                  <a:pt x="160" y="60"/>
                </a:cubicBezTo>
                <a:cubicBezTo>
                  <a:pt x="154" y="26"/>
                  <a:pt x="120" y="1"/>
                  <a:pt x="82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" name="Google Shape;235;p6"/>
          <p:cNvSpPr/>
          <p:nvPr/>
        </p:nvSpPr>
        <p:spPr>
          <a:xfrm rot="-3408017" flipH="1">
            <a:off x="7407478" y="2076853"/>
            <a:ext cx="87149" cy="198691"/>
          </a:xfrm>
          <a:custGeom>
            <a:avLst/>
            <a:gdLst/>
            <a:ahLst/>
            <a:cxnLst/>
            <a:rect l="l" t="t" r="r" b="b"/>
            <a:pathLst>
              <a:path w="368" h="839" extrusionOk="0">
                <a:moveTo>
                  <a:pt x="271" y="0"/>
                </a:moveTo>
                <a:cubicBezTo>
                  <a:pt x="234" y="0"/>
                  <a:pt x="193" y="31"/>
                  <a:pt x="187" y="66"/>
                </a:cubicBezTo>
                <a:cubicBezTo>
                  <a:pt x="125" y="280"/>
                  <a:pt x="69" y="509"/>
                  <a:pt x="0" y="723"/>
                </a:cubicBezTo>
                <a:lnTo>
                  <a:pt x="0" y="751"/>
                </a:lnTo>
                <a:cubicBezTo>
                  <a:pt x="0" y="792"/>
                  <a:pt x="14" y="827"/>
                  <a:pt x="49" y="834"/>
                </a:cubicBezTo>
                <a:cubicBezTo>
                  <a:pt x="60" y="837"/>
                  <a:pt x="71" y="838"/>
                  <a:pt x="81" y="838"/>
                </a:cubicBezTo>
                <a:cubicBezTo>
                  <a:pt x="120" y="838"/>
                  <a:pt x="148" y="818"/>
                  <a:pt x="159" y="786"/>
                </a:cubicBezTo>
                <a:cubicBezTo>
                  <a:pt x="229" y="557"/>
                  <a:pt x="298" y="336"/>
                  <a:pt x="353" y="107"/>
                </a:cubicBezTo>
                <a:cubicBezTo>
                  <a:pt x="367" y="66"/>
                  <a:pt x="332" y="10"/>
                  <a:pt x="291" y="4"/>
                </a:cubicBezTo>
                <a:cubicBezTo>
                  <a:pt x="285" y="1"/>
                  <a:pt x="278" y="0"/>
                  <a:pt x="271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6" name="Google Shape;236;p6"/>
          <p:cNvSpPr/>
          <p:nvPr/>
        </p:nvSpPr>
        <p:spPr>
          <a:xfrm rot="-3408017" flipH="1">
            <a:off x="6499024" y="1540570"/>
            <a:ext cx="70809" cy="181167"/>
          </a:xfrm>
          <a:custGeom>
            <a:avLst/>
            <a:gdLst/>
            <a:ahLst/>
            <a:cxnLst/>
            <a:rect l="l" t="t" r="r" b="b"/>
            <a:pathLst>
              <a:path w="299" h="765" extrusionOk="0">
                <a:moveTo>
                  <a:pt x="85" y="1"/>
                </a:moveTo>
                <a:cubicBezTo>
                  <a:pt x="80" y="1"/>
                  <a:pt x="75" y="1"/>
                  <a:pt x="70" y="2"/>
                </a:cubicBezTo>
                <a:cubicBezTo>
                  <a:pt x="28" y="9"/>
                  <a:pt x="1" y="43"/>
                  <a:pt x="1" y="92"/>
                </a:cubicBezTo>
                <a:cubicBezTo>
                  <a:pt x="1" y="99"/>
                  <a:pt x="1" y="99"/>
                  <a:pt x="14" y="106"/>
                </a:cubicBezTo>
                <a:cubicBezTo>
                  <a:pt x="56" y="306"/>
                  <a:pt x="91" y="507"/>
                  <a:pt x="125" y="694"/>
                </a:cubicBezTo>
                <a:cubicBezTo>
                  <a:pt x="125" y="732"/>
                  <a:pt x="166" y="764"/>
                  <a:pt x="210" y="764"/>
                </a:cubicBezTo>
                <a:cubicBezTo>
                  <a:pt x="214" y="764"/>
                  <a:pt x="218" y="764"/>
                  <a:pt x="222" y="763"/>
                </a:cubicBezTo>
                <a:cubicBezTo>
                  <a:pt x="264" y="763"/>
                  <a:pt x="298" y="715"/>
                  <a:pt x="291" y="666"/>
                </a:cubicBezTo>
                <a:cubicBezTo>
                  <a:pt x="257" y="479"/>
                  <a:pt x="222" y="272"/>
                  <a:pt x="174" y="71"/>
                </a:cubicBezTo>
                <a:cubicBezTo>
                  <a:pt x="167" y="28"/>
                  <a:pt x="128" y="1"/>
                  <a:pt x="85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7" name="Google Shape;237;p6"/>
          <p:cNvSpPr/>
          <p:nvPr/>
        </p:nvSpPr>
        <p:spPr>
          <a:xfrm rot="-3408017" flipH="1">
            <a:off x="7180461" y="1994938"/>
            <a:ext cx="65599" cy="182351"/>
          </a:xfrm>
          <a:custGeom>
            <a:avLst/>
            <a:gdLst/>
            <a:ahLst/>
            <a:cxnLst/>
            <a:rect l="l" t="t" r="r" b="b"/>
            <a:pathLst>
              <a:path w="277" h="770" extrusionOk="0">
                <a:moveTo>
                  <a:pt x="194" y="0"/>
                </a:moveTo>
                <a:cubicBezTo>
                  <a:pt x="152" y="0"/>
                  <a:pt x="111" y="35"/>
                  <a:pt x="104" y="76"/>
                </a:cubicBezTo>
                <a:cubicBezTo>
                  <a:pt x="69" y="263"/>
                  <a:pt x="42" y="464"/>
                  <a:pt x="0" y="665"/>
                </a:cubicBezTo>
                <a:lnTo>
                  <a:pt x="0" y="678"/>
                </a:lnTo>
                <a:cubicBezTo>
                  <a:pt x="0" y="713"/>
                  <a:pt x="35" y="748"/>
                  <a:pt x="69" y="768"/>
                </a:cubicBezTo>
                <a:cubicBezTo>
                  <a:pt x="73" y="769"/>
                  <a:pt x="78" y="769"/>
                  <a:pt x="82" y="769"/>
                </a:cubicBezTo>
                <a:cubicBezTo>
                  <a:pt x="125" y="769"/>
                  <a:pt x="160" y="737"/>
                  <a:pt x="173" y="699"/>
                </a:cubicBezTo>
                <a:cubicBezTo>
                  <a:pt x="215" y="499"/>
                  <a:pt x="249" y="291"/>
                  <a:pt x="277" y="90"/>
                </a:cubicBezTo>
                <a:cubicBezTo>
                  <a:pt x="277" y="49"/>
                  <a:pt x="242" y="7"/>
                  <a:pt x="194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8" name="Google Shape;238;p6"/>
          <p:cNvSpPr/>
          <p:nvPr/>
        </p:nvSpPr>
        <p:spPr>
          <a:xfrm rot="-3408017" flipH="1">
            <a:off x="6703167" y="1693710"/>
            <a:ext cx="54468" cy="205796"/>
          </a:xfrm>
          <a:custGeom>
            <a:avLst/>
            <a:gdLst/>
            <a:ahLst/>
            <a:cxnLst/>
            <a:rect l="l" t="t" r="r" b="b"/>
            <a:pathLst>
              <a:path w="230" h="869" extrusionOk="0">
                <a:moveTo>
                  <a:pt x="98" y="0"/>
                </a:moveTo>
                <a:cubicBezTo>
                  <a:pt x="91" y="0"/>
                  <a:pt x="84" y="1"/>
                  <a:pt x="77" y="3"/>
                </a:cubicBezTo>
                <a:cubicBezTo>
                  <a:pt x="35" y="10"/>
                  <a:pt x="1" y="45"/>
                  <a:pt x="1" y="86"/>
                </a:cubicBezTo>
                <a:lnTo>
                  <a:pt x="1" y="93"/>
                </a:lnTo>
                <a:cubicBezTo>
                  <a:pt x="8" y="218"/>
                  <a:pt x="28" y="349"/>
                  <a:pt x="35" y="467"/>
                </a:cubicBezTo>
                <a:cubicBezTo>
                  <a:pt x="42" y="571"/>
                  <a:pt x="42" y="674"/>
                  <a:pt x="56" y="778"/>
                </a:cubicBezTo>
                <a:cubicBezTo>
                  <a:pt x="56" y="834"/>
                  <a:pt x="91" y="868"/>
                  <a:pt x="139" y="868"/>
                </a:cubicBezTo>
                <a:cubicBezTo>
                  <a:pt x="195" y="868"/>
                  <a:pt x="229" y="820"/>
                  <a:pt x="229" y="778"/>
                </a:cubicBezTo>
                <a:cubicBezTo>
                  <a:pt x="229" y="674"/>
                  <a:pt x="215" y="564"/>
                  <a:pt x="208" y="460"/>
                </a:cubicBezTo>
                <a:cubicBezTo>
                  <a:pt x="201" y="328"/>
                  <a:pt x="195" y="211"/>
                  <a:pt x="174" y="79"/>
                </a:cubicBezTo>
                <a:cubicBezTo>
                  <a:pt x="168" y="32"/>
                  <a:pt x="137" y="0"/>
                  <a:pt x="98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9" name="Google Shape;239;p6"/>
          <p:cNvSpPr/>
          <p:nvPr/>
        </p:nvSpPr>
        <p:spPr>
          <a:xfrm rot="-3408017" flipH="1">
            <a:off x="6934050" y="1883195"/>
            <a:ext cx="44285" cy="141855"/>
          </a:xfrm>
          <a:custGeom>
            <a:avLst/>
            <a:gdLst/>
            <a:ahLst/>
            <a:cxnLst/>
            <a:rect l="l" t="t" r="r" b="b"/>
            <a:pathLst>
              <a:path w="187" h="599" extrusionOk="0">
                <a:moveTo>
                  <a:pt x="104" y="0"/>
                </a:moveTo>
                <a:cubicBezTo>
                  <a:pt x="55" y="0"/>
                  <a:pt x="14" y="35"/>
                  <a:pt x="14" y="90"/>
                </a:cubicBezTo>
                <a:cubicBezTo>
                  <a:pt x="14" y="229"/>
                  <a:pt x="7" y="374"/>
                  <a:pt x="0" y="519"/>
                </a:cubicBezTo>
                <a:cubicBezTo>
                  <a:pt x="0" y="556"/>
                  <a:pt x="27" y="598"/>
                  <a:pt x="62" y="598"/>
                </a:cubicBezTo>
                <a:cubicBezTo>
                  <a:pt x="66" y="598"/>
                  <a:pt x="71" y="597"/>
                  <a:pt x="76" y="595"/>
                </a:cubicBezTo>
                <a:cubicBezTo>
                  <a:pt x="83" y="597"/>
                  <a:pt x="91" y="598"/>
                  <a:pt x="98" y="598"/>
                </a:cubicBezTo>
                <a:cubicBezTo>
                  <a:pt x="138" y="598"/>
                  <a:pt x="173" y="566"/>
                  <a:pt x="173" y="519"/>
                </a:cubicBezTo>
                <a:cubicBezTo>
                  <a:pt x="180" y="381"/>
                  <a:pt x="187" y="236"/>
                  <a:pt x="187" y="90"/>
                </a:cubicBezTo>
                <a:cubicBezTo>
                  <a:pt x="187" y="42"/>
                  <a:pt x="145" y="0"/>
                  <a:pt x="104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0" name="Google Shape;240;p6"/>
          <p:cNvSpPr txBox="1">
            <a:spLocks noGrp="1"/>
          </p:cNvSpPr>
          <p:nvPr>
            <p:ph type="title"/>
          </p:nvPr>
        </p:nvSpPr>
        <p:spPr>
          <a:xfrm>
            <a:off x="1769575" y="368825"/>
            <a:ext cx="560490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200">
                <a:latin typeface="Comic Sans MS" panose="030F0702030302020204" pitchFamily="66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41" name="Google Shape;241;p6"/>
          <p:cNvSpPr/>
          <p:nvPr/>
        </p:nvSpPr>
        <p:spPr>
          <a:xfrm flipH="1">
            <a:off x="-157506" y="429075"/>
            <a:ext cx="1407731" cy="6724614"/>
          </a:xfrm>
          <a:custGeom>
            <a:avLst/>
            <a:gdLst/>
            <a:ahLst/>
            <a:cxnLst/>
            <a:rect l="l" t="t" r="r" b="b"/>
            <a:pathLst>
              <a:path w="6319" h="30185" extrusionOk="0">
                <a:moveTo>
                  <a:pt x="5834" y="0"/>
                </a:moveTo>
                <a:cubicBezTo>
                  <a:pt x="5785" y="0"/>
                  <a:pt x="5751" y="35"/>
                  <a:pt x="5751" y="83"/>
                </a:cubicBezTo>
                <a:lnTo>
                  <a:pt x="5751" y="104"/>
                </a:lnTo>
                <a:cubicBezTo>
                  <a:pt x="5751" y="291"/>
                  <a:pt x="5751" y="491"/>
                  <a:pt x="5730" y="692"/>
                </a:cubicBezTo>
                <a:cubicBezTo>
                  <a:pt x="5730" y="736"/>
                  <a:pt x="5759" y="769"/>
                  <a:pt x="5801" y="769"/>
                </a:cubicBezTo>
                <a:cubicBezTo>
                  <a:pt x="5805" y="769"/>
                  <a:pt x="5809" y="769"/>
                  <a:pt x="5813" y="768"/>
                </a:cubicBezTo>
                <a:cubicBezTo>
                  <a:pt x="5817" y="769"/>
                  <a:pt x="5821" y="769"/>
                  <a:pt x="5825" y="769"/>
                </a:cubicBezTo>
                <a:cubicBezTo>
                  <a:pt x="5868" y="769"/>
                  <a:pt x="5903" y="736"/>
                  <a:pt x="5903" y="692"/>
                </a:cubicBezTo>
                <a:cubicBezTo>
                  <a:pt x="5917" y="491"/>
                  <a:pt x="5924" y="291"/>
                  <a:pt x="5924" y="104"/>
                </a:cubicBezTo>
                <a:lnTo>
                  <a:pt x="5924" y="83"/>
                </a:lnTo>
                <a:cubicBezTo>
                  <a:pt x="5924" y="35"/>
                  <a:pt x="5889" y="0"/>
                  <a:pt x="5834" y="0"/>
                </a:cubicBezTo>
                <a:close/>
                <a:moveTo>
                  <a:pt x="5747" y="1293"/>
                </a:moveTo>
                <a:cubicBezTo>
                  <a:pt x="5708" y="1293"/>
                  <a:pt x="5667" y="1325"/>
                  <a:pt x="5661" y="1363"/>
                </a:cubicBezTo>
                <a:cubicBezTo>
                  <a:pt x="5647" y="1502"/>
                  <a:pt x="5619" y="1647"/>
                  <a:pt x="5592" y="1786"/>
                </a:cubicBezTo>
                <a:lnTo>
                  <a:pt x="5592" y="1806"/>
                </a:lnTo>
                <a:cubicBezTo>
                  <a:pt x="5592" y="1848"/>
                  <a:pt x="5619" y="1882"/>
                  <a:pt x="5654" y="1889"/>
                </a:cubicBezTo>
                <a:cubicBezTo>
                  <a:pt x="5662" y="1891"/>
                  <a:pt x="5670" y="1892"/>
                  <a:pt x="5678" y="1892"/>
                </a:cubicBezTo>
                <a:cubicBezTo>
                  <a:pt x="5721" y="1892"/>
                  <a:pt x="5752" y="1861"/>
                  <a:pt x="5758" y="1820"/>
                </a:cubicBezTo>
                <a:cubicBezTo>
                  <a:pt x="5785" y="1675"/>
                  <a:pt x="5806" y="1530"/>
                  <a:pt x="5827" y="1391"/>
                </a:cubicBezTo>
                <a:cubicBezTo>
                  <a:pt x="5834" y="1350"/>
                  <a:pt x="5799" y="1301"/>
                  <a:pt x="5758" y="1294"/>
                </a:cubicBezTo>
                <a:cubicBezTo>
                  <a:pt x="5754" y="1294"/>
                  <a:pt x="5751" y="1293"/>
                  <a:pt x="5747" y="1293"/>
                </a:cubicBezTo>
                <a:close/>
                <a:moveTo>
                  <a:pt x="5541" y="2312"/>
                </a:moveTo>
                <a:cubicBezTo>
                  <a:pt x="5504" y="2312"/>
                  <a:pt x="5473" y="2341"/>
                  <a:pt x="5467" y="2374"/>
                </a:cubicBezTo>
                <a:cubicBezTo>
                  <a:pt x="5412" y="2595"/>
                  <a:pt x="5349" y="2817"/>
                  <a:pt x="5280" y="3045"/>
                </a:cubicBezTo>
                <a:lnTo>
                  <a:pt x="5280" y="3066"/>
                </a:lnTo>
                <a:cubicBezTo>
                  <a:pt x="5280" y="3100"/>
                  <a:pt x="5301" y="3135"/>
                  <a:pt x="5343" y="3156"/>
                </a:cubicBezTo>
                <a:cubicBezTo>
                  <a:pt x="5347" y="3157"/>
                  <a:pt x="5351" y="3157"/>
                  <a:pt x="5356" y="3157"/>
                </a:cubicBezTo>
                <a:cubicBezTo>
                  <a:pt x="5394" y="3157"/>
                  <a:pt x="5434" y="3131"/>
                  <a:pt x="5446" y="3094"/>
                </a:cubicBezTo>
                <a:cubicBezTo>
                  <a:pt x="5516" y="2872"/>
                  <a:pt x="5578" y="2637"/>
                  <a:pt x="5626" y="2422"/>
                </a:cubicBezTo>
                <a:cubicBezTo>
                  <a:pt x="5647" y="2374"/>
                  <a:pt x="5612" y="2325"/>
                  <a:pt x="5571" y="2318"/>
                </a:cubicBezTo>
                <a:cubicBezTo>
                  <a:pt x="5561" y="2314"/>
                  <a:pt x="5551" y="2312"/>
                  <a:pt x="5541" y="2312"/>
                </a:cubicBezTo>
                <a:close/>
                <a:moveTo>
                  <a:pt x="5240" y="3391"/>
                </a:moveTo>
                <a:cubicBezTo>
                  <a:pt x="5204" y="3391"/>
                  <a:pt x="5173" y="3415"/>
                  <a:pt x="5163" y="3446"/>
                </a:cubicBezTo>
                <a:cubicBezTo>
                  <a:pt x="5093" y="3633"/>
                  <a:pt x="5024" y="3820"/>
                  <a:pt x="4955" y="4014"/>
                </a:cubicBezTo>
                <a:cubicBezTo>
                  <a:pt x="4948" y="4028"/>
                  <a:pt x="4948" y="4035"/>
                  <a:pt x="4948" y="4049"/>
                </a:cubicBezTo>
                <a:cubicBezTo>
                  <a:pt x="4948" y="4083"/>
                  <a:pt x="4962" y="4118"/>
                  <a:pt x="5003" y="4132"/>
                </a:cubicBezTo>
                <a:cubicBezTo>
                  <a:pt x="5013" y="4136"/>
                  <a:pt x="5024" y="4139"/>
                  <a:pt x="5034" y="4139"/>
                </a:cubicBezTo>
                <a:cubicBezTo>
                  <a:pt x="5069" y="4139"/>
                  <a:pt x="5104" y="4115"/>
                  <a:pt x="5114" y="4083"/>
                </a:cubicBezTo>
                <a:cubicBezTo>
                  <a:pt x="5197" y="3889"/>
                  <a:pt x="5266" y="3703"/>
                  <a:pt x="5322" y="3509"/>
                </a:cubicBezTo>
                <a:cubicBezTo>
                  <a:pt x="5343" y="3460"/>
                  <a:pt x="5315" y="3412"/>
                  <a:pt x="5273" y="3398"/>
                </a:cubicBezTo>
                <a:cubicBezTo>
                  <a:pt x="5262" y="3393"/>
                  <a:pt x="5251" y="3391"/>
                  <a:pt x="5240" y="3391"/>
                </a:cubicBezTo>
                <a:close/>
                <a:moveTo>
                  <a:pt x="4762" y="4601"/>
                </a:moveTo>
                <a:cubicBezTo>
                  <a:pt x="4730" y="4601"/>
                  <a:pt x="4700" y="4620"/>
                  <a:pt x="4685" y="4651"/>
                </a:cubicBezTo>
                <a:cubicBezTo>
                  <a:pt x="4637" y="4789"/>
                  <a:pt x="4574" y="4920"/>
                  <a:pt x="4512" y="5052"/>
                </a:cubicBezTo>
                <a:cubicBezTo>
                  <a:pt x="4505" y="5059"/>
                  <a:pt x="4505" y="5073"/>
                  <a:pt x="4505" y="5087"/>
                </a:cubicBezTo>
                <a:cubicBezTo>
                  <a:pt x="4505" y="5121"/>
                  <a:pt x="4519" y="5156"/>
                  <a:pt x="4554" y="5163"/>
                </a:cubicBezTo>
                <a:cubicBezTo>
                  <a:pt x="4566" y="5166"/>
                  <a:pt x="4578" y="5168"/>
                  <a:pt x="4590" y="5168"/>
                </a:cubicBezTo>
                <a:cubicBezTo>
                  <a:pt x="4625" y="5168"/>
                  <a:pt x="4656" y="5152"/>
                  <a:pt x="4671" y="5121"/>
                </a:cubicBezTo>
                <a:cubicBezTo>
                  <a:pt x="4727" y="4990"/>
                  <a:pt x="4782" y="4851"/>
                  <a:pt x="4844" y="4720"/>
                </a:cubicBezTo>
                <a:cubicBezTo>
                  <a:pt x="4858" y="4678"/>
                  <a:pt x="4844" y="4623"/>
                  <a:pt x="4796" y="4609"/>
                </a:cubicBezTo>
                <a:cubicBezTo>
                  <a:pt x="4785" y="4604"/>
                  <a:pt x="4773" y="4601"/>
                  <a:pt x="4762" y="4601"/>
                </a:cubicBezTo>
                <a:close/>
                <a:moveTo>
                  <a:pt x="4341" y="5545"/>
                </a:moveTo>
                <a:cubicBezTo>
                  <a:pt x="4307" y="5545"/>
                  <a:pt x="4273" y="5561"/>
                  <a:pt x="4263" y="5592"/>
                </a:cubicBezTo>
                <a:cubicBezTo>
                  <a:pt x="4166" y="5792"/>
                  <a:pt x="4062" y="6000"/>
                  <a:pt x="3952" y="6208"/>
                </a:cubicBezTo>
                <a:cubicBezTo>
                  <a:pt x="3945" y="6228"/>
                  <a:pt x="3945" y="6235"/>
                  <a:pt x="3945" y="6249"/>
                </a:cubicBezTo>
                <a:cubicBezTo>
                  <a:pt x="3945" y="6284"/>
                  <a:pt x="3958" y="6311"/>
                  <a:pt x="3993" y="6318"/>
                </a:cubicBezTo>
                <a:cubicBezTo>
                  <a:pt x="4005" y="6328"/>
                  <a:pt x="4019" y="6333"/>
                  <a:pt x="4034" y="6333"/>
                </a:cubicBezTo>
                <a:cubicBezTo>
                  <a:pt x="4062" y="6333"/>
                  <a:pt x="4090" y="6316"/>
                  <a:pt x="4104" y="6284"/>
                </a:cubicBezTo>
                <a:cubicBezTo>
                  <a:pt x="4221" y="6069"/>
                  <a:pt x="4325" y="5862"/>
                  <a:pt x="4415" y="5661"/>
                </a:cubicBezTo>
                <a:cubicBezTo>
                  <a:pt x="4436" y="5619"/>
                  <a:pt x="4415" y="5571"/>
                  <a:pt x="4374" y="5550"/>
                </a:cubicBezTo>
                <a:cubicBezTo>
                  <a:pt x="4363" y="5547"/>
                  <a:pt x="4352" y="5545"/>
                  <a:pt x="4341" y="5545"/>
                </a:cubicBezTo>
                <a:close/>
                <a:moveTo>
                  <a:pt x="3820" y="6551"/>
                </a:moveTo>
                <a:cubicBezTo>
                  <a:pt x="3789" y="6551"/>
                  <a:pt x="3758" y="6567"/>
                  <a:pt x="3744" y="6595"/>
                </a:cubicBezTo>
                <a:cubicBezTo>
                  <a:pt x="3647" y="6768"/>
                  <a:pt x="3550" y="6955"/>
                  <a:pt x="3460" y="7128"/>
                </a:cubicBezTo>
                <a:cubicBezTo>
                  <a:pt x="3446" y="7142"/>
                  <a:pt x="3446" y="7149"/>
                  <a:pt x="3446" y="7170"/>
                </a:cubicBezTo>
                <a:cubicBezTo>
                  <a:pt x="3446" y="7197"/>
                  <a:pt x="3467" y="7232"/>
                  <a:pt x="3495" y="7253"/>
                </a:cubicBezTo>
                <a:cubicBezTo>
                  <a:pt x="3508" y="7261"/>
                  <a:pt x="3522" y="7265"/>
                  <a:pt x="3535" y="7265"/>
                </a:cubicBezTo>
                <a:cubicBezTo>
                  <a:pt x="3565" y="7265"/>
                  <a:pt x="3593" y="7247"/>
                  <a:pt x="3612" y="7218"/>
                </a:cubicBezTo>
                <a:cubicBezTo>
                  <a:pt x="3709" y="7038"/>
                  <a:pt x="3806" y="6865"/>
                  <a:pt x="3896" y="6685"/>
                </a:cubicBezTo>
                <a:cubicBezTo>
                  <a:pt x="3924" y="6644"/>
                  <a:pt x="3910" y="6588"/>
                  <a:pt x="3862" y="6561"/>
                </a:cubicBezTo>
                <a:cubicBezTo>
                  <a:pt x="3849" y="6554"/>
                  <a:pt x="3835" y="6551"/>
                  <a:pt x="3820" y="6551"/>
                </a:cubicBezTo>
                <a:close/>
                <a:moveTo>
                  <a:pt x="3198" y="7683"/>
                </a:moveTo>
                <a:cubicBezTo>
                  <a:pt x="3169" y="7683"/>
                  <a:pt x="3140" y="7702"/>
                  <a:pt x="3121" y="7730"/>
                </a:cubicBezTo>
                <a:lnTo>
                  <a:pt x="2914" y="8111"/>
                </a:lnTo>
                <a:cubicBezTo>
                  <a:pt x="2907" y="8132"/>
                  <a:pt x="2907" y="8138"/>
                  <a:pt x="2907" y="8152"/>
                </a:cubicBezTo>
                <a:cubicBezTo>
                  <a:pt x="2907" y="8180"/>
                  <a:pt x="2920" y="8208"/>
                  <a:pt x="2948" y="8235"/>
                </a:cubicBezTo>
                <a:cubicBezTo>
                  <a:pt x="2961" y="8242"/>
                  <a:pt x="2975" y="8245"/>
                  <a:pt x="2989" y="8245"/>
                </a:cubicBezTo>
                <a:cubicBezTo>
                  <a:pt x="3021" y="8245"/>
                  <a:pt x="3051" y="8229"/>
                  <a:pt x="3066" y="8201"/>
                </a:cubicBezTo>
                <a:lnTo>
                  <a:pt x="3273" y="7820"/>
                </a:lnTo>
                <a:cubicBezTo>
                  <a:pt x="3301" y="7772"/>
                  <a:pt x="3287" y="7723"/>
                  <a:pt x="3239" y="7696"/>
                </a:cubicBezTo>
                <a:cubicBezTo>
                  <a:pt x="3226" y="7687"/>
                  <a:pt x="3212" y="7683"/>
                  <a:pt x="3198" y="7683"/>
                </a:cubicBezTo>
                <a:close/>
                <a:moveTo>
                  <a:pt x="2706" y="8593"/>
                </a:moveTo>
                <a:cubicBezTo>
                  <a:pt x="2675" y="8593"/>
                  <a:pt x="2644" y="8608"/>
                  <a:pt x="2630" y="8637"/>
                </a:cubicBezTo>
                <a:cubicBezTo>
                  <a:pt x="2512" y="8837"/>
                  <a:pt x="2401" y="9045"/>
                  <a:pt x="2291" y="9246"/>
                </a:cubicBezTo>
                <a:cubicBezTo>
                  <a:pt x="2284" y="9260"/>
                  <a:pt x="2284" y="9273"/>
                  <a:pt x="2284" y="9287"/>
                </a:cubicBezTo>
                <a:cubicBezTo>
                  <a:pt x="2284" y="9315"/>
                  <a:pt x="2291" y="9350"/>
                  <a:pt x="2332" y="9363"/>
                </a:cubicBezTo>
                <a:cubicBezTo>
                  <a:pt x="2346" y="9373"/>
                  <a:pt x="2362" y="9377"/>
                  <a:pt x="2378" y="9377"/>
                </a:cubicBezTo>
                <a:cubicBezTo>
                  <a:pt x="2408" y="9377"/>
                  <a:pt x="2439" y="9361"/>
                  <a:pt x="2457" y="9329"/>
                </a:cubicBezTo>
                <a:cubicBezTo>
                  <a:pt x="2561" y="9135"/>
                  <a:pt x="2671" y="8927"/>
                  <a:pt x="2782" y="8727"/>
                </a:cubicBezTo>
                <a:cubicBezTo>
                  <a:pt x="2810" y="8685"/>
                  <a:pt x="2789" y="8630"/>
                  <a:pt x="2747" y="8602"/>
                </a:cubicBezTo>
                <a:cubicBezTo>
                  <a:pt x="2735" y="8596"/>
                  <a:pt x="2720" y="8593"/>
                  <a:pt x="2706" y="8593"/>
                </a:cubicBezTo>
                <a:close/>
                <a:moveTo>
                  <a:pt x="2157" y="9578"/>
                </a:moveTo>
                <a:cubicBezTo>
                  <a:pt x="2128" y="9578"/>
                  <a:pt x="2101" y="9595"/>
                  <a:pt x="2083" y="9626"/>
                </a:cubicBezTo>
                <a:cubicBezTo>
                  <a:pt x="1986" y="9799"/>
                  <a:pt x="1903" y="9979"/>
                  <a:pt x="1806" y="10159"/>
                </a:cubicBezTo>
                <a:cubicBezTo>
                  <a:pt x="1799" y="10180"/>
                  <a:pt x="1799" y="10187"/>
                  <a:pt x="1799" y="10201"/>
                </a:cubicBezTo>
                <a:cubicBezTo>
                  <a:pt x="1799" y="10242"/>
                  <a:pt x="1813" y="10263"/>
                  <a:pt x="1848" y="10284"/>
                </a:cubicBezTo>
                <a:cubicBezTo>
                  <a:pt x="1859" y="10292"/>
                  <a:pt x="1872" y="10296"/>
                  <a:pt x="1885" y="10296"/>
                </a:cubicBezTo>
                <a:cubicBezTo>
                  <a:pt x="1914" y="10296"/>
                  <a:pt x="1944" y="10278"/>
                  <a:pt x="1958" y="10249"/>
                </a:cubicBezTo>
                <a:cubicBezTo>
                  <a:pt x="2048" y="10062"/>
                  <a:pt x="2145" y="9889"/>
                  <a:pt x="2235" y="9709"/>
                </a:cubicBezTo>
                <a:cubicBezTo>
                  <a:pt x="2263" y="9668"/>
                  <a:pt x="2249" y="9613"/>
                  <a:pt x="2201" y="9592"/>
                </a:cubicBezTo>
                <a:cubicBezTo>
                  <a:pt x="2186" y="9582"/>
                  <a:pt x="2171" y="9578"/>
                  <a:pt x="2157" y="9578"/>
                </a:cubicBezTo>
                <a:close/>
                <a:moveTo>
                  <a:pt x="1574" y="10742"/>
                </a:moveTo>
                <a:cubicBezTo>
                  <a:pt x="1540" y="10742"/>
                  <a:pt x="1505" y="10759"/>
                  <a:pt x="1495" y="10796"/>
                </a:cubicBezTo>
                <a:lnTo>
                  <a:pt x="1315" y="11183"/>
                </a:lnTo>
                <a:cubicBezTo>
                  <a:pt x="1301" y="11190"/>
                  <a:pt x="1301" y="11211"/>
                  <a:pt x="1301" y="11218"/>
                </a:cubicBezTo>
                <a:cubicBezTo>
                  <a:pt x="1301" y="11253"/>
                  <a:pt x="1322" y="11280"/>
                  <a:pt x="1356" y="11294"/>
                </a:cubicBezTo>
                <a:cubicBezTo>
                  <a:pt x="1368" y="11300"/>
                  <a:pt x="1380" y="11302"/>
                  <a:pt x="1392" y="11302"/>
                </a:cubicBezTo>
                <a:cubicBezTo>
                  <a:pt x="1425" y="11302"/>
                  <a:pt x="1457" y="11283"/>
                  <a:pt x="1467" y="11253"/>
                </a:cubicBezTo>
                <a:lnTo>
                  <a:pt x="1647" y="10865"/>
                </a:lnTo>
                <a:cubicBezTo>
                  <a:pt x="1668" y="10817"/>
                  <a:pt x="1647" y="10768"/>
                  <a:pt x="1606" y="10747"/>
                </a:cubicBezTo>
                <a:cubicBezTo>
                  <a:pt x="1595" y="10744"/>
                  <a:pt x="1585" y="10742"/>
                  <a:pt x="1574" y="10742"/>
                </a:cubicBezTo>
                <a:close/>
                <a:moveTo>
                  <a:pt x="1147" y="11691"/>
                </a:moveTo>
                <a:cubicBezTo>
                  <a:pt x="1114" y="11691"/>
                  <a:pt x="1083" y="11714"/>
                  <a:pt x="1073" y="11744"/>
                </a:cubicBezTo>
                <a:cubicBezTo>
                  <a:pt x="983" y="11959"/>
                  <a:pt x="900" y="12187"/>
                  <a:pt x="817" y="12394"/>
                </a:cubicBezTo>
                <a:cubicBezTo>
                  <a:pt x="810" y="12401"/>
                  <a:pt x="810" y="12408"/>
                  <a:pt x="810" y="12422"/>
                </a:cubicBezTo>
                <a:cubicBezTo>
                  <a:pt x="810" y="12450"/>
                  <a:pt x="830" y="12491"/>
                  <a:pt x="865" y="12505"/>
                </a:cubicBezTo>
                <a:cubicBezTo>
                  <a:pt x="874" y="12508"/>
                  <a:pt x="882" y="12509"/>
                  <a:pt x="891" y="12509"/>
                </a:cubicBezTo>
                <a:cubicBezTo>
                  <a:pt x="925" y="12509"/>
                  <a:pt x="959" y="12488"/>
                  <a:pt x="976" y="12450"/>
                </a:cubicBezTo>
                <a:cubicBezTo>
                  <a:pt x="1052" y="12249"/>
                  <a:pt x="1142" y="12028"/>
                  <a:pt x="1225" y="11813"/>
                </a:cubicBezTo>
                <a:cubicBezTo>
                  <a:pt x="1253" y="11772"/>
                  <a:pt x="1225" y="11716"/>
                  <a:pt x="1183" y="11702"/>
                </a:cubicBezTo>
                <a:cubicBezTo>
                  <a:pt x="1172" y="11695"/>
                  <a:pt x="1159" y="11691"/>
                  <a:pt x="1147" y="11691"/>
                </a:cubicBezTo>
                <a:close/>
                <a:moveTo>
                  <a:pt x="753" y="12743"/>
                </a:moveTo>
                <a:cubicBezTo>
                  <a:pt x="717" y="12743"/>
                  <a:pt x="688" y="12763"/>
                  <a:pt x="671" y="12796"/>
                </a:cubicBezTo>
                <a:cubicBezTo>
                  <a:pt x="644" y="12886"/>
                  <a:pt x="609" y="12969"/>
                  <a:pt x="588" y="13066"/>
                </a:cubicBezTo>
                <a:cubicBezTo>
                  <a:pt x="554" y="13170"/>
                  <a:pt x="519" y="13273"/>
                  <a:pt x="491" y="13377"/>
                </a:cubicBezTo>
                <a:lnTo>
                  <a:pt x="491" y="13405"/>
                </a:lnTo>
                <a:cubicBezTo>
                  <a:pt x="491" y="13439"/>
                  <a:pt x="505" y="13474"/>
                  <a:pt x="547" y="13488"/>
                </a:cubicBezTo>
                <a:cubicBezTo>
                  <a:pt x="555" y="13490"/>
                  <a:pt x="564" y="13492"/>
                  <a:pt x="572" y="13492"/>
                </a:cubicBezTo>
                <a:cubicBezTo>
                  <a:pt x="609" y="13492"/>
                  <a:pt x="639" y="13467"/>
                  <a:pt x="651" y="13433"/>
                </a:cubicBezTo>
                <a:cubicBezTo>
                  <a:pt x="685" y="13336"/>
                  <a:pt x="713" y="13232"/>
                  <a:pt x="747" y="13128"/>
                </a:cubicBezTo>
                <a:cubicBezTo>
                  <a:pt x="775" y="13038"/>
                  <a:pt x="810" y="12948"/>
                  <a:pt x="837" y="12858"/>
                </a:cubicBezTo>
                <a:cubicBezTo>
                  <a:pt x="851" y="12810"/>
                  <a:pt x="824" y="12768"/>
                  <a:pt x="782" y="12747"/>
                </a:cubicBezTo>
                <a:cubicBezTo>
                  <a:pt x="772" y="12745"/>
                  <a:pt x="762" y="12743"/>
                  <a:pt x="753" y="12743"/>
                </a:cubicBezTo>
                <a:close/>
                <a:moveTo>
                  <a:pt x="409" y="13985"/>
                </a:moveTo>
                <a:cubicBezTo>
                  <a:pt x="370" y="13985"/>
                  <a:pt x="325" y="14012"/>
                  <a:pt x="318" y="14055"/>
                </a:cubicBezTo>
                <a:cubicBezTo>
                  <a:pt x="291" y="14194"/>
                  <a:pt x="256" y="14339"/>
                  <a:pt x="228" y="14478"/>
                </a:cubicBezTo>
                <a:lnTo>
                  <a:pt x="228" y="14498"/>
                </a:lnTo>
                <a:cubicBezTo>
                  <a:pt x="228" y="14540"/>
                  <a:pt x="256" y="14574"/>
                  <a:pt x="298" y="14581"/>
                </a:cubicBezTo>
                <a:cubicBezTo>
                  <a:pt x="302" y="14582"/>
                  <a:pt x="307" y="14582"/>
                  <a:pt x="312" y="14582"/>
                </a:cubicBezTo>
                <a:cubicBezTo>
                  <a:pt x="360" y="14582"/>
                  <a:pt x="395" y="14550"/>
                  <a:pt x="401" y="14512"/>
                </a:cubicBezTo>
                <a:cubicBezTo>
                  <a:pt x="429" y="14367"/>
                  <a:pt x="457" y="14228"/>
                  <a:pt x="491" y="14090"/>
                </a:cubicBezTo>
                <a:cubicBezTo>
                  <a:pt x="498" y="14048"/>
                  <a:pt x="464" y="13993"/>
                  <a:pt x="422" y="13986"/>
                </a:cubicBezTo>
                <a:cubicBezTo>
                  <a:pt x="418" y="13985"/>
                  <a:pt x="414" y="13985"/>
                  <a:pt x="409" y="13985"/>
                </a:cubicBezTo>
                <a:close/>
                <a:moveTo>
                  <a:pt x="203" y="15014"/>
                </a:moveTo>
                <a:cubicBezTo>
                  <a:pt x="168" y="15014"/>
                  <a:pt x="136" y="15044"/>
                  <a:pt x="125" y="15080"/>
                </a:cubicBezTo>
                <a:cubicBezTo>
                  <a:pt x="90" y="15315"/>
                  <a:pt x="69" y="15543"/>
                  <a:pt x="48" y="15785"/>
                </a:cubicBezTo>
                <a:cubicBezTo>
                  <a:pt x="48" y="15827"/>
                  <a:pt x="83" y="15862"/>
                  <a:pt x="118" y="15869"/>
                </a:cubicBezTo>
                <a:cubicBezTo>
                  <a:pt x="126" y="15871"/>
                  <a:pt x="134" y="15872"/>
                  <a:pt x="141" y="15872"/>
                </a:cubicBezTo>
                <a:cubicBezTo>
                  <a:pt x="185" y="15872"/>
                  <a:pt x="215" y="15839"/>
                  <a:pt x="215" y="15792"/>
                </a:cubicBezTo>
                <a:cubicBezTo>
                  <a:pt x="228" y="15564"/>
                  <a:pt x="256" y="15336"/>
                  <a:pt x="291" y="15107"/>
                </a:cubicBezTo>
                <a:cubicBezTo>
                  <a:pt x="298" y="15066"/>
                  <a:pt x="263" y="15024"/>
                  <a:pt x="221" y="15017"/>
                </a:cubicBezTo>
                <a:cubicBezTo>
                  <a:pt x="215" y="15015"/>
                  <a:pt x="209" y="15014"/>
                  <a:pt x="203" y="15014"/>
                </a:cubicBezTo>
                <a:close/>
                <a:moveTo>
                  <a:pt x="97" y="16131"/>
                </a:moveTo>
                <a:cubicBezTo>
                  <a:pt x="49" y="16131"/>
                  <a:pt x="14" y="16163"/>
                  <a:pt x="14" y="16208"/>
                </a:cubicBezTo>
                <a:cubicBezTo>
                  <a:pt x="7" y="16408"/>
                  <a:pt x="0" y="16616"/>
                  <a:pt x="0" y="16817"/>
                </a:cubicBezTo>
                <a:cubicBezTo>
                  <a:pt x="0" y="16865"/>
                  <a:pt x="42" y="16900"/>
                  <a:pt x="83" y="16920"/>
                </a:cubicBezTo>
                <a:cubicBezTo>
                  <a:pt x="125" y="16920"/>
                  <a:pt x="173" y="16886"/>
                  <a:pt x="173" y="16830"/>
                </a:cubicBezTo>
                <a:cubicBezTo>
                  <a:pt x="173" y="16623"/>
                  <a:pt x="180" y="16422"/>
                  <a:pt x="187" y="16228"/>
                </a:cubicBezTo>
                <a:cubicBezTo>
                  <a:pt x="194" y="16173"/>
                  <a:pt x="159" y="16131"/>
                  <a:pt x="111" y="16131"/>
                </a:cubicBezTo>
                <a:cubicBezTo>
                  <a:pt x="106" y="16131"/>
                  <a:pt x="101" y="16131"/>
                  <a:pt x="97" y="16131"/>
                </a:cubicBezTo>
                <a:close/>
                <a:moveTo>
                  <a:pt x="104" y="17419"/>
                </a:moveTo>
                <a:cubicBezTo>
                  <a:pt x="48" y="17419"/>
                  <a:pt x="14" y="17460"/>
                  <a:pt x="14" y="17509"/>
                </a:cubicBezTo>
                <a:cubicBezTo>
                  <a:pt x="14" y="17661"/>
                  <a:pt x="21" y="17799"/>
                  <a:pt x="42" y="17958"/>
                </a:cubicBezTo>
                <a:cubicBezTo>
                  <a:pt x="48" y="18000"/>
                  <a:pt x="83" y="18035"/>
                  <a:pt x="132" y="18035"/>
                </a:cubicBezTo>
                <a:cubicBezTo>
                  <a:pt x="180" y="18028"/>
                  <a:pt x="215" y="17979"/>
                  <a:pt x="215" y="17938"/>
                </a:cubicBezTo>
                <a:cubicBezTo>
                  <a:pt x="208" y="17792"/>
                  <a:pt x="194" y="17647"/>
                  <a:pt x="187" y="17509"/>
                </a:cubicBezTo>
                <a:cubicBezTo>
                  <a:pt x="187" y="17453"/>
                  <a:pt x="152" y="17419"/>
                  <a:pt x="104" y="17419"/>
                </a:cubicBezTo>
                <a:close/>
                <a:moveTo>
                  <a:pt x="184" y="18456"/>
                </a:moveTo>
                <a:cubicBezTo>
                  <a:pt x="180" y="18456"/>
                  <a:pt x="177" y="18456"/>
                  <a:pt x="173" y="18457"/>
                </a:cubicBezTo>
                <a:cubicBezTo>
                  <a:pt x="125" y="18464"/>
                  <a:pt x="90" y="18498"/>
                  <a:pt x="90" y="18547"/>
                </a:cubicBezTo>
                <a:lnTo>
                  <a:pt x="90" y="18561"/>
                </a:lnTo>
                <a:cubicBezTo>
                  <a:pt x="118" y="18796"/>
                  <a:pt x="152" y="19031"/>
                  <a:pt x="187" y="19253"/>
                </a:cubicBezTo>
                <a:cubicBezTo>
                  <a:pt x="193" y="19291"/>
                  <a:pt x="240" y="19323"/>
                  <a:pt x="280" y="19323"/>
                </a:cubicBezTo>
                <a:cubicBezTo>
                  <a:pt x="283" y="19323"/>
                  <a:pt x="287" y="19322"/>
                  <a:pt x="291" y="19322"/>
                </a:cubicBezTo>
                <a:cubicBezTo>
                  <a:pt x="332" y="19315"/>
                  <a:pt x="367" y="19259"/>
                  <a:pt x="360" y="19218"/>
                </a:cubicBezTo>
                <a:cubicBezTo>
                  <a:pt x="325" y="18997"/>
                  <a:pt x="291" y="18761"/>
                  <a:pt x="263" y="18533"/>
                </a:cubicBezTo>
                <a:cubicBezTo>
                  <a:pt x="257" y="18489"/>
                  <a:pt x="221" y="18456"/>
                  <a:pt x="184" y="18456"/>
                </a:cubicBezTo>
                <a:close/>
                <a:moveTo>
                  <a:pt x="347" y="19563"/>
                </a:moveTo>
                <a:cubicBezTo>
                  <a:pt x="342" y="19563"/>
                  <a:pt x="337" y="19563"/>
                  <a:pt x="332" y="19564"/>
                </a:cubicBezTo>
                <a:cubicBezTo>
                  <a:pt x="291" y="19571"/>
                  <a:pt x="263" y="19606"/>
                  <a:pt x="263" y="19654"/>
                </a:cubicBezTo>
                <a:cubicBezTo>
                  <a:pt x="263" y="19661"/>
                  <a:pt x="277" y="19668"/>
                  <a:pt x="277" y="19668"/>
                </a:cubicBezTo>
                <a:cubicBezTo>
                  <a:pt x="311" y="19868"/>
                  <a:pt x="353" y="20069"/>
                  <a:pt x="401" y="20263"/>
                </a:cubicBezTo>
                <a:cubicBezTo>
                  <a:pt x="414" y="20300"/>
                  <a:pt x="454" y="20326"/>
                  <a:pt x="492" y="20326"/>
                </a:cubicBezTo>
                <a:cubicBezTo>
                  <a:pt x="497" y="20326"/>
                  <a:pt x="501" y="20326"/>
                  <a:pt x="505" y="20325"/>
                </a:cubicBezTo>
                <a:cubicBezTo>
                  <a:pt x="554" y="20318"/>
                  <a:pt x="574" y="20263"/>
                  <a:pt x="567" y="20221"/>
                </a:cubicBezTo>
                <a:cubicBezTo>
                  <a:pt x="526" y="20021"/>
                  <a:pt x="484" y="19834"/>
                  <a:pt x="436" y="19633"/>
                </a:cubicBezTo>
                <a:cubicBezTo>
                  <a:pt x="430" y="19590"/>
                  <a:pt x="390" y="19563"/>
                  <a:pt x="347" y="19563"/>
                </a:cubicBezTo>
                <a:close/>
                <a:moveTo>
                  <a:pt x="676" y="20823"/>
                </a:moveTo>
                <a:cubicBezTo>
                  <a:pt x="666" y="20823"/>
                  <a:pt x="655" y="20826"/>
                  <a:pt x="644" y="20830"/>
                </a:cubicBezTo>
                <a:cubicBezTo>
                  <a:pt x="609" y="20844"/>
                  <a:pt x="588" y="20879"/>
                  <a:pt x="588" y="20913"/>
                </a:cubicBezTo>
                <a:lnTo>
                  <a:pt x="588" y="20941"/>
                </a:lnTo>
                <a:cubicBezTo>
                  <a:pt x="623" y="21080"/>
                  <a:pt x="671" y="21218"/>
                  <a:pt x="713" y="21356"/>
                </a:cubicBezTo>
                <a:cubicBezTo>
                  <a:pt x="729" y="21388"/>
                  <a:pt x="761" y="21412"/>
                  <a:pt x="797" y="21412"/>
                </a:cubicBezTo>
                <a:cubicBezTo>
                  <a:pt x="808" y="21412"/>
                  <a:pt x="819" y="21410"/>
                  <a:pt x="830" y="21405"/>
                </a:cubicBezTo>
                <a:cubicBezTo>
                  <a:pt x="872" y="21391"/>
                  <a:pt x="900" y="21336"/>
                  <a:pt x="879" y="21294"/>
                </a:cubicBezTo>
                <a:cubicBezTo>
                  <a:pt x="837" y="21163"/>
                  <a:pt x="796" y="21024"/>
                  <a:pt x="747" y="20886"/>
                </a:cubicBezTo>
                <a:cubicBezTo>
                  <a:pt x="742" y="20848"/>
                  <a:pt x="712" y="20823"/>
                  <a:pt x="676" y="20823"/>
                </a:cubicBezTo>
                <a:close/>
                <a:moveTo>
                  <a:pt x="1002" y="21809"/>
                </a:moveTo>
                <a:cubicBezTo>
                  <a:pt x="993" y="21809"/>
                  <a:pt x="984" y="21810"/>
                  <a:pt x="976" y="21813"/>
                </a:cubicBezTo>
                <a:cubicBezTo>
                  <a:pt x="941" y="21820"/>
                  <a:pt x="920" y="21855"/>
                  <a:pt x="920" y="21889"/>
                </a:cubicBezTo>
                <a:cubicBezTo>
                  <a:pt x="920" y="21903"/>
                  <a:pt x="920" y="21917"/>
                  <a:pt x="934" y="21924"/>
                </a:cubicBezTo>
                <a:cubicBezTo>
                  <a:pt x="1017" y="22145"/>
                  <a:pt x="1107" y="22360"/>
                  <a:pt x="1197" y="22567"/>
                </a:cubicBezTo>
                <a:cubicBezTo>
                  <a:pt x="1213" y="22599"/>
                  <a:pt x="1244" y="22614"/>
                  <a:pt x="1276" y="22614"/>
                </a:cubicBezTo>
                <a:cubicBezTo>
                  <a:pt x="1287" y="22614"/>
                  <a:pt x="1298" y="22612"/>
                  <a:pt x="1308" y="22609"/>
                </a:cubicBezTo>
                <a:cubicBezTo>
                  <a:pt x="1356" y="22595"/>
                  <a:pt x="1370" y="22540"/>
                  <a:pt x="1356" y="22498"/>
                </a:cubicBezTo>
                <a:cubicBezTo>
                  <a:pt x="1260" y="22291"/>
                  <a:pt x="1170" y="22083"/>
                  <a:pt x="1087" y="21868"/>
                </a:cubicBezTo>
                <a:cubicBezTo>
                  <a:pt x="1070" y="21830"/>
                  <a:pt x="1036" y="21809"/>
                  <a:pt x="1002" y="21809"/>
                </a:cubicBezTo>
                <a:close/>
                <a:moveTo>
                  <a:pt x="1460" y="22836"/>
                </a:moveTo>
                <a:cubicBezTo>
                  <a:pt x="1448" y="22836"/>
                  <a:pt x="1437" y="22839"/>
                  <a:pt x="1426" y="22844"/>
                </a:cubicBezTo>
                <a:cubicBezTo>
                  <a:pt x="1391" y="22858"/>
                  <a:pt x="1370" y="22886"/>
                  <a:pt x="1370" y="22920"/>
                </a:cubicBezTo>
                <a:cubicBezTo>
                  <a:pt x="1370" y="22941"/>
                  <a:pt x="1384" y="22948"/>
                  <a:pt x="1370" y="22962"/>
                </a:cubicBezTo>
                <a:cubicBezTo>
                  <a:pt x="1467" y="23156"/>
                  <a:pt x="1564" y="23336"/>
                  <a:pt x="1654" y="23509"/>
                </a:cubicBezTo>
                <a:cubicBezTo>
                  <a:pt x="1673" y="23537"/>
                  <a:pt x="1705" y="23556"/>
                  <a:pt x="1737" y="23556"/>
                </a:cubicBezTo>
                <a:cubicBezTo>
                  <a:pt x="1751" y="23556"/>
                  <a:pt x="1766" y="23552"/>
                  <a:pt x="1779" y="23543"/>
                </a:cubicBezTo>
                <a:cubicBezTo>
                  <a:pt x="1820" y="23516"/>
                  <a:pt x="1841" y="23467"/>
                  <a:pt x="1813" y="23426"/>
                </a:cubicBezTo>
                <a:cubicBezTo>
                  <a:pt x="1716" y="23253"/>
                  <a:pt x="1626" y="23066"/>
                  <a:pt x="1536" y="22886"/>
                </a:cubicBezTo>
                <a:cubicBezTo>
                  <a:pt x="1521" y="22855"/>
                  <a:pt x="1491" y="22836"/>
                  <a:pt x="1460" y="22836"/>
                </a:cubicBezTo>
                <a:close/>
                <a:moveTo>
                  <a:pt x="2091" y="23973"/>
                </a:moveTo>
                <a:cubicBezTo>
                  <a:pt x="2077" y="23973"/>
                  <a:pt x="2062" y="23977"/>
                  <a:pt x="2048" y="23986"/>
                </a:cubicBezTo>
                <a:cubicBezTo>
                  <a:pt x="2021" y="23993"/>
                  <a:pt x="2007" y="24028"/>
                  <a:pt x="2007" y="24055"/>
                </a:cubicBezTo>
                <a:cubicBezTo>
                  <a:pt x="2007" y="24069"/>
                  <a:pt x="2014" y="24090"/>
                  <a:pt x="2021" y="24104"/>
                </a:cubicBezTo>
                <a:lnTo>
                  <a:pt x="2256" y="24471"/>
                </a:lnTo>
                <a:cubicBezTo>
                  <a:pt x="2274" y="24497"/>
                  <a:pt x="2300" y="24510"/>
                  <a:pt x="2328" y="24510"/>
                </a:cubicBezTo>
                <a:cubicBezTo>
                  <a:pt x="2343" y="24510"/>
                  <a:pt x="2359" y="24506"/>
                  <a:pt x="2374" y="24498"/>
                </a:cubicBezTo>
                <a:cubicBezTo>
                  <a:pt x="2422" y="24471"/>
                  <a:pt x="2429" y="24415"/>
                  <a:pt x="2401" y="24374"/>
                </a:cubicBezTo>
                <a:lnTo>
                  <a:pt x="2166" y="24014"/>
                </a:lnTo>
                <a:cubicBezTo>
                  <a:pt x="2152" y="23990"/>
                  <a:pt x="2122" y="23973"/>
                  <a:pt x="2091" y="23973"/>
                </a:cubicBezTo>
                <a:close/>
                <a:moveTo>
                  <a:pt x="2680" y="24827"/>
                </a:moveTo>
                <a:cubicBezTo>
                  <a:pt x="2662" y="24827"/>
                  <a:pt x="2644" y="24833"/>
                  <a:pt x="2630" y="24844"/>
                </a:cubicBezTo>
                <a:cubicBezTo>
                  <a:pt x="2602" y="24858"/>
                  <a:pt x="2595" y="24886"/>
                  <a:pt x="2595" y="24913"/>
                </a:cubicBezTo>
                <a:cubicBezTo>
                  <a:pt x="2595" y="24934"/>
                  <a:pt x="2595" y="24955"/>
                  <a:pt x="2609" y="24955"/>
                </a:cubicBezTo>
                <a:cubicBezTo>
                  <a:pt x="2741" y="25128"/>
                  <a:pt x="2879" y="25308"/>
                  <a:pt x="3031" y="25509"/>
                </a:cubicBezTo>
                <a:cubicBezTo>
                  <a:pt x="3046" y="25531"/>
                  <a:pt x="3072" y="25542"/>
                  <a:pt x="3098" y="25542"/>
                </a:cubicBezTo>
                <a:cubicBezTo>
                  <a:pt x="3119" y="25542"/>
                  <a:pt x="3140" y="25535"/>
                  <a:pt x="3156" y="25522"/>
                </a:cubicBezTo>
                <a:cubicBezTo>
                  <a:pt x="3197" y="25502"/>
                  <a:pt x="3197" y="25439"/>
                  <a:pt x="3170" y="25405"/>
                </a:cubicBezTo>
                <a:cubicBezTo>
                  <a:pt x="3017" y="25204"/>
                  <a:pt x="2879" y="25031"/>
                  <a:pt x="2747" y="24858"/>
                </a:cubicBezTo>
                <a:cubicBezTo>
                  <a:pt x="2731" y="24838"/>
                  <a:pt x="2706" y="24827"/>
                  <a:pt x="2680" y="24827"/>
                </a:cubicBezTo>
                <a:close/>
                <a:moveTo>
                  <a:pt x="3375" y="25716"/>
                </a:moveTo>
                <a:cubicBezTo>
                  <a:pt x="3356" y="25716"/>
                  <a:pt x="3337" y="25721"/>
                  <a:pt x="3322" y="25730"/>
                </a:cubicBezTo>
                <a:cubicBezTo>
                  <a:pt x="3294" y="25751"/>
                  <a:pt x="3287" y="25778"/>
                  <a:pt x="3287" y="25799"/>
                </a:cubicBezTo>
                <a:cubicBezTo>
                  <a:pt x="3287" y="25820"/>
                  <a:pt x="3294" y="25834"/>
                  <a:pt x="3301" y="25855"/>
                </a:cubicBezTo>
                <a:lnTo>
                  <a:pt x="3689" y="26318"/>
                </a:lnTo>
                <a:cubicBezTo>
                  <a:pt x="3705" y="26339"/>
                  <a:pt x="3734" y="26352"/>
                  <a:pt x="3762" y="26352"/>
                </a:cubicBezTo>
                <a:cubicBezTo>
                  <a:pt x="3781" y="26352"/>
                  <a:pt x="3799" y="26346"/>
                  <a:pt x="3813" y="26332"/>
                </a:cubicBezTo>
                <a:cubicBezTo>
                  <a:pt x="3848" y="26304"/>
                  <a:pt x="3855" y="26242"/>
                  <a:pt x="3820" y="26208"/>
                </a:cubicBezTo>
                <a:cubicBezTo>
                  <a:pt x="3702" y="26055"/>
                  <a:pt x="3571" y="25896"/>
                  <a:pt x="3439" y="25744"/>
                </a:cubicBezTo>
                <a:cubicBezTo>
                  <a:pt x="3424" y="25724"/>
                  <a:pt x="3399" y="25716"/>
                  <a:pt x="3375" y="25716"/>
                </a:cubicBezTo>
                <a:close/>
                <a:moveTo>
                  <a:pt x="4194" y="26719"/>
                </a:moveTo>
                <a:cubicBezTo>
                  <a:pt x="4174" y="26719"/>
                  <a:pt x="4154" y="26724"/>
                  <a:pt x="4138" y="26733"/>
                </a:cubicBezTo>
                <a:cubicBezTo>
                  <a:pt x="4111" y="26754"/>
                  <a:pt x="4104" y="26782"/>
                  <a:pt x="4104" y="26803"/>
                </a:cubicBezTo>
                <a:cubicBezTo>
                  <a:pt x="4104" y="26823"/>
                  <a:pt x="4118" y="26837"/>
                  <a:pt x="4132" y="26851"/>
                </a:cubicBezTo>
                <a:cubicBezTo>
                  <a:pt x="4221" y="26962"/>
                  <a:pt x="4311" y="27073"/>
                  <a:pt x="4401" y="27183"/>
                </a:cubicBezTo>
                <a:cubicBezTo>
                  <a:pt x="4417" y="27211"/>
                  <a:pt x="4442" y="27223"/>
                  <a:pt x="4467" y="27223"/>
                </a:cubicBezTo>
                <a:cubicBezTo>
                  <a:pt x="4485" y="27223"/>
                  <a:pt x="4504" y="27216"/>
                  <a:pt x="4519" y="27204"/>
                </a:cubicBezTo>
                <a:cubicBezTo>
                  <a:pt x="4567" y="27176"/>
                  <a:pt x="4567" y="27114"/>
                  <a:pt x="4540" y="27080"/>
                </a:cubicBezTo>
                <a:cubicBezTo>
                  <a:pt x="4443" y="26969"/>
                  <a:pt x="4360" y="26858"/>
                  <a:pt x="4263" y="26747"/>
                </a:cubicBezTo>
                <a:cubicBezTo>
                  <a:pt x="4247" y="26728"/>
                  <a:pt x="4221" y="26719"/>
                  <a:pt x="4194" y="26719"/>
                </a:cubicBezTo>
                <a:close/>
                <a:moveTo>
                  <a:pt x="4842" y="27533"/>
                </a:moveTo>
                <a:cubicBezTo>
                  <a:pt x="4823" y="27533"/>
                  <a:pt x="4803" y="27539"/>
                  <a:pt x="4789" y="27550"/>
                </a:cubicBezTo>
                <a:cubicBezTo>
                  <a:pt x="4761" y="27564"/>
                  <a:pt x="4754" y="27592"/>
                  <a:pt x="4754" y="27619"/>
                </a:cubicBezTo>
                <a:cubicBezTo>
                  <a:pt x="4754" y="27633"/>
                  <a:pt x="4754" y="27654"/>
                  <a:pt x="4775" y="27661"/>
                </a:cubicBezTo>
                <a:cubicBezTo>
                  <a:pt x="4920" y="27862"/>
                  <a:pt x="5052" y="28041"/>
                  <a:pt x="5170" y="28221"/>
                </a:cubicBezTo>
                <a:cubicBezTo>
                  <a:pt x="5187" y="28251"/>
                  <a:pt x="5211" y="28265"/>
                  <a:pt x="5239" y="28265"/>
                </a:cubicBezTo>
                <a:cubicBezTo>
                  <a:pt x="5257" y="28265"/>
                  <a:pt x="5275" y="28260"/>
                  <a:pt x="5294" y="28249"/>
                </a:cubicBezTo>
                <a:cubicBezTo>
                  <a:pt x="5336" y="28221"/>
                  <a:pt x="5343" y="28173"/>
                  <a:pt x="5315" y="28131"/>
                </a:cubicBezTo>
                <a:cubicBezTo>
                  <a:pt x="5197" y="27945"/>
                  <a:pt x="5059" y="27765"/>
                  <a:pt x="4914" y="27564"/>
                </a:cubicBezTo>
                <a:cubicBezTo>
                  <a:pt x="4897" y="27544"/>
                  <a:pt x="4870" y="27533"/>
                  <a:pt x="4842" y="27533"/>
                </a:cubicBezTo>
                <a:close/>
                <a:moveTo>
                  <a:pt x="5474" y="28454"/>
                </a:moveTo>
                <a:cubicBezTo>
                  <a:pt x="5460" y="28454"/>
                  <a:pt x="5446" y="28457"/>
                  <a:pt x="5433" y="28464"/>
                </a:cubicBezTo>
                <a:cubicBezTo>
                  <a:pt x="5405" y="28484"/>
                  <a:pt x="5384" y="28519"/>
                  <a:pt x="5384" y="28547"/>
                </a:cubicBezTo>
                <a:cubicBezTo>
                  <a:pt x="5384" y="28560"/>
                  <a:pt x="5398" y="28567"/>
                  <a:pt x="5398" y="28588"/>
                </a:cubicBezTo>
                <a:cubicBezTo>
                  <a:pt x="5509" y="28761"/>
                  <a:pt x="5612" y="28934"/>
                  <a:pt x="5696" y="29107"/>
                </a:cubicBezTo>
                <a:cubicBezTo>
                  <a:pt x="5715" y="29136"/>
                  <a:pt x="5747" y="29151"/>
                  <a:pt x="5779" y="29151"/>
                </a:cubicBezTo>
                <a:cubicBezTo>
                  <a:pt x="5793" y="29151"/>
                  <a:pt x="5807" y="29148"/>
                  <a:pt x="5820" y="29142"/>
                </a:cubicBezTo>
                <a:cubicBezTo>
                  <a:pt x="5862" y="29114"/>
                  <a:pt x="5882" y="29066"/>
                  <a:pt x="5855" y="29017"/>
                </a:cubicBezTo>
                <a:cubicBezTo>
                  <a:pt x="5765" y="28844"/>
                  <a:pt x="5661" y="28671"/>
                  <a:pt x="5550" y="28491"/>
                </a:cubicBezTo>
                <a:cubicBezTo>
                  <a:pt x="5531" y="28468"/>
                  <a:pt x="5503" y="28454"/>
                  <a:pt x="5474" y="28454"/>
                </a:cubicBezTo>
                <a:close/>
                <a:moveTo>
                  <a:pt x="6070" y="29611"/>
                </a:moveTo>
                <a:cubicBezTo>
                  <a:pt x="6058" y="29611"/>
                  <a:pt x="6046" y="29614"/>
                  <a:pt x="6035" y="29619"/>
                </a:cubicBezTo>
                <a:cubicBezTo>
                  <a:pt x="6000" y="29626"/>
                  <a:pt x="5986" y="29661"/>
                  <a:pt x="5986" y="29695"/>
                </a:cubicBezTo>
                <a:cubicBezTo>
                  <a:pt x="5986" y="29702"/>
                  <a:pt x="5993" y="29709"/>
                  <a:pt x="5993" y="29730"/>
                </a:cubicBezTo>
                <a:cubicBezTo>
                  <a:pt x="6042" y="29862"/>
                  <a:pt x="6097" y="30000"/>
                  <a:pt x="6138" y="30124"/>
                </a:cubicBezTo>
                <a:cubicBezTo>
                  <a:pt x="6155" y="30163"/>
                  <a:pt x="6189" y="30184"/>
                  <a:pt x="6223" y="30184"/>
                </a:cubicBezTo>
                <a:cubicBezTo>
                  <a:pt x="6232" y="30184"/>
                  <a:pt x="6241" y="30183"/>
                  <a:pt x="6249" y="30180"/>
                </a:cubicBezTo>
                <a:cubicBezTo>
                  <a:pt x="6298" y="30159"/>
                  <a:pt x="6318" y="30111"/>
                  <a:pt x="6305" y="30069"/>
                </a:cubicBezTo>
                <a:cubicBezTo>
                  <a:pt x="6256" y="29938"/>
                  <a:pt x="6208" y="29799"/>
                  <a:pt x="6145" y="29661"/>
                </a:cubicBezTo>
                <a:cubicBezTo>
                  <a:pt x="6135" y="29630"/>
                  <a:pt x="6103" y="29611"/>
                  <a:pt x="6070" y="2961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42" name="Google Shape;242;p6"/>
          <p:cNvGrpSpPr/>
          <p:nvPr/>
        </p:nvGrpSpPr>
        <p:grpSpPr>
          <a:xfrm flipH="1">
            <a:off x="8146200" y="114820"/>
            <a:ext cx="1528185" cy="528825"/>
            <a:chOff x="6438300" y="4207200"/>
            <a:chExt cx="2705710" cy="936305"/>
          </a:xfrm>
        </p:grpSpPr>
        <p:sp>
          <p:nvSpPr>
            <p:cNvPr id="243" name="Google Shape;243;p6"/>
            <p:cNvSpPr/>
            <p:nvPr/>
          </p:nvSpPr>
          <p:spPr>
            <a:xfrm>
              <a:off x="6438300" y="4207200"/>
              <a:ext cx="2705710" cy="935536"/>
            </a:xfrm>
            <a:custGeom>
              <a:avLst/>
              <a:gdLst/>
              <a:ahLst/>
              <a:cxnLst/>
              <a:rect l="l" t="t" r="r" b="b"/>
              <a:pathLst>
                <a:path w="28077" h="9708" extrusionOk="0">
                  <a:moveTo>
                    <a:pt x="22295" y="1"/>
                  </a:moveTo>
                  <a:cubicBezTo>
                    <a:pt x="19988" y="1"/>
                    <a:pt x="17737" y="1729"/>
                    <a:pt x="17336" y="4002"/>
                  </a:cubicBezTo>
                  <a:cubicBezTo>
                    <a:pt x="17227" y="3971"/>
                    <a:pt x="17114" y="3956"/>
                    <a:pt x="17002" y="3956"/>
                  </a:cubicBezTo>
                  <a:cubicBezTo>
                    <a:pt x="16379" y="3956"/>
                    <a:pt x="15762" y="4418"/>
                    <a:pt x="15627" y="5034"/>
                  </a:cubicBezTo>
                  <a:cubicBezTo>
                    <a:pt x="15502" y="3082"/>
                    <a:pt x="14444" y="1449"/>
                    <a:pt x="12596" y="784"/>
                  </a:cubicBezTo>
                  <a:cubicBezTo>
                    <a:pt x="11798" y="498"/>
                    <a:pt x="10946" y="335"/>
                    <a:pt x="10097" y="335"/>
                  </a:cubicBezTo>
                  <a:cubicBezTo>
                    <a:pt x="9613" y="335"/>
                    <a:pt x="9130" y="388"/>
                    <a:pt x="8658" y="501"/>
                  </a:cubicBezTo>
                  <a:cubicBezTo>
                    <a:pt x="6072" y="1123"/>
                    <a:pt x="3914" y="3839"/>
                    <a:pt x="4684" y="6529"/>
                  </a:cubicBezTo>
                  <a:lnTo>
                    <a:pt x="4684" y="6529"/>
                  </a:lnTo>
                  <a:cubicBezTo>
                    <a:pt x="4514" y="5942"/>
                    <a:pt x="3926" y="5731"/>
                    <a:pt x="3263" y="5731"/>
                  </a:cubicBezTo>
                  <a:cubicBezTo>
                    <a:pt x="2420" y="5731"/>
                    <a:pt x="1456" y="6073"/>
                    <a:pt x="1080" y="6418"/>
                  </a:cubicBezTo>
                  <a:cubicBezTo>
                    <a:pt x="285" y="7130"/>
                    <a:pt x="1" y="8369"/>
                    <a:pt x="402" y="9366"/>
                  </a:cubicBezTo>
                  <a:cubicBezTo>
                    <a:pt x="5419" y="9546"/>
                    <a:pt x="10451" y="9636"/>
                    <a:pt x="15475" y="9636"/>
                  </a:cubicBezTo>
                  <a:cubicBezTo>
                    <a:pt x="17987" y="9636"/>
                    <a:pt x="20499" y="9608"/>
                    <a:pt x="23011" y="9566"/>
                  </a:cubicBezTo>
                  <a:cubicBezTo>
                    <a:pt x="23022" y="9566"/>
                    <a:pt x="23034" y="9566"/>
                    <a:pt x="23046" y="9566"/>
                  </a:cubicBezTo>
                  <a:cubicBezTo>
                    <a:pt x="23523" y="9566"/>
                    <a:pt x="24530" y="9707"/>
                    <a:pt x="25465" y="9707"/>
                  </a:cubicBezTo>
                  <a:cubicBezTo>
                    <a:pt x="26303" y="9707"/>
                    <a:pt x="27084" y="9594"/>
                    <a:pt x="27378" y="9165"/>
                  </a:cubicBezTo>
                  <a:cubicBezTo>
                    <a:pt x="27433" y="9089"/>
                    <a:pt x="27475" y="8999"/>
                    <a:pt x="27489" y="8895"/>
                  </a:cubicBezTo>
                  <a:cubicBezTo>
                    <a:pt x="27558" y="8515"/>
                    <a:pt x="27350" y="8099"/>
                    <a:pt x="27018" y="7926"/>
                  </a:cubicBezTo>
                  <a:cubicBezTo>
                    <a:pt x="28001" y="6971"/>
                    <a:pt x="28077" y="5380"/>
                    <a:pt x="27655" y="4072"/>
                  </a:cubicBezTo>
                  <a:cubicBezTo>
                    <a:pt x="26928" y="1829"/>
                    <a:pt x="24783" y="72"/>
                    <a:pt x="22430" y="2"/>
                  </a:cubicBezTo>
                  <a:cubicBezTo>
                    <a:pt x="22385" y="1"/>
                    <a:pt x="22340" y="1"/>
                    <a:pt x="22295" y="1"/>
                  </a:cubicBezTo>
                  <a:close/>
                </a:path>
              </a:pathLst>
            </a:custGeom>
            <a:solidFill>
              <a:srgbClr val="F1DF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6"/>
            <p:cNvSpPr/>
            <p:nvPr/>
          </p:nvSpPr>
          <p:spPr>
            <a:xfrm>
              <a:off x="6719114" y="4429904"/>
              <a:ext cx="2397623" cy="713601"/>
            </a:xfrm>
            <a:custGeom>
              <a:avLst/>
              <a:gdLst/>
              <a:ahLst/>
              <a:cxnLst/>
              <a:rect l="l" t="t" r="r" b="b"/>
              <a:pathLst>
                <a:path w="24880" h="7405" extrusionOk="0">
                  <a:moveTo>
                    <a:pt x="19753" y="1"/>
                  </a:moveTo>
                  <a:cubicBezTo>
                    <a:pt x="19089" y="1"/>
                    <a:pt x="18427" y="124"/>
                    <a:pt x="17813" y="377"/>
                  </a:cubicBezTo>
                  <a:cubicBezTo>
                    <a:pt x="16028" y="1110"/>
                    <a:pt x="14761" y="2930"/>
                    <a:pt x="14658" y="4854"/>
                  </a:cubicBezTo>
                  <a:cubicBezTo>
                    <a:pt x="14242" y="4778"/>
                    <a:pt x="13823" y="4702"/>
                    <a:pt x="13406" y="4702"/>
                  </a:cubicBezTo>
                  <a:cubicBezTo>
                    <a:pt x="13253" y="4702"/>
                    <a:pt x="13100" y="4712"/>
                    <a:pt x="12948" y="4736"/>
                  </a:cubicBezTo>
                  <a:cubicBezTo>
                    <a:pt x="12388" y="4819"/>
                    <a:pt x="11820" y="5117"/>
                    <a:pt x="11564" y="5636"/>
                  </a:cubicBezTo>
                  <a:cubicBezTo>
                    <a:pt x="10824" y="4743"/>
                    <a:pt x="10000" y="3906"/>
                    <a:pt x="8997" y="3318"/>
                  </a:cubicBezTo>
                  <a:cubicBezTo>
                    <a:pt x="8110" y="2791"/>
                    <a:pt x="7082" y="2503"/>
                    <a:pt x="6081" y="2503"/>
                  </a:cubicBezTo>
                  <a:cubicBezTo>
                    <a:pt x="4545" y="2503"/>
                    <a:pt x="3073" y="3182"/>
                    <a:pt x="2277" y="4716"/>
                  </a:cubicBezTo>
                  <a:cubicBezTo>
                    <a:pt x="2215" y="4707"/>
                    <a:pt x="2152" y="4703"/>
                    <a:pt x="2089" y="4703"/>
                  </a:cubicBezTo>
                  <a:cubicBezTo>
                    <a:pt x="1631" y="4703"/>
                    <a:pt x="1173" y="4919"/>
                    <a:pt x="845" y="5242"/>
                  </a:cubicBezTo>
                  <a:cubicBezTo>
                    <a:pt x="478" y="5608"/>
                    <a:pt x="236" y="6100"/>
                    <a:pt x="69" y="6591"/>
                  </a:cubicBezTo>
                  <a:cubicBezTo>
                    <a:pt x="35" y="6695"/>
                    <a:pt x="0" y="6819"/>
                    <a:pt x="49" y="6923"/>
                  </a:cubicBezTo>
                  <a:cubicBezTo>
                    <a:pt x="118" y="7041"/>
                    <a:pt x="277" y="7069"/>
                    <a:pt x="409" y="7089"/>
                  </a:cubicBezTo>
                  <a:cubicBezTo>
                    <a:pt x="2263" y="7297"/>
                    <a:pt x="4083" y="7255"/>
                    <a:pt x="5945" y="7283"/>
                  </a:cubicBezTo>
                  <a:cubicBezTo>
                    <a:pt x="8139" y="7318"/>
                    <a:pt x="10339" y="7338"/>
                    <a:pt x="12526" y="7338"/>
                  </a:cubicBezTo>
                  <a:cubicBezTo>
                    <a:pt x="15031" y="7338"/>
                    <a:pt x="17550" y="7311"/>
                    <a:pt x="20062" y="7269"/>
                  </a:cubicBezTo>
                  <a:cubicBezTo>
                    <a:pt x="20070" y="7269"/>
                    <a:pt x="20078" y="7269"/>
                    <a:pt x="20087" y="7269"/>
                  </a:cubicBezTo>
                  <a:cubicBezTo>
                    <a:pt x="20426" y="7269"/>
                    <a:pt x="21543" y="7404"/>
                    <a:pt x="22549" y="7404"/>
                  </a:cubicBezTo>
                  <a:cubicBezTo>
                    <a:pt x="23475" y="7404"/>
                    <a:pt x="24307" y="7289"/>
                    <a:pt x="24346" y="6847"/>
                  </a:cubicBezTo>
                  <a:cubicBezTo>
                    <a:pt x="24346" y="6813"/>
                    <a:pt x="24346" y="6778"/>
                    <a:pt x="24332" y="6736"/>
                  </a:cubicBezTo>
                  <a:cubicBezTo>
                    <a:pt x="24312" y="6598"/>
                    <a:pt x="24215" y="6480"/>
                    <a:pt x="24159" y="6356"/>
                  </a:cubicBezTo>
                  <a:cubicBezTo>
                    <a:pt x="23979" y="5906"/>
                    <a:pt x="24277" y="5408"/>
                    <a:pt x="24429" y="4951"/>
                  </a:cubicBezTo>
                  <a:cubicBezTo>
                    <a:pt x="24879" y="3664"/>
                    <a:pt x="24242" y="2190"/>
                    <a:pt x="23218" y="1283"/>
                  </a:cubicBezTo>
                  <a:cubicBezTo>
                    <a:pt x="22280" y="444"/>
                    <a:pt x="21014" y="1"/>
                    <a:pt x="19753" y="1"/>
                  </a:cubicBezTo>
                  <a:close/>
                </a:path>
              </a:pathLst>
            </a:custGeom>
            <a:solidFill>
              <a:srgbClr val="FDF7E4">
                <a:alpha val="58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5" name="Google Shape;245;p6"/>
          <p:cNvSpPr/>
          <p:nvPr/>
        </p:nvSpPr>
        <p:spPr>
          <a:xfrm>
            <a:off x="724450" y="403625"/>
            <a:ext cx="7695300" cy="648300"/>
          </a:xfrm>
          <a:prstGeom prst="roundRect">
            <a:avLst>
              <a:gd name="adj" fmla="val 23245"/>
            </a:avLst>
          </a:prstGeom>
          <a:solidFill>
            <a:srgbClr val="FDF7E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46" name="Google Shape;246;p6"/>
          <p:cNvGrpSpPr/>
          <p:nvPr/>
        </p:nvGrpSpPr>
        <p:grpSpPr>
          <a:xfrm>
            <a:off x="990800" y="-5241"/>
            <a:ext cx="325182" cy="807739"/>
            <a:chOff x="2760125" y="-5241"/>
            <a:chExt cx="325182" cy="807739"/>
          </a:xfrm>
        </p:grpSpPr>
        <p:sp>
          <p:nvSpPr>
            <p:cNvPr id="247" name="Google Shape;247;p6"/>
            <p:cNvSpPr/>
            <p:nvPr/>
          </p:nvSpPr>
          <p:spPr>
            <a:xfrm>
              <a:off x="2760125" y="636899"/>
              <a:ext cx="165600" cy="1656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6"/>
            <p:cNvSpPr/>
            <p:nvPr/>
          </p:nvSpPr>
          <p:spPr>
            <a:xfrm rot="-10210584">
              <a:off x="2977713" y="958"/>
              <a:ext cx="90525" cy="207863"/>
            </a:xfrm>
            <a:custGeom>
              <a:avLst/>
              <a:gdLst/>
              <a:ahLst/>
              <a:cxnLst/>
              <a:rect l="l" t="t" r="r" b="b"/>
              <a:pathLst>
                <a:path w="368" h="845" extrusionOk="0">
                  <a:moveTo>
                    <a:pt x="261" y="0"/>
                  </a:moveTo>
                  <a:cubicBezTo>
                    <a:pt x="224" y="0"/>
                    <a:pt x="193" y="29"/>
                    <a:pt x="187" y="62"/>
                  </a:cubicBezTo>
                  <a:cubicBezTo>
                    <a:pt x="132" y="283"/>
                    <a:pt x="69" y="505"/>
                    <a:pt x="0" y="733"/>
                  </a:cubicBezTo>
                  <a:lnTo>
                    <a:pt x="0" y="754"/>
                  </a:lnTo>
                  <a:cubicBezTo>
                    <a:pt x="0" y="788"/>
                    <a:pt x="21" y="823"/>
                    <a:pt x="63" y="844"/>
                  </a:cubicBezTo>
                  <a:cubicBezTo>
                    <a:pt x="67" y="845"/>
                    <a:pt x="71" y="845"/>
                    <a:pt x="76" y="845"/>
                  </a:cubicBezTo>
                  <a:cubicBezTo>
                    <a:pt x="114" y="845"/>
                    <a:pt x="154" y="819"/>
                    <a:pt x="166" y="782"/>
                  </a:cubicBezTo>
                  <a:cubicBezTo>
                    <a:pt x="236" y="560"/>
                    <a:pt x="298" y="325"/>
                    <a:pt x="346" y="110"/>
                  </a:cubicBezTo>
                  <a:cubicBezTo>
                    <a:pt x="367" y="62"/>
                    <a:pt x="332" y="13"/>
                    <a:pt x="291" y="6"/>
                  </a:cubicBezTo>
                  <a:cubicBezTo>
                    <a:pt x="281" y="2"/>
                    <a:pt x="271" y="0"/>
                    <a:pt x="26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6"/>
            <p:cNvSpPr/>
            <p:nvPr/>
          </p:nvSpPr>
          <p:spPr>
            <a:xfrm rot="-10210584">
              <a:off x="2884946" y="297344"/>
              <a:ext cx="59776" cy="147595"/>
            </a:xfrm>
            <a:custGeom>
              <a:avLst/>
              <a:gdLst/>
              <a:ahLst/>
              <a:cxnLst/>
              <a:rect l="l" t="t" r="r" b="b"/>
              <a:pathLst>
                <a:path w="243" h="600" extrusionOk="0">
                  <a:moveTo>
                    <a:pt x="156" y="0"/>
                  </a:moveTo>
                  <a:cubicBezTo>
                    <a:pt x="117" y="0"/>
                    <a:pt x="76" y="32"/>
                    <a:pt x="70" y="70"/>
                  </a:cubicBezTo>
                  <a:cubicBezTo>
                    <a:pt x="56" y="209"/>
                    <a:pt x="28" y="354"/>
                    <a:pt x="1" y="493"/>
                  </a:cubicBezTo>
                  <a:lnTo>
                    <a:pt x="1" y="513"/>
                  </a:lnTo>
                  <a:cubicBezTo>
                    <a:pt x="1" y="555"/>
                    <a:pt x="28" y="589"/>
                    <a:pt x="63" y="596"/>
                  </a:cubicBezTo>
                  <a:cubicBezTo>
                    <a:pt x="71" y="598"/>
                    <a:pt x="79" y="599"/>
                    <a:pt x="87" y="599"/>
                  </a:cubicBezTo>
                  <a:cubicBezTo>
                    <a:pt x="130" y="599"/>
                    <a:pt x="161" y="568"/>
                    <a:pt x="167" y="527"/>
                  </a:cubicBezTo>
                  <a:cubicBezTo>
                    <a:pt x="194" y="382"/>
                    <a:pt x="215" y="237"/>
                    <a:pt x="236" y="98"/>
                  </a:cubicBezTo>
                  <a:cubicBezTo>
                    <a:pt x="243" y="57"/>
                    <a:pt x="208" y="8"/>
                    <a:pt x="167" y="1"/>
                  </a:cubicBezTo>
                  <a:cubicBezTo>
                    <a:pt x="163" y="1"/>
                    <a:pt x="160" y="0"/>
                    <a:pt x="156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6"/>
            <p:cNvSpPr/>
            <p:nvPr/>
          </p:nvSpPr>
          <p:spPr>
            <a:xfrm rot="-10210584">
              <a:off x="2812518" y="564429"/>
              <a:ext cx="47722" cy="189414"/>
            </a:xfrm>
            <a:custGeom>
              <a:avLst/>
              <a:gdLst/>
              <a:ahLst/>
              <a:cxnLst/>
              <a:rect l="l" t="t" r="r" b="b"/>
              <a:pathLst>
                <a:path w="194" h="770" extrusionOk="0">
                  <a:moveTo>
                    <a:pt x="104" y="0"/>
                  </a:moveTo>
                  <a:cubicBezTo>
                    <a:pt x="55" y="0"/>
                    <a:pt x="21" y="35"/>
                    <a:pt x="21" y="83"/>
                  </a:cubicBezTo>
                  <a:lnTo>
                    <a:pt x="21" y="104"/>
                  </a:lnTo>
                  <a:cubicBezTo>
                    <a:pt x="21" y="291"/>
                    <a:pt x="21" y="491"/>
                    <a:pt x="0" y="692"/>
                  </a:cubicBezTo>
                  <a:cubicBezTo>
                    <a:pt x="0" y="736"/>
                    <a:pt x="29" y="769"/>
                    <a:pt x="71" y="769"/>
                  </a:cubicBezTo>
                  <a:cubicBezTo>
                    <a:pt x="75" y="769"/>
                    <a:pt x="79" y="769"/>
                    <a:pt x="83" y="768"/>
                  </a:cubicBezTo>
                  <a:cubicBezTo>
                    <a:pt x="87" y="769"/>
                    <a:pt x="91" y="769"/>
                    <a:pt x="95" y="769"/>
                  </a:cubicBezTo>
                  <a:cubicBezTo>
                    <a:pt x="138" y="769"/>
                    <a:pt x="173" y="736"/>
                    <a:pt x="173" y="692"/>
                  </a:cubicBezTo>
                  <a:cubicBezTo>
                    <a:pt x="187" y="491"/>
                    <a:pt x="194" y="291"/>
                    <a:pt x="194" y="104"/>
                  </a:cubicBezTo>
                  <a:lnTo>
                    <a:pt x="194" y="83"/>
                  </a:lnTo>
                  <a:cubicBezTo>
                    <a:pt x="194" y="35"/>
                    <a:pt x="159" y="0"/>
                    <a:pt x="10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1" name="Google Shape;251;p6"/>
          <p:cNvGrpSpPr/>
          <p:nvPr/>
        </p:nvGrpSpPr>
        <p:grpSpPr>
          <a:xfrm>
            <a:off x="7730878" y="-44053"/>
            <a:ext cx="346122" cy="846577"/>
            <a:chOff x="6037753" y="-44053"/>
            <a:chExt cx="346122" cy="846577"/>
          </a:xfrm>
        </p:grpSpPr>
        <p:sp>
          <p:nvSpPr>
            <p:cNvPr id="252" name="Google Shape;252;p6"/>
            <p:cNvSpPr/>
            <p:nvPr/>
          </p:nvSpPr>
          <p:spPr>
            <a:xfrm>
              <a:off x="6218275" y="636924"/>
              <a:ext cx="165600" cy="1656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6"/>
            <p:cNvSpPr/>
            <p:nvPr/>
          </p:nvSpPr>
          <p:spPr>
            <a:xfrm rot="10210584" flipH="1">
              <a:off x="6054822" y="-37854"/>
              <a:ext cx="90525" cy="207863"/>
            </a:xfrm>
            <a:custGeom>
              <a:avLst/>
              <a:gdLst/>
              <a:ahLst/>
              <a:cxnLst/>
              <a:rect l="l" t="t" r="r" b="b"/>
              <a:pathLst>
                <a:path w="368" h="845" extrusionOk="0">
                  <a:moveTo>
                    <a:pt x="261" y="0"/>
                  </a:moveTo>
                  <a:cubicBezTo>
                    <a:pt x="224" y="0"/>
                    <a:pt x="193" y="29"/>
                    <a:pt x="187" y="62"/>
                  </a:cubicBezTo>
                  <a:cubicBezTo>
                    <a:pt x="132" y="283"/>
                    <a:pt x="69" y="505"/>
                    <a:pt x="0" y="733"/>
                  </a:cubicBezTo>
                  <a:lnTo>
                    <a:pt x="0" y="754"/>
                  </a:lnTo>
                  <a:cubicBezTo>
                    <a:pt x="0" y="788"/>
                    <a:pt x="21" y="823"/>
                    <a:pt x="63" y="844"/>
                  </a:cubicBezTo>
                  <a:cubicBezTo>
                    <a:pt x="67" y="845"/>
                    <a:pt x="71" y="845"/>
                    <a:pt x="76" y="845"/>
                  </a:cubicBezTo>
                  <a:cubicBezTo>
                    <a:pt x="114" y="845"/>
                    <a:pt x="154" y="819"/>
                    <a:pt x="166" y="782"/>
                  </a:cubicBezTo>
                  <a:cubicBezTo>
                    <a:pt x="236" y="560"/>
                    <a:pt x="298" y="325"/>
                    <a:pt x="346" y="110"/>
                  </a:cubicBezTo>
                  <a:cubicBezTo>
                    <a:pt x="367" y="62"/>
                    <a:pt x="332" y="13"/>
                    <a:pt x="291" y="6"/>
                  </a:cubicBezTo>
                  <a:cubicBezTo>
                    <a:pt x="281" y="2"/>
                    <a:pt x="271" y="0"/>
                    <a:pt x="26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6"/>
            <p:cNvSpPr/>
            <p:nvPr/>
          </p:nvSpPr>
          <p:spPr>
            <a:xfrm rot="10210584" flipH="1">
              <a:off x="6178339" y="258532"/>
              <a:ext cx="59776" cy="147595"/>
            </a:xfrm>
            <a:custGeom>
              <a:avLst/>
              <a:gdLst/>
              <a:ahLst/>
              <a:cxnLst/>
              <a:rect l="l" t="t" r="r" b="b"/>
              <a:pathLst>
                <a:path w="243" h="600" extrusionOk="0">
                  <a:moveTo>
                    <a:pt x="156" y="0"/>
                  </a:moveTo>
                  <a:cubicBezTo>
                    <a:pt x="117" y="0"/>
                    <a:pt x="76" y="32"/>
                    <a:pt x="70" y="70"/>
                  </a:cubicBezTo>
                  <a:cubicBezTo>
                    <a:pt x="56" y="209"/>
                    <a:pt x="28" y="354"/>
                    <a:pt x="1" y="493"/>
                  </a:cubicBezTo>
                  <a:lnTo>
                    <a:pt x="1" y="513"/>
                  </a:lnTo>
                  <a:cubicBezTo>
                    <a:pt x="1" y="555"/>
                    <a:pt x="28" y="589"/>
                    <a:pt x="63" y="596"/>
                  </a:cubicBezTo>
                  <a:cubicBezTo>
                    <a:pt x="71" y="598"/>
                    <a:pt x="79" y="599"/>
                    <a:pt x="87" y="599"/>
                  </a:cubicBezTo>
                  <a:cubicBezTo>
                    <a:pt x="130" y="599"/>
                    <a:pt x="161" y="568"/>
                    <a:pt x="167" y="527"/>
                  </a:cubicBezTo>
                  <a:cubicBezTo>
                    <a:pt x="194" y="382"/>
                    <a:pt x="215" y="237"/>
                    <a:pt x="236" y="98"/>
                  </a:cubicBezTo>
                  <a:cubicBezTo>
                    <a:pt x="243" y="57"/>
                    <a:pt x="208" y="8"/>
                    <a:pt x="167" y="1"/>
                  </a:cubicBezTo>
                  <a:cubicBezTo>
                    <a:pt x="163" y="1"/>
                    <a:pt x="160" y="0"/>
                    <a:pt x="156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6"/>
            <p:cNvSpPr/>
            <p:nvPr/>
          </p:nvSpPr>
          <p:spPr>
            <a:xfrm rot="10210584" flipH="1">
              <a:off x="6262820" y="525617"/>
              <a:ext cx="47722" cy="189414"/>
            </a:xfrm>
            <a:custGeom>
              <a:avLst/>
              <a:gdLst/>
              <a:ahLst/>
              <a:cxnLst/>
              <a:rect l="l" t="t" r="r" b="b"/>
              <a:pathLst>
                <a:path w="194" h="770" extrusionOk="0">
                  <a:moveTo>
                    <a:pt x="104" y="0"/>
                  </a:moveTo>
                  <a:cubicBezTo>
                    <a:pt x="55" y="0"/>
                    <a:pt x="21" y="35"/>
                    <a:pt x="21" y="83"/>
                  </a:cubicBezTo>
                  <a:lnTo>
                    <a:pt x="21" y="104"/>
                  </a:lnTo>
                  <a:cubicBezTo>
                    <a:pt x="21" y="291"/>
                    <a:pt x="21" y="491"/>
                    <a:pt x="0" y="692"/>
                  </a:cubicBezTo>
                  <a:cubicBezTo>
                    <a:pt x="0" y="736"/>
                    <a:pt x="29" y="769"/>
                    <a:pt x="71" y="769"/>
                  </a:cubicBezTo>
                  <a:cubicBezTo>
                    <a:pt x="75" y="769"/>
                    <a:pt x="79" y="769"/>
                    <a:pt x="83" y="768"/>
                  </a:cubicBezTo>
                  <a:cubicBezTo>
                    <a:pt x="87" y="769"/>
                    <a:pt x="91" y="769"/>
                    <a:pt x="95" y="769"/>
                  </a:cubicBezTo>
                  <a:cubicBezTo>
                    <a:pt x="138" y="769"/>
                    <a:pt x="173" y="736"/>
                    <a:pt x="173" y="692"/>
                  </a:cubicBezTo>
                  <a:cubicBezTo>
                    <a:pt x="187" y="491"/>
                    <a:pt x="194" y="291"/>
                    <a:pt x="194" y="104"/>
                  </a:cubicBezTo>
                  <a:lnTo>
                    <a:pt x="194" y="83"/>
                  </a:lnTo>
                  <a:cubicBezTo>
                    <a:pt x="194" y="35"/>
                    <a:pt x="159" y="0"/>
                    <a:pt x="10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bg2">
            <a:lumMod val="60000"/>
            <a:lumOff val="40000"/>
          </a:schemeClr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Slide.vn - 2019">
            <a:extLst>
              <a:ext uri="{FF2B5EF4-FFF2-40B4-BE49-F238E27FC236}">
                <a16:creationId xmlns:a16="http://schemas.microsoft.com/office/drawing/2014/main" id="{C727AA6A-39EA-48BE-B27A-8DAE9044E9DE}"/>
              </a:ext>
            </a:extLst>
          </p:cNvPr>
          <p:cNvSpPr txBox="1"/>
          <p:nvPr userDrawn="1"/>
        </p:nvSpPr>
        <p:spPr>
          <a:xfrm>
            <a:off x="0" y="-712232"/>
            <a:ext cx="9144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1800">
                <a:solidFill>
                  <a:srgbClr val="CFCFCF"/>
                </a:solidFill>
              </a:rPr>
              <a:t>www.9slide.vn</a:t>
            </a:r>
          </a:p>
        </p:txBody>
      </p:sp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Nunito"/>
              <a:buChar char="●"/>
              <a:defRPr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Nunito"/>
              <a:buChar char="○"/>
              <a:defRPr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Nunito"/>
              <a:buChar char="■"/>
              <a:defRPr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Nunito"/>
              <a:buChar char="●"/>
              <a:defRPr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Nunito"/>
              <a:buChar char="○"/>
              <a:defRPr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Nunito"/>
              <a:buChar char="■"/>
              <a:defRPr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Nunito"/>
              <a:buChar char="●"/>
              <a:defRPr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Nunito"/>
              <a:buChar char="○"/>
              <a:defRPr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6"/>
              </a:buClr>
              <a:buSzPts val="1400"/>
              <a:buFont typeface="Nunito"/>
              <a:buChar char="■"/>
              <a:defRPr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Comic Sans MS" panose="030F0702030302020204" pitchFamily="66" charset="0"/>
          <a:ea typeface="Comic Sans MS" panose="030F0702030302020204" pitchFamily="66" charset="0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Comic Sans MS" panose="030F0702030302020204" pitchFamily="66" charset="0"/>
          <a:ea typeface="Comic Sans MS" panose="030F0702030302020204" pitchFamily="66" charset="0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E5BAE7-7191-4C81-9628-0684CED9EF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Google Shape;1644;p39">
            <a:extLst>
              <a:ext uri="{FF2B5EF4-FFF2-40B4-BE49-F238E27FC236}">
                <a16:creationId xmlns:a16="http://schemas.microsoft.com/office/drawing/2014/main" id="{40519177-5EEA-4FE0-BF73-6AFC067F34C5}"/>
              </a:ext>
            </a:extLst>
          </p:cNvPr>
          <p:cNvSpPr/>
          <p:nvPr/>
        </p:nvSpPr>
        <p:spPr>
          <a:xfrm>
            <a:off x="149628" y="257695"/>
            <a:ext cx="8853055" cy="4754880"/>
          </a:xfrm>
          <a:prstGeom prst="roundRect">
            <a:avLst>
              <a:gd name="adj" fmla="val 5566"/>
            </a:avLst>
          </a:prstGeom>
          <a:solidFill>
            <a:srgbClr val="FDF7E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1FA0A54-727F-486D-B329-6DF7551E0F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480" y="1052655"/>
            <a:ext cx="8321040" cy="3178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2969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48E2A-6526-46E8-9C05-F13C616CE0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9550" y="277385"/>
            <a:ext cx="5604900" cy="572700"/>
          </a:xfrm>
        </p:spPr>
        <p:txBody>
          <a:bodyPr/>
          <a:lstStyle/>
          <a:p>
            <a:r>
              <a:rPr lang="en-US" sz="4400" b="1" dirty="0">
                <a:solidFill>
                  <a:schemeClr val="tx1">
                    <a:lumMod val="25000"/>
                  </a:schemeClr>
                </a:solidFill>
              </a:rPr>
              <a:t>Work in groups.</a:t>
            </a:r>
          </a:p>
        </p:txBody>
      </p:sp>
      <p:sp>
        <p:nvSpPr>
          <p:cNvPr id="3" name="Google Shape;1644;p39">
            <a:extLst>
              <a:ext uri="{FF2B5EF4-FFF2-40B4-BE49-F238E27FC236}">
                <a16:creationId xmlns:a16="http://schemas.microsoft.com/office/drawing/2014/main" id="{0E37DEE6-E35B-4BC3-B959-9A5DFEB25939}"/>
              </a:ext>
            </a:extLst>
          </p:cNvPr>
          <p:cNvSpPr/>
          <p:nvPr/>
        </p:nvSpPr>
        <p:spPr>
          <a:xfrm>
            <a:off x="182879" y="1354975"/>
            <a:ext cx="4064925" cy="3657600"/>
          </a:xfrm>
          <a:prstGeom prst="roundRect">
            <a:avLst>
              <a:gd name="adj" fmla="val 5566"/>
            </a:avLst>
          </a:prstGeom>
          <a:solidFill>
            <a:srgbClr val="FDF7E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B738CC1-C8F5-4564-AFDB-3FC3FEA293F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-50000" t="23488" r="50000" b="-3400"/>
          <a:stretch/>
        </p:blipFill>
        <p:spPr>
          <a:xfrm>
            <a:off x="-1778922" y="1438380"/>
            <a:ext cx="5253641" cy="1554201"/>
          </a:xfrm>
          <a:prstGeom prst="rect">
            <a:avLst/>
          </a:prstGeom>
        </p:spPr>
      </p:pic>
      <p:sp>
        <p:nvSpPr>
          <p:cNvPr id="6" name="Google Shape;1644;p39">
            <a:extLst>
              <a:ext uri="{FF2B5EF4-FFF2-40B4-BE49-F238E27FC236}">
                <a16:creationId xmlns:a16="http://schemas.microsoft.com/office/drawing/2014/main" id="{FC4FD8E7-57C6-45B4-9AA6-94A7F5D76A72}"/>
              </a:ext>
            </a:extLst>
          </p:cNvPr>
          <p:cNvSpPr/>
          <p:nvPr/>
        </p:nvSpPr>
        <p:spPr>
          <a:xfrm>
            <a:off x="4572000" y="1354975"/>
            <a:ext cx="4064925" cy="3657600"/>
          </a:xfrm>
          <a:prstGeom prst="roundRect">
            <a:avLst>
              <a:gd name="adj" fmla="val 5566"/>
            </a:avLst>
          </a:prstGeom>
          <a:solidFill>
            <a:srgbClr val="FDF7E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3E8EE1D-A2C3-4493-BBAD-6666AC2936A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0000" t="20088"/>
          <a:stretch/>
        </p:blipFill>
        <p:spPr>
          <a:xfrm>
            <a:off x="5442758" y="1354975"/>
            <a:ext cx="2595649" cy="1563464"/>
          </a:xfrm>
          <a:prstGeom prst="rect">
            <a:avLst/>
          </a:prstGeom>
        </p:spPr>
      </p:pic>
      <p:sp>
        <p:nvSpPr>
          <p:cNvPr id="8" name="Google Shape;1037;p58">
            <a:extLst>
              <a:ext uri="{FF2B5EF4-FFF2-40B4-BE49-F238E27FC236}">
                <a16:creationId xmlns:a16="http://schemas.microsoft.com/office/drawing/2014/main" id="{6C0C720B-D641-4980-B48C-8B577EAC573F}"/>
              </a:ext>
            </a:extLst>
          </p:cNvPr>
          <p:cNvSpPr txBox="1">
            <a:spLocks/>
          </p:cNvSpPr>
          <p:nvPr/>
        </p:nvSpPr>
        <p:spPr>
          <a:xfrm>
            <a:off x="507075" y="3149580"/>
            <a:ext cx="3685897" cy="170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 i="0" u="none" strike="noStrike" cap="none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 i="0" u="none" strike="noStrike" cap="none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 i="0" u="none" strike="noStrike" cap="none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 i="0" u="none" strike="noStrike" cap="none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 i="0" u="none" strike="noStrike" cap="none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 i="0" u="none" strike="noStrike" cap="none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 i="0" u="none" strike="noStrike" cap="none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 i="0" u="none" strike="noStrike" cap="none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 i="0" u="none" strike="noStrike" cap="none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r>
              <a:rPr lang="en-US" sz="3200" dirty="0">
                <a:solidFill>
                  <a:schemeClr val="tx1">
                    <a:lumMod val="25000"/>
                  </a:schemeClr>
                </a:solidFill>
                <a:latin typeface="Comic Sans MS" panose="030F0702030302020204" pitchFamily="66" charset="0"/>
              </a:rPr>
              <a:t>This ……...He is …  years old. He is from …….</a:t>
            </a:r>
            <a:endParaRPr lang="en-US" sz="3200" b="0" dirty="0">
              <a:solidFill>
                <a:schemeClr val="tx1">
                  <a:lumMod val="25000"/>
                </a:schemeClr>
              </a:solidFill>
            </a:endParaRPr>
          </a:p>
        </p:txBody>
      </p:sp>
      <p:sp>
        <p:nvSpPr>
          <p:cNvPr id="9" name="Google Shape;1037;p58">
            <a:extLst>
              <a:ext uri="{FF2B5EF4-FFF2-40B4-BE49-F238E27FC236}">
                <a16:creationId xmlns:a16="http://schemas.microsoft.com/office/drawing/2014/main" id="{017723E7-BE0C-46D4-BA6E-EBF77F5FC34B}"/>
              </a:ext>
            </a:extLst>
          </p:cNvPr>
          <p:cNvSpPr txBox="1">
            <a:spLocks/>
          </p:cNvSpPr>
          <p:nvPr/>
        </p:nvSpPr>
        <p:spPr>
          <a:xfrm>
            <a:off x="4897633" y="3109552"/>
            <a:ext cx="3685897" cy="170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 i="0" u="none" strike="noStrike" cap="none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 i="0" u="none" strike="noStrike" cap="none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 i="0" u="none" strike="noStrike" cap="none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 i="0" u="none" strike="noStrike" cap="none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 i="0" u="none" strike="noStrike" cap="none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 i="0" u="none" strike="noStrike" cap="none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 i="0" u="none" strike="noStrike" cap="none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 i="0" u="none" strike="noStrike" cap="none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 i="0" u="none" strike="noStrike" cap="none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r>
              <a:rPr lang="en-US" sz="3200" dirty="0">
                <a:solidFill>
                  <a:schemeClr val="tx1">
                    <a:lumMod val="25000"/>
                  </a:schemeClr>
                </a:solidFill>
                <a:latin typeface="Comic Sans MS" panose="030F0702030302020204" pitchFamily="66" charset="0"/>
              </a:rPr>
              <a:t>This ……. .She is …... years old. She is from …….</a:t>
            </a:r>
            <a:endParaRPr lang="en-US" sz="3200" b="0" dirty="0">
              <a:solidFill>
                <a:schemeClr val="tx1">
                  <a:lumMod val="25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37D4C02-0624-050D-F1BD-A23BBC4DBFA0}"/>
              </a:ext>
            </a:extLst>
          </p:cNvPr>
          <p:cNvSpPr txBox="1"/>
          <p:nvPr/>
        </p:nvSpPr>
        <p:spPr>
          <a:xfrm>
            <a:off x="1368108" y="3183775"/>
            <a:ext cx="15297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Hieu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AAF045A-8480-523C-155F-8BA1BD09C49B}"/>
              </a:ext>
            </a:extLst>
          </p:cNvPr>
          <p:cNvSpPr txBox="1"/>
          <p:nvPr/>
        </p:nvSpPr>
        <p:spPr>
          <a:xfrm>
            <a:off x="430956" y="3618065"/>
            <a:ext cx="8338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ten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7B781B0-19E3-EF24-9EA7-AA1BECFE0572}"/>
              </a:ext>
            </a:extLst>
          </p:cNvPr>
          <p:cNvSpPr txBox="1"/>
          <p:nvPr/>
        </p:nvSpPr>
        <p:spPr>
          <a:xfrm>
            <a:off x="1976038" y="4142560"/>
            <a:ext cx="25467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Viet Nam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92FEE2B-752D-97EB-3A7D-A03882679B14}"/>
              </a:ext>
            </a:extLst>
          </p:cNvPr>
          <p:cNvSpPr txBox="1"/>
          <p:nvPr/>
        </p:nvSpPr>
        <p:spPr>
          <a:xfrm>
            <a:off x="5765800" y="3130941"/>
            <a:ext cx="1397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Thu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7CE5D87-3CA8-24EC-FCFD-B6D7E5DB4EFE}"/>
              </a:ext>
            </a:extLst>
          </p:cNvPr>
          <p:cNvSpPr txBox="1"/>
          <p:nvPr/>
        </p:nvSpPr>
        <p:spPr>
          <a:xfrm>
            <a:off x="4916538" y="3596798"/>
            <a:ext cx="9059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2CD7818-3B90-4923-4409-CF677245B868}"/>
              </a:ext>
            </a:extLst>
          </p:cNvPr>
          <p:cNvSpPr txBox="1"/>
          <p:nvPr/>
        </p:nvSpPr>
        <p:spPr>
          <a:xfrm>
            <a:off x="7230517" y="4088241"/>
            <a:ext cx="24214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Viet Nam</a:t>
            </a:r>
          </a:p>
        </p:txBody>
      </p:sp>
    </p:spTree>
    <p:extLst>
      <p:ext uri="{BB962C8B-B14F-4D97-AF65-F5344CB8AC3E}">
        <p14:creationId xmlns:p14="http://schemas.microsoft.com/office/powerpoint/2010/main" val="3584767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AE3464-33A8-4354-AFEE-F02697437F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3197" y="277385"/>
            <a:ext cx="5604900" cy="572700"/>
          </a:xfrm>
        </p:spPr>
        <p:txBody>
          <a:bodyPr/>
          <a:lstStyle/>
          <a:p>
            <a:r>
              <a:rPr lang="en-US" sz="4800" b="1" dirty="0">
                <a:solidFill>
                  <a:schemeClr val="tx1">
                    <a:lumMod val="25000"/>
                  </a:schemeClr>
                </a:solidFill>
              </a:rPr>
              <a:t>Let’s talk.</a:t>
            </a:r>
          </a:p>
        </p:txBody>
      </p:sp>
      <p:sp>
        <p:nvSpPr>
          <p:cNvPr id="3" name="Google Shape;1644;p39">
            <a:extLst>
              <a:ext uri="{FF2B5EF4-FFF2-40B4-BE49-F238E27FC236}">
                <a16:creationId xmlns:a16="http://schemas.microsoft.com/office/drawing/2014/main" id="{BED07B2D-1428-4855-8DE6-AA9515E35A0A}"/>
              </a:ext>
            </a:extLst>
          </p:cNvPr>
          <p:cNvSpPr/>
          <p:nvPr/>
        </p:nvSpPr>
        <p:spPr>
          <a:xfrm>
            <a:off x="149628" y="1321723"/>
            <a:ext cx="8853055" cy="3690851"/>
          </a:xfrm>
          <a:prstGeom prst="roundRect">
            <a:avLst>
              <a:gd name="adj" fmla="val 5566"/>
            </a:avLst>
          </a:prstGeom>
          <a:solidFill>
            <a:srgbClr val="FDF7E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BEDC2D8-9143-45AF-8C18-B5DE32E9ED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3652" y="1695796"/>
            <a:ext cx="5498868" cy="2870515"/>
          </a:xfrm>
          <a:prstGeom prst="rect">
            <a:avLst/>
          </a:prstGeom>
        </p:spPr>
      </p:pic>
      <p:sp>
        <p:nvSpPr>
          <p:cNvPr id="5" name="Rectangle: Single Corner Snipped 4">
            <a:extLst>
              <a:ext uri="{FF2B5EF4-FFF2-40B4-BE49-F238E27FC236}">
                <a16:creationId xmlns:a16="http://schemas.microsoft.com/office/drawing/2014/main" id="{3CA76A6E-C23C-4457-9337-99A4D3073F94}"/>
              </a:ext>
            </a:extLst>
          </p:cNvPr>
          <p:cNvSpPr/>
          <p:nvPr/>
        </p:nvSpPr>
        <p:spPr>
          <a:xfrm>
            <a:off x="411480" y="2202873"/>
            <a:ext cx="2552010" cy="2186247"/>
          </a:xfrm>
          <a:prstGeom prst="snip1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9C056B-3EE5-42E9-8AA2-8303863A496F}"/>
              </a:ext>
            </a:extLst>
          </p:cNvPr>
          <p:cNvSpPr txBox="1"/>
          <p:nvPr/>
        </p:nvSpPr>
        <p:spPr>
          <a:xfrm>
            <a:off x="571499" y="2972830"/>
            <a:ext cx="22402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tx1">
                    <a:lumMod val="25000"/>
                  </a:schemeClr>
                </a:solidFill>
                <a:latin typeface="Comic Sans MS" panose="030F0702030302020204" pitchFamily="66" charset="0"/>
              </a:rPr>
              <a:t>Yourself</a:t>
            </a:r>
          </a:p>
        </p:txBody>
      </p:sp>
    </p:spTree>
    <p:extLst>
      <p:ext uri="{BB962C8B-B14F-4D97-AF65-F5344CB8AC3E}">
        <p14:creationId xmlns:p14="http://schemas.microsoft.com/office/powerpoint/2010/main" val="1619242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Math Subject for Elementary - 1st Grade: Time by Slidesgo">
  <a:themeElements>
    <a:clrScheme name="Simple Light">
      <a:dk1>
        <a:srgbClr val="FDF7E4"/>
      </a:dk1>
      <a:lt1>
        <a:srgbClr val="FCC276"/>
      </a:lt1>
      <a:dk2>
        <a:srgbClr val="FCB55C"/>
      </a:dk2>
      <a:lt2>
        <a:srgbClr val="FF9166"/>
      </a:lt2>
      <a:accent1>
        <a:srgbClr val="FF5329"/>
      </a:accent1>
      <a:accent2>
        <a:srgbClr val="61C0B8"/>
      </a:accent2>
      <a:accent3>
        <a:srgbClr val="299888"/>
      </a:accent3>
      <a:accent4>
        <a:srgbClr val="8585A0"/>
      </a:accent4>
      <a:accent5>
        <a:srgbClr val="57576D"/>
      </a:accent5>
      <a:accent6>
        <a:srgbClr val="363549"/>
      </a:accent6>
      <a:hlink>
        <a:srgbClr val="19191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9Slide.vn</Template>
  <TotalTime>1853</TotalTime>
  <Words>43</Words>
  <Application>Microsoft Office PowerPoint</Application>
  <PresentationFormat>On-screen Show (16:9)</PresentationFormat>
  <Paragraphs>11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Times New Roman</vt:lpstr>
      <vt:lpstr>Kirang Haerang</vt:lpstr>
      <vt:lpstr>Arial</vt:lpstr>
      <vt:lpstr>Nunito</vt:lpstr>
      <vt:lpstr>Comic Sans MS</vt:lpstr>
      <vt:lpstr>Math Subject for Elementary - 1st Grade: Time by Slidesgo</vt:lpstr>
      <vt:lpstr>PowerPoint Presentation</vt:lpstr>
      <vt:lpstr>Work in groups.</vt:lpstr>
      <vt:lpstr>Let’s talk.</vt:lpstr>
    </vt:vector>
  </TitlesOfParts>
  <Manager>9Slide.vn</Manager>
  <Company>9Slide.vn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9Slide.vn</dc:title>
  <dc:subject>9Slide.vn</dc:subject>
  <dc:creator>Admin</dc:creator>
  <dc:description>9Slide.vn</dc:description>
  <cp:lastModifiedBy>Minh Tân Cao</cp:lastModifiedBy>
  <cp:revision>31</cp:revision>
  <dcterms:modified xsi:type="dcterms:W3CDTF">2026-01-04T02:37:09Z</dcterms:modified>
  <cp:category>9Slide.vn</cp:category>
</cp:coreProperties>
</file>