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13" r:id="rId2"/>
    <p:sldId id="307" r:id="rId3"/>
    <p:sldId id="269" r:id="rId4"/>
    <p:sldId id="283" r:id="rId5"/>
    <p:sldId id="291" r:id="rId6"/>
    <p:sldId id="284" r:id="rId7"/>
    <p:sldId id="292" r:id="rId8"/>
    <p:sldId id="293" r:id="rId9"/>
    <p:sldId id="294" r:id="rId10"/>
    <p:sldId id="289" r:id="rId11"/>
    <p:sldId id="290" r:id="rId12"/>
    <p:sldId id="311" r:id="rId13"/>
  </p:sldIdLst>
  <p:sldSz cx="18288000" cy="10287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D863B-CEAA-6C89-2B09-2292E8B6A2B7}" name="Hong Nhung" initials="HN" userId="Hong Nhung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-NN" initials="N" lastIdx="4" clrIdx="0">
    <p:extLst>
      <p:ext uri="{19B8F6BF-5375-455C-9EA6-DF929625EA0E}">
        <p15:presenceInfo xmlns:p15="http://schemas.microsoft.com/office/powerpoint/2012/main" userId="Nhung-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73"/>
    <a:srgbClr val="FFD774"/>
    <a:srgbClr val="F0F0F0"/>
    <a:srgbClr val="FEF0D8"/>
    <a:srgbClr val="FDF1D9"/>
    <a:srgbClr val="DE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8298" autoAdjust="0"/>
  </p:normalViewPr>
  <p:slideViewPr>
    <p:cSldViewPr>
      <p:cViewPr varScale="1">
        <p:scale>
          <a:sx n="48" d="100"/>
          <a:sy n="48" d="100"/>
        </p:scale>
        <p:origin x="4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86015-FF5B-4AD0-B863-31675F29CEE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C988-68E8-432F-BE66-6237413C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>
            <a:extLst>
              <a:ext uri="{FF2B5EF4-FFF2-40B4-BE49-F238E27FC236}">
                <a16:creationId xmlns:a16="http://schemas.microsoft.com/office/drawing/2014/main" id="{2AF9DDCE-CFF5-4FE7-83EF-19E69BB3676C}"/>
              </a:ext>
            </a:extLst>
          </p:cNvPr>
          <p:cNvSpPr/>
          <p:nvPr userDrawn="1"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39CB4E83-955F-44F4-8FB7-6B4DB31C9873}"/>
              </a:ext>
            </a:extLst>
          </p:cNvPr>
          <p:cNvSpPr/>
          <p:nvPr userDrawn="1"/>
        </p:nvSpPr>
        <p:spPr>
          <a:xfrm>
            <a:off x="-894218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0" y="0"/>
                </a:moveTo>
                <a:lnTo>
                  <a:pt x="2798775" y="0"/>
                </a:lnTo>
                <a:lnTo>
                  <a:pt x="2798775" y="1471689"/>
                </a:lnTo>
                <a:lnTo>
                  <a:pt x="0" y="147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63FBA127-85C2-4BC7-8DFC-5D389787DCAF}"/>
              </a:ext>
            </a:extLst>
          </p:cNvPr>
          <p:cNvSpPr/>
          <p:nvPr userDrawn="1"/>
        </p:nvSpPr>
        <p:spPr>
          <a:xfrm flipH="1">
            <a:off x="1857493" y="328200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2062397" y="0"/>
                </a:moveTo>
                <a:lnTo>
                  <a:pt x="0" y="0"/>
                </a:lnTo>
                <a:lnTo>
                  <a:pt x="0" y="1084477"/>
                </a:lnTo>
                <a:lnTo>
                  <a:pt x="2062397" y="1084477"/>
                </a:lnTo>
                <a:lnTo>
                  <a:pt x="2062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B429AD26-5C96-4639-BF68-72627468C399}"/>
              </a:ext>
            </a:extLst>
          </p:cNvPr>
          <p:cNvSpPr/>
          <p:nvPr userDrawn="1"/>
        </p:nvSpPr>
        <p:spPr>
          <a:xfrm>
            <a:off x="598574" y="549265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800" y="0"/>
                </a:lnTo>
                <a:lnTo>
                  <a:pt x="2105800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049DA60E-BA7C-4E38-96CB-66AA53190509}"/>
              </a:ext>
            </a:extLst>
          </p:cNvPr>
          <p:cNvSpPr/>
          <p:nvPr userDrawn="1"/>
        </p:nvSpPr>
        <p:spPr>
          <a:xfrm flipH="1">
            <a:off x="16268353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2798775" y="0"/>
                </a:moveTo>
                <a:lnTo>
                  <a:pt x="0" y="0"/>
                </a:lnTo>
                <a:lnTo>
                  <a:pt x="0" y="1471689"/>
                </a:lnTo>
                <a:lnTo>
                  <a:pt x="2798775" y="1471689"/>
                </a:lnTo>
                <a:lnTo>
                  <a:pt x="2798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E353DBF8-0715-4D3C-9D59-08F907EDB201}"/>
              </a:ext>
            </a:extLst>
          </p:cNvPr>
          <p:cNvSpPr/>
          <p:nvPr userDrawn="1"/>
        </p:nvSpPr>
        <p:spPr>
          <a:xfrm>
            <a:off x="13961481" y="634616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0" y="0"/>
                </a:moveTo>
                <a:lnTo>
                  <a:pt x="2062396" y="0"/>
                </a:lnTo>
                <a:lnTo>
                  <a:pt x="2062396" y="1084477"/>
                </a:lnTo>
                <a:lnTo>
                  <a:pt x="0" y="108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7DBE253A-7244-44EF-8A76-CB3BA135777A}"/>
              </a:ext>
            </a:extLst>
          </p:cNvPr>
          <p:cNvSpPr/>
          <p:nvPr userDrawn="1"/>
        </p:nvSpPr>
        <p:spPr>
          <a:xfrm flipH="1">
            <a:off x="15434049" y="637547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2105800" y="0"/>
                </a:moveTo>
                <a:lnTo>
                  <a:pt x="0" y="0"/>
                </a:lnTo>
                <a:lnTo>
                  <a:pt x="0" y="1218732"/>
                </a:lnTo>
                <a:lnTo>
                  <a:pt x="2105800" y="1218732"/>
                </a:lnTo>
                <a:lnTo>
                  <a:pt x="2105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Google Shape;4206;p35">
            <a:extLst>
              <a:ext uri="{FF2B5EF4-FFF2-40B4-BE49-F238E27FC236}">
                <a16:creationId xmlns:a16="http://schemas.microsoft.com/office/drawing/2014/main" id="{E2CE3DA6-E823-4C90-9C96-6D8826C83F6D}"/>
              </a:ext>
            </a:extLst>
          </p:cNvPr>
          <p:cNvSpPr txBox="1">
            <a:spLocks/>
          </p:cNvSpPr>
          <p:nvPr userDrawn="1"/>
        </p:nvSpPr>
        <p:spPr>
          <a:xfrm>
            <a:off x="502120" y="2781299"/>
            <a:ext cx="13213879" cy="594920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B8F440D-1190-4F1A-9B04-68708F911DD0}"/>
              </a:ext>
            </a:extLst>
          </p:cNvPr>
          <p:cNvSpPr txBox="1"/>
          <p:nvPr userDrawn="1"/>
        </p:nvSpPr>
        <p:spPr>
          <a:xfrm>
            <a:off x="0" y="-9892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microsoft.com/office/2007/relationships/hdphoto" Target="../media/hdphoto1.wdp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3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7.gif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rchitecture and Buildings Clipart-city apartment building">
            <a:extLst>
              <a:ext uri="{FF2B5EF4-FFF2-40B4-BE49-F238E27FC236}">
                <a16:creationId xmlns:a16="http://schemas.microsoft.com/office/drawing/2014/main" id="{5D869AD1-D029-4636-B58A-1ECBBB3C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470" y="49432"/>
            <a:ext cx="6934915" cy="58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BF13D-4760-453D-A83A-CFC832777C7E}"/>
              </a:ext>
            </a:extLst>
          </p:cNvPr>
          <p:cNvSpPr/>
          <p:nvPr/>
        </p:nvSpPr>
        <p:spPr>
          <a:xfrm>
            <a:off x="-829733" y="5825067"/>
            <a:ext cx="18457333" cy="3200400"/>
          </a:xfrm>
          <a:custGeom>
            <a:avLst/>
            <a:gdLst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10617200 w 18457333"/>
              <a:gd name="connsiteY2" fmla="*/ 3183466 h 3200400"/>
              <a:gd name="connsiteX3" fmla="*/ 18457333 w 18457333"/>
              <a:gd name="connsiteY3" fmla="*/ 3200400 h 3200400"/>
              <a:gd name="connsiteX4" fmla="*/ 18372666 w 18457333"/>
              <a:gd name="connsiteY4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631070 w 18457333"/>
              <a:gd name="connsiteY2" fmla="*/ 1594305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920437 w 18457333"/>
              <a:gd name="connsiteY2" fmla="*/ 1397536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920437 w 18457333"/>
              <a:gd name="connsiteY2" fmla="*/ 1397536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920437 w 18457333"/>
              <a:gd name="connsiteY2" fmla="*/ 1397536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7333" h="3200400">
                <a:moveTo>
                  <a:pt x="0" y="16933"/>
                </a:moveTo>
                <a:lnTo>
                  <a:pt x="6654800" y="0"/>
                </a:lnTo>
                <a:cubicBezTo>
                  <a:pt x="7410012" y="465845"/>
                  <a:pt x="8061053" y="711772"/>
                  <a:pt x="8920437" y="1397536"/>
                </a:cubicBezTo>
                <a:cubicBezTo>
                  <a:pt x="10041610" y="2455833"/>
                  <a:pt x="10051612" y="2588156"/>
                  <a:pt x="10617200" y="3183466"/>
                </a:cubicBezTo>
                <a:lnTo>
                  <a:pt x="18457333" y="3200400"/>
                </a:lnTo>
                <a:lnTo>
                  <a:pt x="18372666" y="320040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19CB8FB8-FCCE-44D6-9A82-F7DA7C28CD34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41432A2A-68A3-45D3-8DD2-82644ACED653}"/>
              </a:ext>
            </a:extLst>
          </p:cNvPr>
          <p:cNvSpPr/>
          <p:nvPr/>
        </p:nvSpPr>
        <p:spPr>
          <a:xfrm>
            <a:off x="5617633" y="531686"/>
            <a:ext cx="5562600" cy="2200188"/>
          </a:xfrm>
          <a:prstGeom prst="wedgeRoundRectCallout">
            <a:avLst>
              <a:gd name="adj1" fmla="val 33370"/>
              <a:gd name="adj2" fmla="val 770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 you live in that </a:t>
            </a:r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building</a:t>
            </a:r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4AD092B2-A28F-49FE-8315-C754B202795C}"/>
              </a:ext>
            </a:extLst>
          </p:cNvPr>
          <p:cNvSpPr/>
          <p:nvPr/>
        </p:nvSpPr>
        <p:spPr>
          <a:xfrm>
            <a:off x="12801600" y="500106"/>
            <a:ext cx="5562600" cy="2200188"/>
          </a:xfrm>
          <a:prstGeom prst="wedgeRoundRectCallout">
            <a:avLst>
              <a:gd name="adj1" fmla="val 311"/>
              <a:gd name="adj2" fmla="val 794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I don't.</a:t>
            </a:r>
          </a:p>
        </p:txBody>
      </p:sp>
      <p:pic>
        <p:nvPicPr>
          <p:cNvPr id="7174" name="Picture 6" descr="Check marks - red cross icon simple - vector Stock Vector | Adobe Stock">
            <a:extLst>
              <a:ext uri="{FF2B5EF4-FFF2-40B4-BE49-F238E27FC236}">
                <a16:creationId xmlns:a16="http://schemas.microsoft.com/office/drawing/2014/main" id="{52CB05A5-44C8-48DA-B9C2-3D4F9B316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t="14800" r="16400" b="16400"/>
          <a:stretch/>
        </p:blipFill>
        <p:spPr bwMode="auto">
          <a:xfrm>
            <a:off x="14859000" y="698059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0E4EF0A-9054-4903-BB8E-9EDAE2D5E325}"/>
              </a:ext>
            </a:extLst>
          </p:cNvPr>
          <p:cNvSpPr/>
          <p:nvPr/>
        </p:nvSpPr>
        <p:spPr>
          <a:xfrm>
            <a:off x="-1044611" y="7086600"/>
            <a:ext cx="18457333" cy="3200400"/>
          </a:xfrm>
          <a:custGeom>
            <a:avLst/>
            <a:gdLst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10617200 w 18457333"/>
              <a:gd name="connsiteY2" fmla="*/ 3183466 h 3200400"/>
              <a:gd name="connsiteX3" fmla="*/ 18457333 w 18457333"/>
              <a:gd name="connsiteY3" fmla="*/ 3200400 h 3200400"/>
              <a:gd name="connsiteX4" fmla="*/ 18372666 w 18457333"/>
              <a:gd name="connsiteY4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631070 w 18457333"/>
              <a:gd name="connsiteY2" fmla="*/ 1594305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920437 w 18457333"/>
              <a:gd name="connsiteY2" fmla="*/ 1397536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920437 w 18457333"/>
              <a:gd name="connsiteY2" fmla="*/ 1397536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920437 w 18457333"/>
              <a:gd name="connsiteY2" fmla="*/ 1397536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7333" h="3200400">
                <a:moveTo>
                  <a:pt x="0" y="16933"/>
                </a:moveTo>
                <a:lnTo>
                  <a:pt x="6654800" y="0"/>
                </a:lnTo>
                <a:cubicBezTo>
                  <a:pt x="7410012" y="465845"/>
                  <a:pt x="8061053" y="711772"/>
                  <a:pt x="8920437" y="1397536"/>
                </a:cubicBezTo>
                <a:cubicBezTo>
                  <a:pt x="10041610" y="2455833"/>
                  <a:pt x="10051612" y="2588156"/>
                  <a:pt x="10617200" y="3183466"/>
                </a:cubicBezTo>
                <a:lnTo>
                  <a:pt x="18457333" y="3200400"/>
                </a:lnTo>
                <a:lnTo>
                  <a:pt x="18372666" y="320040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110884D-789D-47C8-A7FC-8B9DF9710729}"/>
              </a:ext>
            </a:extLst>
          </p:cNvPr>
          <p:cNvSpPr/>
          <p:nvPr/>
        </p:nvSpPr>
        <p:spPr>
          <a:xfrm>
            <a:off x="-980470" y="6388541"/>
            <a:ext cx="18457333" cy="3200400"/>
          </a:xfrm>
          <a:custGeom>
            <a:avLst/>
            <a:gdLst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10617200 w 18457333"/>
              <a:gd name="connsiteY2" fmla="*/ 3183466 h 3200400"/>
              <a:gd name="connsiteX3" fmla="*/ 18457333 w 18457333"/>
              <a:gd name="connsiteY3" fmla="*/ 3200400 h 3200400"/>
              <a:gd name="connsiteX4" fmla="*/ 18372666 w 18457333"/>
              <a:gd name="connsiteY4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631070 w 18457333"/>
              <a:gd name="connsiteY2" fmla="*/ 1594305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920437 w 18457333"/>
              <a:gd name="connsiteY2" fmla="*/ 1397536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920437 w 18457333"/>
              <a:gd name="connsiteY2" fmla="*/ 1397536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  <a:gd name="connsiteX0" fmla="*/ 0 w 18457333"/>
              <a:gd name="connsiteY0" fmla="*/ 16933 h 3200400"/>
              <a:gd name="connsiteX1" fmla="*/ 6654800 w 18457333"/>
              <a:gd name="connsiteY1" fmla="*/ 0 h 3200400"/>
              <a:gd name="connsiteX2" fmla="*/ 8920437 w 18457333"/>
              <a:gd name="connsiteY2" fmla="*/ 1397536 h 3200400"/>
              <a:gd name="connsiteX3" fmla="*/ 10617200 w 18457333"/>
              <a:gd name="connsiteY3" fmla="*/ 3183466 h 3200400"/>
              <a:gd name="connsiteX4" fmla="*/ 18457333 w 18457333"/>
              <a:gd name="connsiteY4" fmla="*/ 3200400 h 3200400"/>
              <a:gd name="connsiteX5" fmla="*/ 18372666 w 18457333"/>
              <a:gd name="connsiteY5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7333" h="3200400">
                <a:moveTo>
                  <a:pt x="0" y="16933"/>
                </a:moveTo>
                <a:lnTo>
                  <a:pt x="6654800" y="0"/>
                </a:lnTo>
                <a:cubicBezTo>
                  <a:pt x="7410012" y="465845"/>
                  <a:pt x="8061053" y="711772"/>
                  <a:pt x="8920437" y="1397536"/>
                </a:cubicBezTo>
                <a:cubicBezTo>
                  <a:pt x="10041610" y="2455833"/>
                  <a:pt x="10051612" y="2588156"/>
                  <a:pt x="10617200" y="3183466"/>
                </a:cubicBezTo>
                <a:lnTo>
                  <a:pt x="18457333" y="3200400"/>
                </a:lnTo>
                <a:lnTo>
                  <a:pt x="18372666" y="3200400"/>
                </a:lnTo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Boy And A Girl Talking To Each Other Stock Illustration - Download Image  Now - Child, Discussion, Talking - iStock">
            <a:extLst>
              <a:ext uri="{FF2B5EF4-FFF2-40B4-BE49-F238E27FC236}">
                <a16:creationId xmlns:a16="http://schemas.microsoft.com/office/drawing/2014/main" id="{297F0144-D0CE-B35D-3EFA-07308F891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34046" r="11175" b="6840"/>
          <a:stretch/>
        </p:blipFill>
        <p:spPr bwMode="auto">
          <a:xfrm>
            <a:off x="9113520" y="3646035"/>
            <a:ext cx="7147295" cy="50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8">
            <a:extLst>
              <a:ext uri="{FF2B5EF4-FFF2-40B4-BE49-F238E27FC236}">
                <a16:creationId xmlns:a16="http://schemas.microsoft.com/office/drawing/2014/main" id="{19CB8FB8-FCCE-44D6-9A82-F7DA7C28CD34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pic>
        <p:nvPicPr>
          <p:cNvPr id="6" name="Graphic 5" descr="Home front yard">
            <a:extLst>
              <a:ext uri="{FF2B5EF4-FFF2-40B4-BE49-F238E27FC236}">
                <a16:creationId xmlns:a16="http://schemas.microsoft.com/office/drawing/2014/main" id="{CA0F8E1E-C257-4162-92A7-02C7CD711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61948" y="1471986"/>
            <a:ext cx="13989278" cy="9486900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D0EA702-FE83-44D2-A02A-F6E03E7E8647}"/>
              </a:ext>
            </a:extLst>
          </p:cNvPr>
          <p:cNvSpPr/>
          <p:nvPr/>
        </p:nvSpPr>
        <p:spPr>
          <a:xfrm>
            <a:off x="8382000" y="325971"/>
            <a:ext cx="4648200" cy="2819400"/>
          </a:xfrm>
          <a:prstGeom prst="wedgeRoundRectCallout">
            <a:avLst>
              <a:gd name="adj1" fmla="val 11727"/>
              <a:gd name="adj2" fmla="val 722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Comic Sans MS" panose="030F0702030302020204" pitchFamily="66" charset="0"/>
              </a:rPr>
              <a:t>Do you live in this </a:t>
            </a:r>
            <a:r>
              <a:rPr lang="en-US" sz="6000" b="1">
                <a:solidFill>
                  <a:srgbClr val="FF0000"/>
                </a:solidFill>
                <a:latin typeface="Comic Sans MS" panose="030F0702030302020204" pitchFamily="66" charset="0"/>
              </a:rPr>
              <a:t>house</a:t>
            </a:r>
            <a:r>
              <a:rPr lang="en-US" sz="6000" b="1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8C7A54-9126-4439-BB90-606A5D18563D}"/>
              </a:ext>
            </a:extLst>
          </p:cNvPr>
          <p:cNvGrpSpPr/>
          <p:nvPr/>
        </p:nvGrpSpPr>
        <p:grpSpPr>
          <a:xfrm>
            <a:off x="13366439" y="492444"/>
            <a:ext cx="4371770" cy="2200188"/>
            <a:chOff x="13182599" y="325971"/>
            <a:chExt cx="4739451" cy="2200188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C20AFC8A-5E32-4BD7-A27D-5109F806E8E2}"/>
                </a:ext>
              </a:extLst>
            </p:cNvPr>
            <p:cNvSpPr/>
            <p:nvPr/>
          </p:nvSpPr>
          <p:spPr>
            <a:xfrm>
              <a:off x="13182599" y="325971"/>
              <a:ext cx="4739451" cy="2200188"/>
            </a:xfrm>
            <a:prstGeom prst="wedgeRoundRectCallout">
              <a:avLst>
                <a:gd name="adj1" fmla="val 29352"/>
                <a:gd name="adj2" fmla="val 9196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US" sz="6000" b="1">
                  <a:solidFill>
                    <a:schemeClr val="tx1"/>
                  </a:solidFill>
                  <a:latin typeface="Comic Sans MS" panose="030F0702030302020204" pitchFamily="66" charset="0"/>
                </a:rPr>
                <a:t>Yes, I do.</a:t>
              </a:r>
            </a:p>
          </p:txBody>
        </p:sp>
        <p:pic>
          <p:nvPicPr>
            <p:cNvPr id="8194" name="Picture 2" descr="Download Check Mark, Tick Mark, Check. Royalty-Free Vector Graphic - Pixabay">
              <a:extLst>
                <a:ext uri="{FF2B5EF4-FFF2-40B4-BE49-F238E27FC236}">
                  <a16:creationId xmlns:a16="http://schemas.microsoft.com/office/drawing/2014/main" id="{8B96C821-E6F1-421B-8267-299671AD0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9536" y="429243"/>
              <a:ext cx="1059709" cy="1039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87524CBD-8015-D700-82F6-BD3A7492C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8584897" y="3035922"/>
            <a:ext cx="3720694" cy="66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oon students Royalty Free Vector Image - VectorStock">
            <a:extLst>
              <a:ext uri="{FF2B5EF4-FFF2-40B4-BE49-F238E27FC236}">
                <a16:creationId xmlns:a16="http://schemas.microsoft.com/office/drawing/2014/main" id="{978DE68D-DAC7-03A1-67AA-F7F054EB4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14706600" y="3314699"/>
            <a:ext cx="3720694" cy="66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8877300"/>
            <a:ext cx="1245447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3734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76942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0" y="0"/>
                </a:moveTo>
                <a:lnTo>
                  <a:pt x="2779461" y="0"/>
                </a:lnTo>
                <a:lnTo>
                  <a:pt x="2779461" y="1427948"/>
                </a:lnTo>
                <a:lnTo>
                  <a:pt x="0" y="1427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666672" y="764918"/>
            <a:ext cx="2377374" cy="1221376"/>
          </a:xfrm>
          <a:custGeom>
            <a:avLst/>
            <a:gdLst/>
            <a:ahLst/>
            <a:cxnLst/>
            <a:rect l="l" t="t" r="r" b="b"/>
            <a:pathLst>
              <a:path w="2377374" h="1221376">
                <a:moveTo>
                  <a:pt x="0" y="0"/>
                </a:moveTo>
                <a:lnTo>
                  <a:pt x="2377374" y="0"/>
                </a:lnTo>
                <a:lnTo>
                  <a:pt x="2377374" y="1221376"/>
                </a:lnTo>
                <a:lnTo>
                  <a:pt x="0" y="12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23856" y="767562"/>
            <a:ext cx="2700794" cy="2700794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 flipH="1">
            <a:off x="15087857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2779461" y="0"/>
                </a:moveTo>
                <a:lnTo>
                  <a:pt x="0" y="0"/>
                </a:lnTo>
                <a:lnTo>
                  <a:pt x="0" y="1427948"/>
                </a:lnTo>
                <a:lnTo>
                  <a:pt x="2779461" y="1427948"/>
                </a:lnTo>
                <a:lnTo>
                  <a:pt x="27794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3548802" y="1464751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0" y="0"/>
                </a:moveTo>
                <a:lnTo>
                  <a:pt x="1877849" y="0"/>
                </a:lnTo>
                <a:lnTo>
                  <a:pt x="1877849" y="964745"/>
                </a:lnTo>
                <a:lnTo>
                  <a:pt x="0" y="96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flipH="1">
            <a:off x="12590291" y="1375606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1877849" y="0"/>
                </a:moveTo>
                <a:lnTo>
                  <a:pt x="0" y="0"/>
                </a:lnTo>
                <a:lnTo>
                  <a:pt x="0" y="964745"/>
                </a:lnTo>
                <a:lnTo>
                  <a:pt x="1877849" y="964745"/>
                </a:lnTo>
                <a:lnTo>
                  <a:pt x="18778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78810" y="4088512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799" y="0"/>
                </a:lnTo>
                <a:lnTo>
                  <a:pt x="2105799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492898" y="1986726"/>
            <a:ext cx="11302204" cy="187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7"/>
              </a:lnSpc>
            </a:pPr>
            <a:r>
              <a:rPr lang="en-US" sz="10947" b="1" dirty="0">
                <a:solidFill>
                  <a:srgbClr val="00425A"/>
                </a:solidFill>
                <a:latin typeface="Comic Sans MS" panose="030F0702030302020204" pitchFamily="66" charset="0"/>
              </a:rPr>
              <a:t>Our home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73838" y="4272644"/>
            <a:ext cx="7940325" cy="71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21"/>
              </a:lnSpc>
            </a:pPr>
            <a:r>
              <a:rPr lang="en-US" sz="54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C87FA-A043-4A32-BBC1-0C7886EAD00A}"/>
              </a:ext>
            </a:extLst>
          </p:cNvPr>
          <p:cNvGrpSpPr/>
          <p:nvPr/>
        </p:nvGrpSpPr>
        <p:grpSpPr>
          <a:xfrm>
            <a:off x="0" y="5143500"/>
            <a:ext cx="18288000" cy="5185549"/>
            <a:chOff x="0" y="5143500"/>
            <a:chExt cx="18288000" cy="5185549"/>
          </a:xfrm>
        </p:grpSpPr>
        <p:sp>
          <p:nvSpPr>
            <p:cNvPr id="2" name="Freeform 2"/>
            <p:cNvSpPr/>
            <p:nvPr/>
          </p:nvSpPr>
          <p:spPr>
            <a:xfrm flipH="1">
              <a:off x="79008" y="6586051"/>
              <a:ext cx="1556108" cy="2499772"/>
            </a:xfrm>
            <a:custGeom>
              <a:avLst/>
              <a:gdLst/>
              <a:ahLst/>
              <a:cxnLst/>
              <a:rect l="l" t="t" r="r" b="b"/>
              <a:pathLst>
                <a:path w="1556108" h="2499772">
                  <a:moveTo>
                    <a:pt x="1556108" y="0"/>
                  </a:moveTo>
                  <a:lnTo>
                    <a:pt x="0" y="0"/>
                  </a:lnTo>
                  <a:lnTo>
                    <a:pt x="0" y="2499772"/>
                  </a:lnTo>
                  <a:lnTo>
                    <a:pt x="1556108" y="2499772"/>
                  </a:lnTo>
                  <a:lnTo>
                    <a:pt x="155610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16362940" y="6104309"/>
              <a:ext cx="1855992" cy="2981514"/>
            </a:xfrm>
            <a:custGeom>
              <a:avLst/>
              <a:gdLst/>
              <a:ahLst/>
              <a:cxnLst/>
              <a:rect l="l" t="t" r="r" b="b"/>
              <a:pathLst>
                <a:path w="1855992" h="2981514">
                  <a:moveTo>
                    <a:pt x="0" y="0"/>
                  </a:moveTo>
                  <a:lnTo>
                    <a:pt x="1855993" y="0"/>
                  </a:lnTo>
                  <a:lnTo>
                    <a:pt x="1855993" y="2981514"/>
                  </a:lnTo>
                  <a:lnTo>
                    <a:pt x="0" y="2981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378298" y="5143500"/>
              <a:ext cx="4315656" cy="3900274"/>
            </a:xfrm>
            <a:custGeom>
              <a:avLst/>
              <a:gdLst/>
              <a:ahLst/>
              <a:cxnLst/>
              <a:rect l="l" t="t" r="r" b="b"/>
              <a:pathLst>
                <a:path w="4315656" h="3900274">
                  <a:moveTo>
                    <a:pt x="0" y="0"/>
                  </a:moveTo>
                  <a:lnTo>
                    <a:pt x="4315656" y="0"/>
                  </a:lnTo>
                  <a:lnTo>
                    <a:pt x="4315656" y="3900274"/>
                  </a:lnTo>
                  <a:lnTo>
                    <a:pt x="0" y="3900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8557016" y="5444076"/>
              <a:ext cx="4033275" cy="3599698"/>
            </a:xfrm>
            <a:custGeom>
              <a:avLst/>
              <a:gdLst/>
              <a:ahLst/>
              <a:cxnLst/>
              <a:rect l="l" t="t" r="r" b="b"/>
              <a:pathLst>
                <a:path w="4033275" h="3599698">
                  <a:moveTo>
                    <a:pt x="0" y="0"/>
                  </a:moveTo>
                  <a:lnTo>
                    <a:pt x="4033275" y="0"/>
                  </a:lnTo>
                  <a:lnTo>
                    <a:pt x="4033275" y="3599698"/>
                  </a:lnTo>
                  <a:lnTo>
                    <a:pt x="0" y="359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94046" y="5959404"/>
              <a:ext cx="3250984" cy="3084371"/>
            </a:xfrm>
            <a:custGeom>
              <a:avLst/>
              <a:gdLst/>
              <a:ahLst/>
              <a:cxnLst/>
              <a:rect l="l" t="t" r="r" b="b"/>
              <a:pathLst>
                <a:path w="3250984" h="3084371">
                  <a:moveTo>
                    <a:pt x="0" y="0"/>
                  </a:moveTo>
                  <a:lnTo>
                    <a:pt x="3250983" y="0"/>
                  </a:lnTo>
                  <a:lnTo>
                    <a:pt x="3250983" y="3084370"/>
                  </a:lnTo>
                  <a:lnTo>
                    <a:pt x="0" y="3084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9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4683865" y="5661383"/>
              <a:ext cx="4026656" cy="3382391"/>
            </a:xfrm>
            <a:custGeom>
              <a:avLst/>
              <a:gdLst/>
              <a:ahLst/>
              <a:cxnLst/>
              <a:rect l="l" t="t" r="r" b="b"/>
              <a:pathLst>
                <a:path w="4026656" h="3382391">
                  <a:moveTo>
                    <a:pt x="0" y="0"/>
                  </a:moveTo>
                  <a:lnTo>
                    <a:pt x="4026656" y="0"/>
                  </a:lnTo>
                  <a:lnTo>
                    <a:pt x="4026656" y="3382391"/>
                  </a:lnTo>
                  <a:lnTo>
                    <a:pt x="0" y="338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9085823"/>
              <a:ext cx="18288000" cy="1243226"/>
              <a:chOff x="0" y="0"/>
              <a:chExt cx="3194208" cy="21714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194208" cy="217144"/>
              </a:xfrm>
              <a:custGeom>
                <a:avLst/>
                <a:gdLst/>
                <a:ahLst/>
                <a:cxnLst/>
                <a:rect l="l" t="t" r="r" b="b"/>
                <a:pathLst>
                  <a:path w="3194208" h="217144">
                    <a:moveTo>
                      <a:pt x="0" y="0"/>
                    </a:moveTo>
                    <a:lnTo>
                      <a:pt x="3194208" y="0"/>
                    </a:lnTo>
                    <a:lnTo>
                      <a:pt x="3194208" y="217144"/>
                    </a:lnTo>
                    <a:lnTo>
                      <a:pt x="0" y="217144"/>
                    </a:lnTo>
                    <a:close/>
                  </a:path>
                </a:pathLst>
              </a:custGeom>
              <a:solidFill>
                <a:srgbClr val="98CBB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85725"/>
                <a:ext cx="3194208" cy="3028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48"/>
                  </a:lnSpc>
                </a:pPr>
                <a:endParaRPr/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B364034-B7F6-44D7-B5B6-9CEAE97610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90" b="90448" l="277" r="93906">
                        <a14:foregroundMark x1="7479" y1="6269" x2="47645" y2="56716"/>
                        <a14:foregroundMark x1="47645" y1="56716" x2="50416" y2="65075"/>
                        <a14:foregroundMark x1="50139" y1="5672" x2="49307" y2="56716"/>
                        <a14:foregroundMark x1="63435" y1="25373" x2="49307" y2="63881"/>
                        <a14:foregroundMark x1="47091" y1="27164" x2="39889" y2="65970"/>
                        <a14:foregroundMark x1="55679" y1="53731" x2="43490" y2="78209"/>
                        <a14:foregroundMark x1="85042" y1="10746" x2="86981" y2="37612"/>
                        <a14:foregroundMark x1="86981" y1="37612" x2="81440" y2="59104"/>
                        <a14:foregroundMark x1="81440" y1="59104" x2="68698" y2="77015"/>
                        <a14:foregroundMark x1="68698" y1="77015" x2="45429" y2="83284"/>
                        <a14:foregroundMark x1="45429" y1="83284" x2="2216" y2="71642"/>
                        <a14:foregroundMark x1="42936" y1="21194" x2="57618" y2="65672"/>
                        <a14:foregroundMark x1="58172" y1="27463" x2="50416" y2="57015"/>
                        <a14:foregroundMark x1="54848" y1="27164" x2="37950" y2="69254"/>
                        <a14:foregroundMark x1="66205" y1="35224" x2="45429" y2="66567"/>
                        <a14:foregroundMark x1="60942" y1="55821" x2="51247" y2="67463"/>
                        <a14:foregroundMark x1="42105" y1="12537" x2="55125" y2="49851"/>
                        <a14:foregroundMark x1="43767" y1="28358" x2="65374" y2="32239"/>
                        <a14:foregroundMark x1="41828" y1="29254" x2="62604" y2="41493"/>
                        <a14:foregroundMark x1="84488" y1="9851" x2="89751" y2="41493"/>
                        <a14:foregroundMark x1="89751" y1="41493" x2="80609" y2="68060"/>
                        <a14:foregroundMark x1="80609" y1="68060" x2="62604" y2="83582"/>
                        <a14:foregroundMark x1="62604" y1="83582" x2="35734" y2="90448"/>
                        <a14:foregroundMark x1="35734" y1="90448" x2="15235" y2="85075"/>
                        <a14:foregroundMark x1="15235" y1="85075" x2="1385" y2="74627"/>
                        <a14:foregroundMark x1="38781" y1="23881" x2="60111" y2="43582"/>
                        <a14:foregroundMark x1="36288" y1="27164" x2="49584" y2="47463"/>
                        <a14:foregroundMark x1="42105" y1="30149" x2="69529" y2="26269"/>
                        <a14:foregroundMark x1="79501" y1="2687" x2="88089" y2="51045"/>
                        <a14:foregroundMark x1="88089" y1="51045" x2="88089" y2="51045"/>
                        <a14:foregroundMark x1="93906" y1="17910" x2="93906" y2="17910"/>
                        <a14:foregroundMark x1="86427" y1="10448" x2="79224" y2="7164"/>
                        <a14:foregroundMark x1="84488" y1="2090" x2="80332" y2="29254"/>
                        <a14:foregroundMark x1="88920" y1="22090" x2="85042" y2="46567"/>
                        <a14:foregroundMark x1="92244" y1="30149" x2="85319" y2="51940"/>
                        <a14:foregroundMark x1="88366" y1="11642" x2="91136" y2="34328"/>
                        <a14:foregroundMark x1="91136" y1="34328" x2="85596" y2="60896"/>
                        <a14:foregroundMark x1="85596" y1="60896" x2="70083" y2="80597"/>
                        <a14:foregroundMark x1="70083" y1="80597" x2="41828" y2="90448"/>
                        <a14:foregroundMark x1="4155" y1="74627" x2="554" y2="74627"/>
                        <a14:foregroundMark x1="47922" y1="18507" x2="55125" y2="35821"/>
                        <a14:foregroundMark x1="64543" y1="11642" x2="37950" y2="70746"/>
                        <a14:foregroundMark x1="43490" y1="36119" x2="52078" y2="64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18" y="-32394"/>
            <a:ext cx="3614126" cy="33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52800" y="2756751"/>
            <a:ext cx="14603398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11300" dirty="0">
                <a:solidFill>
                  <a:srgbClr val="021C20"/>
                </a:solidFill>
                <a:latin typeface="Comic Sans MS" panose="030F0702030302020204" pitchFamily="66" charset="0"/>
              </a:rPr>
              <a:t>Warm-up and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52843" y="2138642"/>
            <a:ext cx="13635157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800" dirty="0">
                <a:solidFill>
                  <a:srgbClr val="021C2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</p:spTree>
    <p:extLst>
      <p:ext uri="{BB962C8B-B14F-4D97-AF65-F5344CB8AC3E}">
        <p14:creationId xmlns:p14="http://schemas.microsoft.com/office/powerpoint/2010/main" val="2705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97EE5972-A83F-4950-A47C-3F6C97F9FC87}"/>
              </a:ext>
            </a:extLst>
          </p:cNvPr>
          <p:cNvGrpSpPr/>
          <p:nvPr/>
        </p:nvGrpSpPr>
        <p:grpSpPr>
          <a:xfrm>
            <a:off x="4876800" y="1562100"/>
            <a:ext cx="9796684" cy="7364061"/>
            <a:chOff x="4724399" y="1866900"/>
            <a:chExt cx="9296399" cy="6988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E94FE1-C664-45A7-942F-FB79C3E30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24399" y="1866900"/>
              <a:ext cx="9296399" cy="6988005"/>
            </a:xfrm>
            <a:prstGeom prst="rect">
              <a:avLst/>
            </a:prstGeom>
          </p:spPr>
        </p:pic>
        <p:pic>
          <p:nvPicPr>
            <p:cNvPr id="6" name="Picture 6" descr="Check marks - red cross icon simple - vector Stock Vector | Adobe Stock">
              <a:extLst>
                <a:ext uri="{FF2B5EF4-FFF2-40B4-BE49-F238E27FC236}">
                  <a16:creationId xmlns:a16="http://schemas.microsoft.com/office/drawing/2014/main" id="{93ECB7E1-CD70-466D-939D-9A8AA9E727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0" t="14800" r="16400" b="16400"/>
            <a:stretch/>
          </p:blipFill>
          <p:spPr bwMode="auto">
            <a:xfrm>
              <a:off x="4876799" y="6743702"/>
              <a:ext cx="1119956" cy="111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ownload Check Mark, Tick Mark, Check. Royalty-Free Vector Graphic - Pixabay">
              <a:extLst>
                <a:ext uri="{FF2B5EF4-FFF2-40B4-BE49-F238E27FC236}">
                  <a16:creationId xmlns:a16="http://schemas.microsoft.com/office/drawing/2014/main" id="{BD24DF34-5357-4B30-84A5-8D6678DC1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427" y="4750741"/>
              <a:ext cx="977498" cy="1039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AA736579-142C-12E1-FF4E-0DDF27B6D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651740" y="2386430"/>
            <a:ext cx="4027062" cy="71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oon students Royalty Free Vector Image - VectorStock">
            <a:extLst>
              <a:ext uri="{FF2B5EF4-FFF2-40B4-BE49-F238E27FC236}">
                <a16:creationId xmlns:a16="http://schemas.microsoft.com/office/drawing/2014/main" id="{3F848434-6788-F469-B6D7-290C478B9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12813136" y="2830910"/>
            <a:ext cx="4027063" cy="71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FE88619-D9C4-C10C-D6AA-0157EBB1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13" y="1714500"/>
            <a:ext cx="14692555" cy="743916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310075D8-765F-452B-BDD5-B0FF917DEC89}"/>
              </a:ext>
            </a:extLst>
          </p:cNvPr>
          <p:cNvSpPr txBox="1"/>
          <p:nvPr/>
        </p:nvSpPr>
        <p:spPr>
          <a:xfrm>
            <a:off x="2647950" y="-342900"/>
            <a:ext cx="12992100" cy="18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72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Look at the hands.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0D43E-7290-E498-AFA7-A36B42EC1122}"/>
              </a:ext>
            </a:extLst>
          </p:cNvPr>
          <p:cNvSpPr/>
          <p:nvPr/>
        </p:nvSpPr>
        <p:spPr>
          <a:xfrm>
            <a:off x="2647950" y="2544038"/>
            <a:ext cx="1390650" cy="99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5AE33-47D8-43BD-8ED7-0B02E758592D}"/>
              </a:ext>
            </a:extLst>
          </p:cNvPr>
          <p:cNvSpPr/>
          <p:nvPr/>
        </p:nvSpPr>
        <p:spPr>
          <a:xfrm>
            <a:off x="2536152" y="3543300"/>
            <a:ext cx="1614245" cy="11314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8C80F4-8C14-40FD-A8AA-26B7B952219D}"/>
              </a:ext>
            </a:extLst>
          </p:cNvPr>
          <p:cNvSpPr/>
          <p:nvPr/>
        </p:nvSpPr>
        <p:spPr>
          <a:xfrm>
            <a:off x="1757592" y="7441009"/>
            <a:ext cx="1752600" cy="11314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29DB28-EE7D-4EAB-957A-300C2491E6AF}"/>
              </a:ext>
            </a:extLst>
          </p:cNvPr>
          <p:cNvSpPr/>
          <p:nvPr/>
        </p:nvSpPr>
        <p:spPr>
          <a:xfrm>
            <a:off x="9906000" y="3607991"/>
            <a:ext cx="1828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1E3045-10E7-4564-A6C3-C77E728C14FD}"/>
              </a:ext>
            </a:extLst>
          </p:cNvPr>
          <p:cNvSpPr/>
          <p:nvPr/>
        </p:nvSpPr>
        <p:spPr>
          <a:xfrm>
            <a:off x="9234246" y="7505699"/>
            <a:ext cx="1752600" cy="10668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C6E5AE-EEA2-56A5-51BA-C068B492D18E}"/>
              </a:ext>
            </a:extLst>
          </p:cNvPr>
          <p:cNvSpPr/>
          <p:nvPr/>
        </p:nvSpPr>
        <p:spPr>
          <a:xfrm>
            <a:off x="1597213" y="2781300"/>
            <a:ext cx="827142" cy="1131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194B7887-13A4-4621-AA74-0150B4D3A8EE}"/>
              </a:ext>
            </a:extLst>
          </p:cNvPr>
          <p:cNvSpPr txBox="1"/>
          <p:nvPr/>
        </p:nvSpPr>
        <p:spPr>
          <a:xfrm>
            <a:off x="2647950" y="-266700"/>
            <a:ext cx="12992100" cy="1837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6000" b="1">
                <a:solidFill>
                  <a:srgbClr val="00425A"/>
                </a:solidFill>
                <a:latin typeface="Comic Sans MS" panose="030F0702030302020204" pitchFamily="66" charset="0"/>
              </a:rPr>
              <a:t>Work in pairs.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70B47-5B72-4E24-B7EE-2C040852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202"/>
            <a:ext cx="18156007" cy="65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52843" y="2138642"/>
            <a:ext cx="13635157" cy="2511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9600" dirty="0">
                <a:solidFill>
                  <a:srgbClr val="021C20"/>
                </a:solidFill>
                <a:latin typeface="Comic Sans MS" panose="030F0702030302020204" pitchFamily="66" charset="0"/>
              </a:rPr>
              <a:t>Let's talk.</a:t>
            </a:r>
          </a:p>
        </p:txBody>
      </p:sp>
    </p:spTree>
    <p:extLst>
      <p:ext uri="{BB962C8B-B14F-4D97-AF65-F5344CB8AC3E}">
        <p14:creationId xmlns:p14="http://schemas.microsoft.com/office/powerpoint/2010/main" val="18573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4E7B4-2A43-816F-9274-4E4BA130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04" y="2019300"/>
            <a:ext cx="16695991" cy="6248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5060-C673-8912-196A-87893BDCEC0C}"/>
              </a:ext>
            </a:extLst>
          </p:cNvPr>
          <p:cNvSpPr/>
          <p:nvPr/>
        </p:nvSpPr>
        <p:spPr>
          <a:xfrm>
            <a:off x="796004" y="6362700"/>
            <a:ext cx="4766596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3494</TotalTime>
  <Words>75</Words>
  <Application>Microsoft Office PowerPoint</Application>
  <PresentationFormat>Custom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60</cp:revision>
  <dcterms:created xsi:type="dcterms:W3CDTF">2006-08-16T00:00:00Z</dcterms:created>
  <dcterms:modified xsi:type="dcterms:W3CDTF">2026-01-04T12:06:19Z</dcterms:modified>
  <cp:category>9Slide.vn</cp:category>
  <dc:identifier>DAFzACgcfNc</dc:identifier>
</cp:coreProperties>
</file>