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9"/>
  </p:notesMasterIdLst>
  <p:sldIdLst>
    <p:sldId id="327" r:id="rId5"/>
    <p:sldId id="283" r:id="rId6"/>
    <p:sldId id="317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7F1-5975-44DB-BC6C-3ACDE5F1F2D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94BC0-651B-43B2-A30D-D1CAFD8F34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1FF5-A09E-4589-8EFF-C024CA59A31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AEBD-44E9-4161-84BD-C51633F75FF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audio" Target="../media/audio1.wav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7923" y="1076202"/>
            <a:ext cx="90354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en-US" sz="66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6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893972" flipH="1" flipV="1">
            <a:off x="-1007637" y="2445928"/>
            <a:ext cx="3408948" cy="126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9853955" y="2396351"/>
            <a:ext cx="3408948" cy="1267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79" y="4882725"/>
            <a:ext cx="926672" cy="19752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gratulations Racers! | Concept Haulers Motor Speedway, Norway 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9" y="290077"/>
            <a:ext cx="8903369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3775982"/>
            <a:ext cx="3048000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43" y="3398806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applause.wav"/>
          </p:stSnd>
        </p:sndAc>
      </p:transition>
    </mc:Choice>
    <mc:Fallback>
      <p:transition spd="slow">
        <p:sndAc>
          <p:stSnd>
            <p:snd r:embed="rId4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029" y="1246604"/>
            <a:ext cx="7533942" cy="4068329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0234" y="2671495"/>
            <a:ext cx="5446697" cy="11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8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55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Goodbye</a:t>
            </a:r>
            <a:endParaRPr kumimoji="0" lang="en-US" sz="9550" b="0" i="0" u="none" strike="noStrike" kern="1200" cap="none" spc="19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3706970" y="4787946"/>
            <a:ext cx="4778061" cy="82345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960237" y="5879169"/>
            <a:ext cx="4271527" cy="2461467"/>
          </a:xfrm>
          <a:custGeom>
            <a:avLst/>
            <a:gdLst/>
            <a:ahLst/>
            <a:cxnLst/>
            <a:rect l="l" t="t" r="r" b="b"/>
            <a:pathLst>
              <a:path w="6407290" h="3692201">
                <a:moveTo>
                  <a:pt x="0" y="0"/>
                </a:moveTo>
                <a:lnTo>
                  <a:pt x="6407290" y="0"/>
                </a:lnTo>
                <a:lnTo>
                  <a:pt x="6407290" y="3692201"/>
                </a:lnTo>
                <a:lnTo>
                  <a:pt x="0" y="3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1170">
            <a:off x="1675472" y="864570"/>
            <a:ext cx="2883278" cy="764069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370234" y="4624760"/>
            <a:ext cx="5446697" cy="100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8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you later</a:t>
            </a:r>
            <a:endParaRPr kumimoji="0" lang="en-US" sz="5400" b="0" i="0" u="none" strike="noStrike" kern="1200" cap="none" spc="19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WPS Presentation</Application>
  <PresentationFormat>Widescreen</PresentationFormat>
  <Paragraphs>8</Paragraphs>
  <Slides>4</Slides>
  <Notes>1</Notes>
  <HiddenSlides>0</HiddenSlides>
  <MMClips>25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SimSun</vt:lpstr>
      <vt:lpstr>Wingdings</vt:lpstr>
      <vt:lpstr>Corbel</vt:lpstr>
      <vt:lpstr>Twinkl</vt:lpstr>
      <vt:lpstr>Segoe Print</vt:lpstr>
      <vt:lpstr>Calibri</vt:lpstr>
      <vt:lpstr>Comic Sans MS</vt:lpstr>
      <vt:lpstr>Times New Roman</vt:lpstr>
      <vt:lpstr>Microsoft YaHei</vt:lpstr>
      <vt:lpstr>Arial Unicode MS</vt:lpstr>
      <vt:lpstr>Calibri Light</vt:lpstr>
      <vt:lpstr>Office Theme</vt:lpstr>
      <vt:lpstr>1_Office Theme</vt:lpstr>
      <vt:lpstr>Basis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34</cp:revision>
  <dcterms:created xsi:type="dcterms:W3CDTF">2023-12-07T08:52:00Z</dcterms:created>
  <dcterms:modified xsi:type="dcterms:W3CDTF">2026-01-04T03:15:35Z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C7920495AD994F239CABCA24DEFF04A6_12</vt:lpwstr>
  </property>
  <property fmtid="{D5CDD505-2E9C-101B-9397-08002B2CF9AE}" pid="3" name="KSOProductBuildVer">
    <vt:lpwstr>1033-12.2.0.22222</vt:lpwstr>
  </property>
</Properties>
</file>