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83" r:id="rId2"/>
    <p:sldId id="269" r:id="rId3"/>
    <p:sldId id="295" r:id="rId4"/>
    <p:sldId id="319" r:id="rId5"/>
    <p:sldId id="335" r:id="rId6"/>
    <p:sldId id="345" r:id="rId7"/>
    <p:sldId id="381" r:id="rId8"/>
  </p:sldIdLst>
  <p:sldSz cx="18288000" cy="10287000"/>
  <p:notesSz cx="6858000" cy="9144000"/>
  <p:embeddedFontLst>
    <p:embeddedFont>
      <p:font typeface="맑은 고딕" panose="020B0503020000020004" pitchFamily="34" charset="-127"/>
      <p:regular r:id="rId10"/>
      <p:bold r:id="rId11"/>
    </p:embeddedFont>
    <p:embeddedFont>
      <p:font typeface="Britannic Bold" panose="020B0903060703020204" pitchFamily="34" charset="0"/>
      <p:regular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49FEBA-4B15-473A-877D-2CD89F1A7D6B}">
          <p14:sldIdLst>
            <p14:sldId id="383"/>
          </p14:sldIdLst>
        </p14:section>
        <p14:section name="Untitled Section" id="{296CB94E-DD94-4EBA-AAC1-24D003651446}">
          <p14:sldIdLst>
            <p14:sldId id="269"/>
            <p14:sldId id="295"/>
            <p14:sldId id="319"/>
            <p14:sldId id="335"/>
            <p14:sldId id="345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  <a:srgbClr val="F0F0F0"/>
    <a:srgbClr val="FFD774"/>
    <a:srgbClr val="FEF0D8"/>
    <a:srgbClr val="FD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8298" autoAdjust="0"/>
  </p:normalViewPr>
  <p:slideViewPr>
    <p:cSldViewPr>
      <p:cViewPr varScale="1">
        <p:scale>
          <a:sx n="48" d="100"/>
          <a:sy n="48" d="100"/>
        </p:scale>
        <p:origin x="25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9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9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73676" y="2620572"/>
            <a:ext cx="14049123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160072" y="-1129719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19049" y="1541467"/>
            <a:ext cx="1578172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342900"/>
            <a:ext cx="17226000" cy="1818388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live / Do / this / you / </a:t>
            </a:r>
            <a:r>
              <a:rPr lang="en-US" altLang="ko-KR" sz="7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builing</a:t>
            </a:r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/ in / ?</a:t>
            </a:r>
            <a:endParaRPr lang="ko-KR" altLang="en-US" sz="7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2399100" y="8620124"/>
            <a:ext cx="13489800" cy="16668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 you live in this building?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88" y="2853284"/>
            <a:ext cx="3954112" cy="52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200025"/>
            <a:ext cx="17226000" cy="262823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Complete:</a:t>
            </a:r>
          </a:p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you / live / this / tower?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>
            <a:hlinkClick r:id="" action="ppaction://noaction"/>
          </p:cNvPr>
          <p:cNvSpPr/>
          <p:nvPr/>
        </p:nvSpPr>
        <p:spPr>
          <a:xfrm>
            <a:off x="3276600" y="8615778"/>
            <a:ext cx="12210900" cy="1471197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Do you live in this tower?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3076" name="Picture 4" descr="Twin Tower PNG Transparent Images Free Download | Vector Files |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23853"/>
            <a:ext cx="5353050" cy="5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695">
            <a:off x="10077799" y="3057206"/>
            <a:ext cx="2098195" cy="2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9" y="4441626"/>
            <a:ext cx="5616178" cy="5946992"/>
            <a:chOff x="0" y="2893339"/>
            <a:chExt cx="3744118" cy="3964661"/>
          </a:xfrm>
        </p:grpSpPr>
        <p:sp>
          <p:nvSpPr>
            <p:cNvPr id="41" name="Rounded Rectangle 40"/>
            <p:cNvSpPr/>
            <p:nvPr/>
          </p:nvSpPr>
          <p:spPr>
            <a:xfrm rot="19973846">
              <a:off x="1949394" y="6212636"/>
              <a:ext cx="182141" cy="122666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7" name="그림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154" l="0" r="100000">
                          <a14:backgroundMark x1="12281" y1="89423" x2="12281" y2="89423"/>
                          <a14:backgroundMark x1="28070" y1="92308" x2="28070" y2="92308"/>
                          <a14:backgroundMark x1="19298" y1="88462" x2="19298" y2="8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2" y="6290733"/>
              <a:ext cx="313267" cy="567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80952" y="6083454"/>
              <a:ext cx="1663166" cy="613682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3750" dirty="0" err="1">
                  <a:solidFill>
                    <a:prstClr val="white"/>
                  </a:solidFill>
                  <a:latin typeface="Courier New"/>
                  <a:cs typeface="Courier New"/>
                </a:rPr>
                <a:t>Finnick</a:t>
              </a:r>
              <a:endParaRPr lang="en-US" sz="3750" dirty="0">
                <a:solidFill>
                  <a:prstClr val="white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920" l="0" r="100000">
                          <a14:backgroundMark x1="63851" y1="79481" x2="64358" y2="82429"/>
                          <a14:backgroundMark x1="63345" y1="76769" x2="66047" y2="79835"/>
                          <a14:backgroundMark x1="61993" y1="82429" x2="62331" y2="85142"/>
                          <a14:backgroundMark x1="61318" y1="81014" x2="62331" y2="87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5730"/>
            <a:stretch/>
          </p:blipFill>
          <p:spPr>
            <a:xfrm>
              <a:off x="0" y="2893339"/>
              <a:ext cx="3221295" cy="3888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 rot="1353992">
              <a:off x="1570480" y="5931265"/>
              <a:ext cx="196368" cy="482599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1" y="6042238"/>
              <a:ext cx="1177279" cy="752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1760647" y="5757333"/>
              <a:ext cx="237906" cy="186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73846">
              <a:off x="1756517" y="5875306"/>
              <a:ext cx="322673" cy="167953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119"/>
            <a:stretch/>
          </p:blipFill>
          <p:spPr>
            <a:xfrm>
              <a:off x="1067684" y="5560410"/>
              <a:ext cx="1160371" cy="123197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921220" y="1740758"/>
            <a:ext cx="6562804" cy="8565292"/>
            <a:chOff x="3263880" y="1147806"/>
            <a:chExt cx="4375203" cy="571019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880" y="1147806"/>
              <a:ext cx="4375203" cy="571019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301066" y="4559300"/>
              <a:ext cx="381001" cy="977900"/>
            </a:xfrm>
            <a:prstGeom prst="line">
              <a:avLst/>
            </a:prstGeom>
            <a:ln w="28575" cmpd="sng"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75866" y="4622800"/>
              <a:ext cx="368300" cy="800100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21405837">
              <a:off x="3870743" y="5467525"/>
              <a:ext cx="2551407" cy="728099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200" dirty="0">
                  <a:solidFill>
                    <a:prstClr val="white"/>
                  </a:solidFill>
                  <a:latin typeface="Courier New"/>
                  <a:cs typeface="Courier New"/>
                </a:rPr>
                <a:t>Bellwether</a:t>
              </a:r>
            </a:p>
          </p:txBody>
        </p:sp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59" b="100000" l="3357" r="94484">
                          <a14:foregroundMark x1="42206" y1="41481" x2="42206" y2="41481"/>
                          <a14:foregroundMark x1="64063" y1="37692" x2="71615" y2="41538"/>
                          <a14:foregroundMark x1="75000" y1="43462" x2="81250" y2="49615"/>
                          <a14:foregroundMark x1="30990" y1="64231" x2="30990" y2="64231"/>
                          <a14:foregroundMark x1="7031" y1="40769" x2="6250" y2="45000"/>
                          <a14:foregroundMark x1="40885" y1="45769" x2="40104" y2="48462"/>
                          <a14:backgroundMark x1="34053" y1="87037" x2="43405" y2="56667"/>
                          <a14:backgroundMark x1="60671" y1="52963" x2="70264" y2="78148"/>
                          <a14:backgroundMark x1="57554" y1="46296" x2="81055" y2="63704"/>
                          <a14:backgroundMark x1="83453" y1="61481" x2="79616" y2="71111"/>
                          <a14:backgroundMark x1="54197" y1="64444" x2="64029" y2="86296"/>
                          <a14:backgroundMark x1="19424" y1="26667" x2="24460" y2="53704"/>
                          <a14:backgroundMark x1="45324" y1="44074" x2="44844" y2="52963"/>
                          <a14:backgroundMark x1="32134" y1="26667" x2="12710" y2="51481"/>
                          <a14:backgroundMark x1="32614" y1="45556" x2="32614" y2="45556"/>
                          <a14:backgroundMark x1="14149" y1="22222" x2="14149" y2="22222"/>
                          <a14:backgroundMark x1="12230" y1="25556" x2="12230" y2="27407"/>
                          <a14:backgroundMark x1="36691" y1="41481" x2="29496" y2="42593"/>
                          <a14:backgroundMark x1="71942" y1="37778" x2="71942" y2="37778"/>
                          <a14:backgroundMark x1="41667" y1="91154" x2="54427" y2="99231"/>
                          <a14:backgroundMark x1="38542" y1="28077" x2="38542" y2="28077"/>
                          <a14:backgroundMark x1="47396" y1="76538" x2="47396" y2="76538"/>
                          <a14:backgroundMark x1="33073" y1="53846" x2="33073" y2="53846"/>
                          <a14:backgroundMark x1="41406" y1="36538" x2="41406" y2="36538"/>
                          <a14:backgroundMark x1="41146" y1="38077" x2="41146" y2="38077"/>
                          <a14:backgroundMark x1="6250" y1="54231" x2="6250" y2="54231"/>
                          <a14:backgroundMark x1="85677" y1="51538" x2="94010" y2="61154"/>
                          <a14:backgroundMark x1="33333" y1="16154" x2="18750" y2="8846"/>
                          <a14:backgroundMark x1="79167" y1="78077" x2="81250" y2="73462"/>
                          <a14:backgroundMark x1="24219" y1="17692" x2="24219" y2="17692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83036">
              <a:off x="4164304" y="2599662"/>
              <a:ext cx="2339488" cy="15816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281207" y="3195137"/>
            <a:ext cx="8057606" cy="7091862"/>
            <a:chOff x="6820263" y="2130091"/>
            <a:chExt cx="5371737" cy="4727908"/>
          </a:xfrm>
        </p:grpSpPr>
        <p:sp>
          <p:nvSpPr>
            <p:cNvPr id="13" name="Rectangle 12"/>
            <p:cNvSpPr/>
            <p:nvPr/>
          </p:nvSpPr>
          <p:spPr>
            <a:xfrm rot="210905">
              <a:off x="6820263" y="5659120"/>
              <a:ext cx="1725251" cy="757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950" dirty="0">
                  <a:solidFill>
                    <a:prstClr val="white"/>
                  </a:solidFill>
                  <a:latin typeface="Courier New"/>
                  <a:cs typeface="Courier New"/>
                </a:rPr>
                <a:t>Flash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389" b="100000" l="41250" r="100000">
                          <a14:foregroundMark x1="76797" y1="69861" x2="75234" y2="98611"/>
                          <a14:foregroundMark x1="97422" y1="39861" x2="98828" y2="30694"/>
                          <a14:foregroundMark x1="73828" y1="93750" x2="73828" y2="93750"/>
                          <a14:backgroundMark x1="47656" y1="89028" x2="47656" y2="89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42" t="2362"/>
            <a:stretch/>
          </p:blipFill>
          <p:spPr>
            <a:xfrm>
              <a:off x="7202676" y="2130091"/>
              <a:ext cx="4989324" cy="4727908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 rot="21035286">
              <a:off x="9949707" y="5012547"/>
              <a:ext cx="1109389" cy="381332"/>
            </a:xfrm>
            <a:prstGeom prst="round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9991" y="3261047"/>
              <a:ext cx="2773920" cy="35969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-115468"/>
            <a:ext cx="18288000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Good job</a:t>
            </a:r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Britannic Bold"/>
                <a:ea typeface="맑은 고딕" panose="020B0503020000020004" pitchFamily="34" charset="-127"/>
                <a:cs typeface="Britannic Bold"/>
              </a:rPr>
              <a:t>!</a:t>
            </a:r>
            <a:endParaRPr lang="ko-KR" altLang="en-US" sz="17250" dirty="0">
              <a:ln>
                <a:solidFill>
                  <a:srgbClr val="50B88D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5604A8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239785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22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3348</TotalTime>
  <Words>69</Words>
  <Application>Microsoft Office PowerPoint</Application>
  <PresentationFormat>Custom</PresentationFormat>
  <Paragraphs>16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Courier New</vt:lpstr>
      <vt:lpstr>Calibri</vt:lpstr>
      <vt:lpstr>Arial</vt:lpstr>
      <vt:lpstr>맑은 고딕</vt:lpstr>
      <vt:lpstr>Comic Sans MS</vt:lpstr>
      <vt:lpstr>Britannic Bold</vt:lpstr>
      <vt:lpstr>Zootopia JPosters.com.ar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98</cp:revision>
  <dcterms:created xsi:type="dcterms:W3CDTF">2006-08-16T00:00:00Z</dcterms:created>
  <dcterms:modified xsi:type="dcterms:W3CDTF">2026-01-04T12:14:14Z</dcterms:modified>
  <cp:category>9Slide.vn</cp:category>
  <dc:identifier>DAFzACgcfNc</dc:identifier>
</cp:coreProperties>
</file>