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5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7.svg" ContentType="image/svg+xml"/>
  <Override PartName="/ppt/media/image49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1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327" r:id="rId5"/>
    <p:sldId id="345" r:id="rId6"/>
    <p:sldId id="311" r:id="rId7"/>
    <p:sldId id="261" r:id="rId8"/>
    <p:sldId id="308" r:id="rId9"/>
    <p:sldId id="309" r:id="rId10"/>
    <p:sldId id="310" r:id="rId11"/>
    <p:sldId id="270" r:id="rId12"/>
    <p:sldId id="313" r:id="rId13"/>
    <p:sldId id="318" r:id="rId14"/>
    <p:sldId id="319" r:id="rId15"/>
    <p:sldId id="312" r:id="rId16"/>
    <p:sldId id="324" r:id="rId17"/>
    <p:sldId id="330" r:id="rId18"/>
    <p:sldId id="3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FB86D-9BA1-4AE5-B12D-FEC5A6929E4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D4559-0593-401D-B3E9-CB08B6B0458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310" indent="-321310" algn="l" defTabSz="8572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95" indent="-267970" algn="l" defTabSz="8572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880" indent="-214630" algn="l" defTabSz="8572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505" indent="-214630" algn="l" defTabSz="8572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9130" indent="-214630" algn="l" defTabSz="857250" rtl="0" eaLnBrk="1" latinLnBrk="0" hangingPunct="1">
        <a:spcBef>
          <a:spcPct val="20000"/>
        </a:spcBef>
        <a:buFont typeface="Arial" panose="020B0604020202020204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755" indent="-214630" algn="l" defTabSz="8572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380" indent="-214630" algn="l" defTabSz="8572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5005" indent="-214630" algn="l" defTabSz="8572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630" indent="-214630" algn="l" defTabSz="8572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1.wav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76.png"/><Relationship Id="rId7" Type="http://schemas.openxmlformats.org/officeDocument/2006/relationships/image" Target="../media/image8.svg"/><Relationship Id="rId6" Type="http://schemas.openxmlformats.org/officeDocument/2006/relationships/image" Target="../media/image75.png"/><Relationship Id="rId5" Type="http://schemas.openxmlformats.org/officeDocument/2006/relationships/image" Target="../media/image6.svg"/><Relationship Id="rId4" Type="http://schemas.openxmlformats.org/officeDocument/2006/relationships/image" Target="../media/image74.png"/><Relationship Id="rId3" Type="http://schemas.openxmlformats.org/officeDocument/2006/relationships/image" Target="../media/image4.svg"/><Relationship Id="rId2" Type="http://schemas.openxmlformats.org/officeDocument/2006/relationships/image" Target="../media/image73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14.svg"/><Relationship Id="rId12" Type="http://schemas.openxmlformats.org/officeDocument/2006/relationships/image" Target="../media/image78.png"/><Relationship Id="rId11" Type="http://schemas.openxmlformats.org/officeDocument/2006/relationships/image" Target="../media/image12.svg"/><Relationship Id="rId10" Type="http://schemas.openxmlformats.org/officeDocument/2006/relationships/image" Target="../media/image77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microsoft.com/office/2007/relationships/hdphoto" Target="../media/image84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76.png"/><Relationship Id="rId7" Type="http://schemas.openxmlformats.org/officeDocument/2006/relationships/image" Target="../media/image8.svg"/><Relationship Id="rId6" Type="http://schemas.openxmlformats.org/officeDocument/2006/relationships/image" Target="../media/image75.png"/><Relationship Id="rId5" Type="http://schemas.openxmlformats.org/officeDocument/2006/relationships/image" Target="../media/image6.svg"/><Relationship Id="rId4" Type="http://schemas.openxmlformats.org/officeDocument/2006/relationships/image" Target="../media/image74.png"/><Relationship Id="rId3" Type="http://schemas.openxmlformats.org/officeDocument/2006/relationships/image" Target="../media/image4.svg"/><Relationship Id="rId2" Type="http://schemas.openxmlformats.org/officeDocument/2006/relationships/image" Target="../media/image73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14.svg"/><Relationship Id="rId12" Type="http://schemas.openxmlformats.org/officeDocument/2006/relationships/image" Target="../media/image78.png"/><Relationship Id="rId11" Type="http://schemas.openxmlformats.org/officeDocument/2006/relationships/image" Target="../media/image12.svg"/><Relationship Id="rId10" Type="http://schemas.openxmlformats.org/officeDocument/2006/relationships/image" Target="../media/image77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76.png"/><Relationship Id="rId7" Type="http://schemas.openxmlformats.org/officeDocument/2006/relationships/image" Target="../media/image8.svg"/><Relationship Id="rId6" Type="http://schemas.openxmlformats.org/officeDocument/2006/relationships/image" Target="../media/image75.png"/><Relationship Id="rId5" Type="http://schemas.openxmlformats.org/officeDocument/2006/relationships/image" Target="../media/image6.svg"/><Relationship Id="rId4" Type="http://schemas.openxmlformats.org/officeDocument/2006/relationships/image" Target="../media/image74.png"/><Relationship Id="rId3" Type="http://schemas.openxmlformats.org/officeDocument/2006/relationships/image" Target="../media/image4.svg"/><Relationship Id="rId2" Type="http://schemas.openxmlformats.org/officeDocument/2006/relationships/image" Target="../media/image73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14.svg"/><Relationship Id="rId12" Type="http://schemas.openxmlformats.org/officeDocument/2006/relationships/image" Target="../media/image78.png"/><Relationship Id="rId11" Type="http://schemas.openxmlformats.org/officeDocument/2006/relationships/image" Target="../media/image12.svg"/><Relationship Id="rId10" Type="http://schemas.openxmlformats.org/officeDocument/2006/relationships/image" Target="../media/image77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14.svg"/><Relationship Id="rId12" Type="http://schemas.openxmlformats.org/officeDocument/2006/relationships/image" Target="../media/image13.pn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15.GIF"/><Relationship Id="rId13" Type="http://schemas.openxmlformats.org/officeDocument/2006/relationships/image" Target="../media/image14.svg"/><Relationship Id="rId12" Type="http://schemas.openxmlformats.org/officeDocument/2006/relationships/image" Target="../media/image13.pn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svg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8" Type="http://schemas.openxmlformats.org/officeDocument/2006/relationships/slideLayout" Target="../slideLayouts/slideLayout29.xml"/><Relationship Id="rId17" Type="http://schemas.openxmlformats.org/officeDocument/2006/relationships/image" Target="../media/image32.png"/><Relationship Id="rId16" Type="http://schemas.openxmlformats.org/officeDocument/2006/relationships/image" Target="../media/image31.svg"/><Relationship Id="rId15" Type="http://schemas.openxmlformats.org/officeDocument/2006/relationships/image" Target="../media/image30.png"/><Relationship Id="rId14" Type="http://schemas.openxmlformats.org/officeDocument/2006/relationships/image" Target="../media/image29.svg"/><Relationship Id="rId13" Type="http://schemas.openxmlformats.org/officeDocument/2006/relationships/image" Target="../media/image28.png"/><Relationship Id="rId12" Type="http://schemas.openxmlformats.org/officeDocument/2006/relationships/image" Target="../media/image27.svg"/><Relationship Id="rId11" Type="http://schemas.openxmlformats.org/officeDocument/2006/relationships/image" Target="../media/image26.png"/><Relationship Id="rId10" Type="http://schemas.openxmlformats.org/officeDocument/2006/relationships/image" Target="../media/image25.sv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svg"/><Relationship Id="rId7" Type="http://schemas.openxmlformats.org/officeDocument/2006/relationships/image" Target="../media/image37.png"/><Relationship Id="rId6" Type="http://schemas.openxmlformats.org/officeDocument/2006/relationships/image" Target="../media/image36.jpe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44.svg"/><Relationship Id="rId13" Type="http://schemas.openxmlformats.org/officeDocument/2006/relationships/image" Target="../media/image43.png"/><Relationship Id="rId12" Type="http://schemas.openxmlformats.org/officeDocument/2006/relationships/image" Target="../media/image42.svg"/><Relationship Id="rId11" Type="http://schemas.openxmlformats.org/officeDocument/2006/relationships/image" Target="../media/image41.png"/><Relationship Id="rId10" Type="http://schemas.openxmlformats.org/officeDocument/2006/relationships/image" Target="../media/image40.sv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svg"/><Relationship Id="rId7" Type="http://schemas.openxmlformats.org/officeDocument/2006/relationships/image" Target="../media/image51.png"/><Relationship Id="rId6" Type="http://schemas.openxmlformats.org/officeDocument/2006/relationships/image" Target="../media/image50.jpe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58.svg"/><Relationship Id="rId13" Type="http://schemas.openxmlformats.org/officeDocument/2006/relationships/image" Target="../media/image57.png"/><Relationship Id="rId12" Type="http://schemas.openxmlformats.org/officeDocument/2006/relationships/image" Target="../media/image56.svg"/><Relationship Id="rId11" Type="http://schemas.openxmlformats.org/officeDocument/2006/relationships/image" Target="../media/image55.png"/><Relationship Id="rId10" Type="http://schemas.openxmlformats.org/officeDocument/2006/relationships/image" Target="../media/image54.svg"/><Relationship Id="rId1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svg"/><Relationship Id="rId8" Type="http://schemas.openxmlformats.org/officeDocument/2006/relationships/image" Target="../media/image66.png"/><Relationship Id="rId7" Type="http://schemas.openxmlformats.org/officeDocument/2006/relationships/image" Target="../media/image65.svg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4" Type="http://schemas.openxmlformats.org/officeDocument/2006/relationships/slideLayout" Target="../slideLayouts/slideLayout29.xml"/><Relationship Id="rId13" Type="http://schemas.openxmlformats.org/officeDocument/2006/relationships/image" Target="../media/image29.svg"/><Relationship Id="rId12" Type="http://schemas.openxmlformats.org/officeDocument/2006/relationships/image" Target="../media/image28.png"/><Relationship Id="rId11" Type="http://schemas.openxmlformats.org/officeDocument/2006/relationships/image" Target="../media/image69.svg"/><Relationship Id="rId10" Type="http://schemas.openxmlformats.org/officeDocument/2006/relationships/image" Target="../media/image68.png"/><Relationship Id="rId1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14.svg"/><Relationship Id="rId12" Type="http://schemas.openxmlformats.org/officeDocument/2006/relationships/image" Target="../media/image13.pn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14.svg"/><Relationship Id="rId12" Type="http://schemas.openxmlformats.org/officeDocument/2006/relationships/image" Target="../media/image13.pn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4206" y="0"/>
            <a:ext cx="56109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0493" y="2049182"/>
            <a:ext cx="3198617" cy="2740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8" y="1800106"/>
            <a:ext cx="3886372" cy="3082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05" y="2075381"/>
            <a:ext cx="2669639" cy="2943448"/>
          </a:xfrm>
          <a:prstGeom prst="rect">
            <a:avLst/>
          </a:prstGeom>
        </p:spPr>
      </p:pic>
      <p:sp>
        <p:nvSpPr>
          <p:cNvPr id="7" name="Flowchart: Summing Junction 6"/>
          <p:cNvSpPr/>
          <p:nvPr/>
        </p:nvSpPr>
        <p:spPr>
          <a:xfrm>
            <a:off x="7911508" y="1845310"/>
            <a:ext cx="3058160" cy="2944038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0016" y="914361"/>
            <a:ext cx="9144190" cy="498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02</a:t>
            </a:r>
            <a:endParaRPr kumimoji="0" lang="en-US" sz="8800" b="1" i="0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u="sng" dirty="0">
                <a:solidFill>
                  <a:srgbClr val="FF3131"/>
                </a:solidFill>
                <a:latin typeface="Comic Sans Bold"/>
              </a:rPr>
              <a:t>Activity 3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4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Listen and chant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9" name="Google Shape;173;p2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75;p2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4;p2"/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" name="Google Shape;176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804106" y="298916"/>
            <a:ext cx="2583788" cy="13151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7;p2"/>
          <p:cNvSpPr txBox="1"/>
          <p:nvPr/>
        </p:nvSpPr>
        <p:spPr>
          <a:xfrm>
            <a:off x="0" y="1145200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oogle Shape;178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10728" y="1059557"/>
            <a:ext cx="1156357" cy="60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563">
                        <a14:foregroundMark x1="76927" y1="58519" x2="76927" y2="58519"/>
                        <a14:foregroundMark x1="77500" y1="54259" x2="77500" y2="54259"/>
                        <a14:foregroundMark x1="80260" y1="54259" x2="80260" y2="54259"/>
                        <a14:foregroundMark x1="78021" y1="57593" x2="78021" y2="57593"/>
                        <a14:foregroundMark x1="84271" y1="55833" x2="84271" y2="55833"/>
                        <a14:foregroundMark x1="83750" y1="24444" x2="83750" y2="24444"/>
                        <a14:foregroundMark x1="70000" y1="22407" x2="70000" y2="22407"/>
                        <a14:foregroundMark x1="90260" y1="43981" x2="90260" y2="43981"/>
                        <a14:foregroundMark x1="91563" y1="50093" x2="91563" y2="50093"/>
                        <a14:foregroundMark x1="70677" y1="24722" x2="70677" y2="24722"/>
                        <a14:foregroundMark x1="68229" y1="25185" x2="68229" y2="25185"/>
                        <a14:foregroundMark x1="70417" y1="28333" x2="70417" y2="28333"/>
                        <a14:foregroundMark x1="64479" y1="41481" x2="64479" y2="41481"/>
                        <a14:foregroundMark x1="75521" y1="40926" x2="75521" y2="40926"/>
                        <a14:foregroundMark x1="85313" y1="37593" x2="85313" y2="37593"/>
                        <a14:foregroundMark x1="85833" y1="41759" x2="85833" y2="41759"/>
                        <a14:foregroundMark x1="73854" y1="40278" x2="73854" y2="40278"/>
                        <a14:foregroundMark x1="76250" y1="38796" x2="76250" y2="38796"/>
                        <a14:foregroundMark x1="76250" y1="38796" x2="76250" y2="38796"/>
                        <a14:foregroundMark x1="73594" y1="38981" x2="73594" y2="38981"/>
                        <a14:foregroundMark x1="73594" y1="38981" x2="73594" y2="38981"/>
                        <a14:foregroundMark x1="75260" y1="38056" x2="75260" y2="38056"/>
                        <a14:foregroundMark x1="76406" y1="38796" x2="76406" y2="38796"/>
                        <a14:foregroundMark x1="76927" y1="41204" x2="76927" y2="41204"/>
                        <a14:foregroundMark x1="73646" y1="38241" x2="73646" y2="38241"/>
                        <a14:foregroundMark x1="73646" y1="38241" x2="73646" y2="38241"/>
                        <a14:foregroundMark x1="74167" y1="37593" x2="76354" y2="37037"/>
                        <a14:foregroundMark x1="57813" y1="41204" x2="57813" y2="41204"/>
                        <a14:foregroundMark x1="57813" y1="41204" x2="57813" y2="41204"/>
                        <a14:foregroundMark x1="55937" y1="40926" x2="58490" y2="40926"/>
                        <a14:foregroundMark x1="60104" y1="40926" x2="60104" y2="40926"/>
                        <a14:foregroundMark x1="60104" y1="40926" x2="60104" y2="40926"/>
                        <a14:foregroundMark x1="52188" y1="42037" x2="52188" y2="42037"/>
                        <a14:foregroundMark x1="41510" y1="41481" x2="42760" y2="41481"/>
                        <a14:foregroundMark x1="45521" y1="41204" x2="46510" y2="41019"/>
                        <a14:foregroundMark x1="38854" y1="38981" x2="38854" y2="38981"/>
                        <a14:foregroundMark x1="57188" y1="41296" x2="57188" y2="41296"/>
                        <a14:foregroundMark x1="56094" y1="40741" x2="58490" y2="40741"/>
                        <a14:foregroundMark x1="58490" y1="40741" x2="58490" y2="40741"/>
                        <a14:foregroundMark x1="67813" y1="86852" x2="67813" y2="86852"/>
                        <a14:foregroundMark x1="77760" y1="55556" x2="77760" y2="55556"/>
                        <a14:foregroundMark x1="77760" y1="55556" x2="77760" y2="55556"/>
                        <a14:foregroundMark x1="82188" y1="52593" x2="82188" y2="52593"/>
                        <a14:foregroundMark x1="83750" y1="56111" x2="83750" y2="56111"/>
                      </a14:backgroundRemoval>
                    </a14:imgEffect>
                  </a14:imgLayer>
                </a14:imgProps>
              </a:ext>
            </a:extLst>
          </a:blip>
          <a:srcRect l="8083" t="19430" r="4916" b="13162"/>
          <a:stretch>
            <a:fillRect/>
          </a:stretch>
        </p:blipFill>
        <p:spPr>
          <a:xfrm>
            <a:off x="629920" y="1614023"/>
            <a:ext cx="10607040" cy="46228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4549" y="914361"/>
            <a:ext cx="9144190" cy="498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03</a:t>
            </a:r>
            <a:endParaRPr kumimoji="0" lang="en-US" sz="8800" b="1" i="0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u="sng" dirty="0">
                <a:solidFill>
                  <a:srgbClr val="FF3131"/>
                </a:solidFill>
                <a:latin typeface="Comic Sans Bold"/>
              </a:rPr>
              <a:t>Activity 4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4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Listen and circle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l="54302" t="39037" r="28736" b="32900"/>
          <a:stretch>
            <a:fillRect/>
          </a:stretch>
        </p:blipFill>
        <p:spPr>
          <a:xfrm>
            <a:off x="6271098" y="2856801"/>
            <a:ext cx="2823418" cy="239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" name="Group 1"/>
          <p:cNvGrpSpPr/>
          <p:nvPr/>
        </p:nvGrpSpPr>
        <p:grpSpPr>
          <a:xfrm>
            <a:off x="2970709" y="0"/>
            <a:ext cx="6452424" cy="808522"/>
            <a:chOff x="601461" y="375280"/>
            <a:chExt cx="6859544" cy="698966"/>
          </a:xfrm>
        </p:grpSpPr>
        <p:pic>
          <p:nvPicPr>
            <p:cNvPr id="3" name="Google Shape;173;p2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/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Google Shape;176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160241" y="422697"/>
            <a:ext cx="2353439" cy="118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13356" t="38608" r="73032" b="31001"/>
          <a:stretch>
            <a:fillRect/>
          </a:stretch>
        </p:blipFill>
        <p:spPr>
          <a:xfrm>
            <a:off x="123911" y="2856801"/>
            <a:ext cx="2716426" cy="2436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70911" t="37336" r="11432" b="34581"/>
          <a:stretch>
            <a:fillRect/>
          </a:stretch>
        </p:blipFill>
        <p:spPr>
          <a:xfrm>
            <a:off x="9298163" y="2856800"/>
            <a:ext cx="2769926" cy="239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4325233" y="1605740"/>
            <a:ext cx="351536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 have a ….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28853" t="40528" r="53420" b="35576"/>
          <a:stretch>
            <a:fillRect/>
          </a:stretch>
        </p:blipFill>
        <p:spPr>
          <a:xfrm>
            <a:off x="3080620" y="2858417"/>
            <a:ext cx="2950195" cy="2416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24152" y="429879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604205" y="32776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2522" y="924599"/>
            <a:ext cx="9144190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04</a:t>
            </a:r>
            <a:endParaRPr kumimoji="0" lang="en-US" sz="8000" b="1" i="0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u="sng" dirty="0">
                <a:solidFill>
                  <a:srgbClr val="FF3131"/>
                </a:solidFill>
                <a:latin typeface="Comic Sans Bold"/>
              </a:rPr>
              <a:t>Activity 5</a:t>
            </a:r>
            <a:endParaRPr kumimoji="0" lang="en-US" sz="80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4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Look and write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9812" y="612597"/>
            <a:ext cx="9692614" cy="5408429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96000" y="220427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482408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293644" y="4635084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1374617" y="1513837"/>
            <a:ext cx="9442765" cy="2325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sng" strike="noStrike" kern="1200" cap="none" spc="21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Unit 2</a:t>
            </a:r>
            <a:r>
              <a:rPr kumimoji="0" lang="en-US" sz="6000" b="0" i="0" u="none" strike="noStrike" kern="1200" cap="none" spc="21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:In the backyard</a:t>
            </a:r>
            <a:endParaRPr kumimoji="0" lang="en-US" sz="6000" b="0" i="0" u="none" strike="noStrike" kern="1200" cap="none" spc="21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60960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spc="211" dirty="0">
                <a:solidFill>
                  <a:srgbClr val="0070C0"/>
                </a:solidFill>
                <a:latin typeface="Comic Sans MS" panose="030F0702030302020204" pitchFamily="66" charset="0"/>
              </a:rPr>
              <a:t>Lesson 2 – Period 2</a:t>
            </a:r>
            <a:endParaRPr kumimoji="0" lang="en-US" sz="6000" b="0" i="0" u="none" strike="noStrike" kern="1200" cap="none" spc="21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9812" y="612597"/>
            <a:ext cx="9692614" cy="5408429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96000" y="220427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482408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293644" y="4635084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You Are Welcome Animated 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66" y="1000700"/>
            <a:ext cx="8071496" cy="36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12665" dirty="0">
                <a:solidFill>
                  <a:srgbClr val="272626"/>
                </a:solidFill>
                <a:latin typeface="Congenial Black" panose="02000503040000020004" pitchFamily="2" charset="0"/>
              </a:rPr>
              <a:t>Class Rules</a:t>
            </a:r>
            <a:endParaRPr lang="en-US" sz="12665" dirty="0">
              <a:solidFill>
                <a:srgbClr val="272626"/>
              </a:solidFill>
              <a:latin typeface="Congenial Black" panose="0200050304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41555" r="-4986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1</a:t>
            </a:r>
            <a:endParaRPr lang="en-US" sz="4400" u="sng" dirty="0">
              <a:solidFill>
                <a:srgbClr val="272626"/>
              </a:solidFill>
              <a:latin typeface="Congenial Black" panose="02000503040000020004" pitchFamily="2" charset="0"/>
            </a:endParaRPr>
          </a:p>
          <a:p>
            <a:pPr algn="ctr" defTabSz="609600"/>
            <a:r>
              <a:rPr lang="en-US" sz="6400" dirty="0">
                <a:solidFill>
                  <a:srgbClr val="272626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Listen to </a:t>
            </a:r>
            <a:endParaRPr lang="en-US" sz="4800" dirty="0">
              <a:solidFill>
                <a:srgbClr val="C00000"/>
              </a:solidFill>
              <a:latin typeface="Abadi" panose="020B0604020104020204" pitchFamily="34" charset="0"/>
            </a:endParaRPr>
          </a:p>
          <a:p>
            <a:pPr algn="ctr" defTabSz="60960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friend </a:t>
            </a:r>
            <a:endParaRPr lang="en-US" sz="4800" dirty="0">
              <a:solidFill>
                <a:srgbClr val="C00000"/>
              </a:solidFill>
              <a:latin typeface="Abadi" panose="020B0604020104020204" pitchFamily="34" charset="0"/>
            </a:endParaRPr>
          </a:p>
          <a:p>
            <a:pPr algn="ctr" defTabSz="60960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talking in front.</a:t>
            </a:r>
            <a:endParaRPr lang="en-US" sz="48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4400" u="sng" dirty="0">
                <a:solidFill>
                  <a:prstClr val="black"/>
                </a:solidFill>
                <a:latin typeface="Congenial Black" panose="02000503040000020004" pitchFamily="2" charset="0"/>
              </a:rPr>
              <a:t>Rule 2</a:t>
            </a:r>
            <a:endParaRPr lang="en-US" sz="4400" u="sng" dirty="0">
              <a:solidFill>
                <a:prstClr val="black"/>
              </a:solidFill>
              <a:latin typeface="Congenial Black" panose="02000503040000020004" pitchFamily="2" charset="0"/>
            </a:endParaRPr>
          </a:p>
          <a:p>
            <a:pPr algn="ctr" defTabSz="60960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Raise your hand </a:t>
            </a:r>
            <a:endParaRPr lang="en-US" sz="4800" dirty="0">
              <a:solidFill>
                <a:srgbClr val="C00000"/>
              </a:solidFill>
              <a:latin typeface="Abadi" panose="020B0604020104020204" pitchFamily="34" charset="0"/>
            </a:endParaRPr>
          </a:p>
          <a:p>
            <a:pPr algn="ctr" defTabSz="60960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if you have a question.</a:t>
            </a:r>
            <a:endParaRPr lang="en-US" sz="48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7808" b="-10647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/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3 </a:t>
            </a:r>
            <a:endParaRPr lang="en-US" sz="4400" u="sng" dirty="0">
              <a:solidFill>
                <a:srgbClr val="272626"/>
              </a:solidFill>
              <a:latin typeface="Congenial Black" panose="02000503040000020004" pitchFamily="2" charset="0"/>
            </a:endParaRPr>
          </a:p>
          <a:p>
            <a:pPr algn="ctr" defTabSz="609600"/>
            <a:r>
              <a:rPr lang="en-US" sz="6000" dirty="0">
                <a:solidFill>
                  <a:srgbClr val="C00000"/>
                </a:solidFill>
                <a:latin typeface="Abadi" panose="020B0604020104020204" pitchFamily="34" charset="0"/>
              </a:rPr>
              <a:t>Wait for </a:t>
            </a:r>
            <a:endParaRPr lang="en-US" sz="6000" dirty="0">
              <a:solidFill>
                <a:srgbClr val="C00000"/>
              </a:solidFill>
              <a:latin typeface="Abadi" panose="020B0604020104020204" pitchFamily="34" charset="0"/>
            </a:endParaRPr>
          </a:p>
          <a:p>
            <a:pPr algn="ctr" defTabSz="609600"/>
            <a:r>
              <a:rPr lang="en-US" sz="6000" dirty="0">
                <a:solidFill>
                  <a:srgbClr val="C00000"/>
                </a:solidFill>
                <a:latin typeface="Abadi" panose="020B0604020104020204" pitchFamily="34" charset="0"/>
              </a:rPr>
              <a:t>your turn.</a:t>
            </a:r>
            <a:endParaRPr lang="en-US" sz="6000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26534" b="-23528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5701" y="978938"/>
            <a:ext cx="7501288" cy="490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25" marR="0" lvl="1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TABLE OF CONTENT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3131"/>
                </a:solidFill>
                <a:latin typeface="Comic Sans Bold"/>
              </a:rPr>
              <a:t>   1. Warm-up &amp; review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2. Activity 3: Listen and chant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3. Activity 4: Listen and circle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4. Activity 5:Look and write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600" b="1" dirty="0">
                <a:solidFill>
                  <a:srgbClr val="FF3131"/>
                </a:solidFill>
                <a:latin typeface="Comic Sans Bold"/>
              </a:rPr>
              <a:t>   5. Fun corner &amp; wrap-up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8547" y="984906"/>
            <a:ext cx="11120748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01</a:t>
            </a:r>
            <a:endParaRPr kumimoji="0" lang="en-US" sz="8000" b="1" i="0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   Warm-up and review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</Words>
  <Application>WPS Presentation</Application>
  <PresentationFormat>Widescreen</PresentationFormat>
  <Paragraphs>54</Paragraphs>
  <Slides>15</Slides>
  <Notes>0</Notes>
  <HiddenSlides>0</HiddenSlides>
  <MMClips>13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Comic Sans MS</vt:lpstr>
      <vt:lpstr>Congenial Black</vt:lpstr>
      <vt:lpstr>Yu Gothic UI</vt:lpstr>
      <vt:lpstr>Abadi</vt:lpstr>
      <vt:lpstr>Comic Sans Bold</vt:lpstr>
      <vt:lpstr>Segoe Print</vt:lpstr>
      <vt:lpstr>Microsoft YaHei</vt:lpstr>
      <vt:lpstr>Arial Unicode MS</vt:lpstr>
      <vt:lpstr>Calibri Light</vt:lpstr>
      <vt:lpstr>Arial</vt:lpstr>
      <vt:lpstr>Comic Sans MS</vt:lpstr>
      <vt:lpstr>Times New Roman</vt:lpstr>
      <vt:lpstr>Aharoni</vt:lpstr>
      <vt:lpstr>Gill Sans MT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Phương Linh Trần</cp:lastModifiedBy>
  <cp:revision>9</cp:revision>
  <dcterms:created xsi:type="dcterms:W3CDTF">2023-12-07T08:58:00Z</dcterms:created>
  <dcterms:modified xsi:type="dcterms:W3CDTF">2026-01-04T03:17:00Z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9CD6C5F1C1424ADB910C48630F140DA0_12</vt:lpwstr>
  </property>
  <property fmtid="{D5CDD505-2E9C-101B-9397-08002B2CF9AE}" pid="3" name="KSOProductBuildVer">
    <vt:lpwstr>1033-12.2.0.22222</vt:lpwstr>
  </property>
</Properties>
</file>