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notesMasterIdLst>
    <p:notesMasterId r:id="rId16"/>
  </p:notesMasterIdLst>
  <p:sldIdLst>
    <p:sldId id="521" r:id="rId3"/>
    <p:sldId id="515" r:id="rId4"/>
    <p:sldId id="269" r:id="rId5"/>
    <p:sldId id="272" r:id="rId6"/>
    <p:sldId id="500" r:id="rId7"/>
    <p:sldId id="477" r:id="rId8"/>
    <p:sldId id="504" r:id="rId9"/>
    <p:sldId id="507" r:id="rId10"/>
    <p:sldId id="524" r:id="rId11"/>
    <p:sldId id="509" r:id="rId12"/>
    <p:sldId id="535" r:id="rId13"/>
    <p:sldId id="297" r:id="rId14"/>
    <p:sldId id="519" r:id="rId15"/>
  </p:sldIdLst>
  <p:sldSz cx="18288000" cy="10287000"/>
  <p:notesSz cx="6858000" cy="9144000"/>
  <p:embeddedFontLst>
    <p:embeddedFont>
      <p:font typeface="#9Slide07 SVNAppleberry" panose="02040603050506020204" charset="0"/>
      <p:regular r:id="rId17"/>
    </p:embeddedFont>
    <p:embeddedFont>
      <p:font typeface="Amatic SC" panose="00000500000000000000" pitchFamily="2" charset="-79"/>
      <p:regular r:id="rId18"/>
      <p:bold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urse Casual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D863B-CEAA-6C89-2B09-2292E8B6A2B7}" name="Hong Nhung" initials="HN" userId="Hong Nhu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3"/>
    <a:srgbClr val="FFE5C1"/>
    <a:srgbClr val="347130"/>
    <a:srgbClr val="97E493"/>
    <a:srgbClr val="DE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015-FF5B-4AD0-B863-31675F29CEE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C988-68E8-432F-BE66-6237413C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 numbers SS in each team</a:t>
            </a:r>
          </a:p>
          <a:p>
            <a:r>
              <a:rPr lang="en-US"/>
              <a:t>- T call out a number, ss with that number stand up and say the answee</a:t>
            </a:r>
          </a:p>
          <a:p>
            <a:r>
              <a:rPr lang="en-US"/>
              <a:t>- SS who have the fastest and correct answer will get 2 points, the slower correct answer will get 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6C988-68E8-432F-BE66-6237413C4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 numbers SS in each team</a:t>
            </a:r>
          </a:p>
          <a:p>
            <a:r>
              <a:rPr lang="en-US"/>
              <a:t>- T call out a number, ss with that number stand up and say the answee</a:t>
            </a:r>
          </a:p>
          <a:p>
            <a:r>
              <a:rPr lang="en-US"/>
              <a:t>- SS who have the fastest and correct answer will get 2 points, the slower correct answer will get 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6C988-68E8-432F-BE66-6237413C4A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7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 numbers SS in each team</a:t>
            </a:r>
          </a:p>
          <a:p>
            <a:r>
              <a:rPr lang="en-US"/>
              <a:t>- T call out a number, ss with that number stand up and say the answee</a:t>
            </a:r>
          </a:p>
          <a:p>
            <a:r>
              <a:rPr lang="en-US"/>
              <a:t>- SS who have the fastest and correct answer will get 2 points, the slower correct answer will get 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6C988-68E8-432F-BE66-6237413C4A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2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 numbers SS in each team</a:t>
            </a:r>
          </a:p>
          <a:p>
            <a:r>
              <a:rPr lang="en-US"/>
              <a:t>- T call out a number, ss with that number stand up and say the answee</a:t>
            </a:r>
          </a:p>
          <a:p>
            <a:r>
              <a:rPr lang="en-US"/>
              <a:t>- SS who have the fastest and correct answer will get 2 points, the slower correct answer will get 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6C988-68E8-432F-BE66-6237413C4A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T numbers SS in each team</a:t>
            </a:r>
          </a:p>
          <a:p>
            <a:r>
              <a:rPr lang="en-US"/>
              <a:t>- T call out a number, ss with that number stand up and say the answee</a:t>
            </a:r>
          </a:p>
          <a:p>
            <a:r>
              <a:rPr lang="en-US"/>
              <a:t>- SS who have the fastest and correct answer will get 2 points, the slower correct answer will get 1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6C988-68E8-432F-BE66-6237413C4A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38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674DB-33C6-466A-9357-F7C66F65A4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4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2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2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F815B3B-4342-4D05-81D8-C063358FC57C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D8958A7-6452-4A0E-9D72-36187EB72EF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E9CE-3115-408B-A09A-0CBECDDA196C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19D1-58CE-4D95-8788-B67A91CB8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76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993" y="2889718"/>
            <a:ext cx="14361007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Let's talk.</a:t>
            </a:r>
          </a:p>
        </p:txBody>
      </p:sp>
    </p:spTree>
    <p:extLst>
      <p:ext uri="{BB962C8B-B14F-4D97-AF65-F5344CB8AC3E}">
        <p14:creationId xmlns:p14="http://schemas.microsoft.com/office/powerpoint/2010/main" val="21547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7" y="-185583"/>
            <a:ext cx="6770164" cy="3567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993" y="2247888"/>
            <a:ext cx="14361007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38786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lls"/>
          <p:cNvPicPr>
            <a:picLocks noChangeAspect="1"/>
          </p:cNvPicPr>
          <p:nvPr/>
        </p:nvPicPr>
        <p:blipFill rotWithShape="1">
          <a:blip r:embed="rId4"/>
          <a:srcRect l="1940" r="1940" b="70674"/>
          <a:stretch/>
        </p:blipFill>
        <p:spPr>
          <a:xfrm>
            <a:off x="-32655" y="5631363"/>
            <a:ext cx="18353313" cy="4655637"/>
          </a:xfrm>
          <a:prstGeom prst="rect">
            <a:avLst/>
          </a:prstGeom>
        </p:spPr>
      </p:pic>
      <p:sp>
        <p:nvSpPr>
          <p:cNvPr id="3" name="Textbox"/>
          <p:cNvSpPr txBox="1"/>
          <p:nvPr/>
        </p:nvSpPr>
        <p:spPr>
          <a:xfrm>
            <a:off x="1111721" y="1143671"/>
            <a:ext cx="113014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lnSpc>
                <a:spcPct val="80000"/>
              </a:lnSpc>
            </a:pPr>
            <a:r>
              <a:rPr lang="en-US" sz="10000" b="1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FEC306"/>
                </a:solidFill>
                <a:effectLst>
                  <a:outerShdw blurRad="12700" dist="38100" dir="2700000" algn="tl" rotWithShape="0">
                    <a:srgbClr val="FEC306">
                      <a:lumMod val="60000"/>
                      <a:lumOff val="40000"/>
                    </a:srgbClr>
                  </a:outerShdw>
                </a:effectLst>
                <a:latin typeface="Curse Casual" panose="020B0606020101010101" pitchFamily="34" charset="0"/>
              </a:rPr>
              <a:t>…but, don’t have</a:t>
            </a:r>
          </a:p>
          <a:p>
            <a:pPr algn="ctr" defTabSz="1371600">
              <a:lnSpc>
                <a:spcPct val="80000"/>
              </a:lnSpc>
            </a:pPr>
            <a:r>
              <a:rPr lang="en-US" sz="10000" b="1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DF5327"/>
                </a:solidFill>
                <a:effectLst>
                  <a:outerShdw blurRad="12700" dist="38100" dir="2700000" algn="tl" rotWithShape="0">
                    <a:srgbClr val="DF5327">
                      <a:lumMod val="60000"/>
                      <a:lumOff val="40000"/>
                    </a:srgbClr>
                  </a:outerShdw>
                </a:effectLst>
                <a:latin typeface="Curse Casual" panose="020B0606020101010101" pitchFamily="34" charset="0"/>
              </a:rPr>
              <a:t>bad luck </a:t>
            </a:r>
            <a:r>
              <a:rPr lang="en-US" sz="10000" b="1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FEC306"/>
                </a:solidFill>
                <a:effectLst>
                  <a:outerShdw blurRad="12700" dist="38100" dir="2700000" algn="tl" rotWithShape="0">
                    <a:srgbClr val="FEC306">
                      <a:lumMod val="60000"/>
                      <a:lumOff val="40000"/>
                    </a:srgbClr>
                  </a:outerShdw>
                </a:effectLst>
                <a:latin typeface="Curse Casual" panose="020B0606020101010101" pitchFamily="34" charset="0"/>
              </a:rPr>
              <a:t>like Billy.</a:t>
            </a:r>
          </a:p>
        </p:txBody>
      </p:sp>
      <p:pic>
        <p:nvPicPr>
          <p:cNvPr id="6" name="Happy Bill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624" y="665879"/>
            <a:ext cx="3966407" cy="9142259"/>
          </a:xfrm>
          <a:prstGeom prst="rect">
            <a:avLst/>
          </a:prstGeom>
        </p:spPr>
      </p:pic>
      <p:pic>
        <p:nvPicPr>
          <p:cNvPr id="5" name="Worried Bill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23" y="665878"/>
            <a:ext cx="2961711" cy="91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8877300"/>
            <a:ext cx="124544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8679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76942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0" y="0"/>
                </a:moveTo>
                <a:lnTo>
                  <a:pt x="2779461" y="0"/>
                </a:lnTo>
                <a:lnTo>
                  <a:pt x="2779461" y="1427948"/>
                </a:lnTo>
                <a:lnTo>
                  <a:pt x="0" y="142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6672" y="764918"/>
            <a:ext cx="2377374" cy="1221376"/>
          </a:xfrm>
          <a:custGeom>
            <a:avLst/>
            <a:gdLst/>
            <a:ahLst/>
            <a:cxnLst/>
            <a:rect l="l" t="t" r="r" b="b"/>
            <a:pathLst>
              <a:path w="2377374" h="1221376">
                <a:moveTo>
                  <a:pt x="0" y="0"/>
                </a:moveTo>
                <a:lnTo>
                  <a:pt x="2377374" y="0"/>
                </a:lnTo>
                <a:lnTo>
                  <a:pt x="2377374" y="1221376"/>
                </a:lnTo>
                <a:lnTo>
                  <a:pt x="0" y="12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856" y="767562"/>
            <a:ext cx="2700794" cy="270079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flipH="1">
            <a:off x="15087857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2779461" y="0"/>
                </a:moveTo>
                <a:lnTo>
                  <a:pt x="0" y="0"/>
                </a:lnTo>
                <a:lnTo>
                  <a:pt x="0" y="1427948"/>
                </a:lnTo>
                <a:lnTo>
                  <a:pt x="2779461" y="1427948"/>
                </a:lnTo>
                <a:lnTo>
                  <a:pt x="2779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548802" y="1464751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0" y="0"/>
                </a:moveTo>
                <a:lnTo>
                  <a:pt x="1877849" y="0"/>
                </a:lnTo>
                <a:lnTo>
                  <a:pt x="1877849" y="964745"/>
                </a:lnTo>
                <a:lnTo>
                  <a:pt x="0" y="9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flipH="1">
            <a:off x="12590291" y="1375606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1877849" y="0"/>
                </a:moveTo>
                <a:lnTo>
                  <a:pt x="0" y="0"/>
                </a:lnTo>
                <a:lnTo>
                  <a:pt x="0" y="964745"/>
                </a:lnTo>
                <a:lnTo>
                  <a:pt x="1877849" y="964745"/>
                </a:lnTo>
                <a:lnTo>
                  <a:pt x="18778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810" y="4088512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799" y="0"/>
                </a:lnTo>
                <a:lnTo>
                  <a:pt x="2105799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92898" y="1986726"/>
            <a:ext cx="11302204" cy="18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0947" b="1" dirty="0">
                <a:solidFill>
                  <a:srgbClr val="00425A"/>
                </a:solidFill>
                <a:latin typeface="Comic Sans MS" panose="030F0702030302020204" pitchFamily="66" charset="0"/>
              </a:rPr>
              <a:t>Our Home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3838" y="4272644"/>
            <a:ext cx="7940325" cy="71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54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Lesson 2 - Period 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C87FA-A043-4A32-BBC1-0C7886EAD00A}"/>
              </a:ext>
            </a:extLst>
          </p:cNvPr>
          <p:cNvGrpSpPr/>
          <p:nvPr/>
        </p:nvGrpSpPr>
        <p:grpSpPr>
          <a:xfrm>
            <a:off x="0" y="5143500"/>
            <a:ext cx="18288000" cy="5185549"/>
            <a:chOff x="0" y="5143500"/>
            <a:chExt cx="18288000" cy="5185549"/>
          </a:xfrm>
        </p:grpSpPr>
        <p:sp>
          <p:nvSpPr>
            <p:cNvPr id="2" name="Freeform 2"/>
            <p:cNvSpPr/>
            <p:nvPr/>
          </p:nvSpPr>
          <p:spPr>
            <a:xfrm flipH="1">
              <a:off x="79008" y="6586051"/>
              <a:ext cx="1556108" cy="2499772"/>
            </a:xfrm>
            <a:custGeom>
              <a:avLst/>
              <a:gdLst/>
              <a:ahLst/>
              <a:cxnLst/>
              <a:rect l="l" t="t" r="r" b="b"/>
              <a:pathLst>
                <a:path w="1556108" h="2499772">
                  <a:moveTo>
                    <a:pt x="1556108" y="0"/>
                  </a:moveTo>
                  <a:lnTo>
                    <a:pt x="0" y="0"/>
                  </a:lnTo>
                  <a:lnTo>
                    <a:pt x="0" y="2499772"/>
                  </a:lnTo>
                  <a:lnTo>
                    <a:pt x="1556108" y="2499772"/>
                  </a:lnTo>
                  <a:lnTo>
                    <a:pt x="155610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16362940" y="6104309"/>
              <a:ext cx="1855992" cy="2981514"/>
            </a:xfrm>
            <a:custGeom>
              <a:avLst/>
              <a:gdLst/>
              <a:ahLst/>
              <a:cxnLst/>
              <a:rect l="l" t="t" r="r" b="b"/>
              <a:pathLst>
                <a:path w="1855992" h="2981514">
                  <a:moveTo>
                    <a:pt x="0" y="0"/>
                  </a:moveTo>
                  <a:lnTo>
                    <a:pt x="1855993" y="0"/>
                  </a:lnTo>
                  <a:lnTo>
                    <a:pt x="1855993" y="2981514"/>
                  </a:lnTo>
                  <a:lnTo>
                    <a:pt x="0" y="298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378298" y="5143500"/>
              <a:ext cx="4315656" cy="3900274"/>
            </a:xfrm>
            <a:custGeom>
              <a:avLst/>
              <a:gdLst/>
              <a:ahLst/>
              <a:cxnLst/>
              <a:rect l="l" t="t" r="r" b="b"/>
              <a:pathLst>
                <a:path w="4315656" h="3900274">
                  <a:moveTo>
                    <a:pt x="0" y="0"/>
                  </a:moveTo>
                  <a:lnTo>
                    <a:pt x="4315656" y="0"/>
                  </a:lnTo>
                  <a:lnTo>
                    <a:pt x="4315656" y="3900274"/>
                  </a:lnTo>
                  <a:lnTo>
                    <a:pt x="0" y="390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7016" y="5444076"/>
              <a:ext cx="4033275" cy="3599698"/>
            </a:xfrm>
            <a:custGeom>
              <a:avLst/>
              <a:gdLst/>
              <a:ahLst/>
              <a:cxnLst/>
              <a:rect l="l" t="t" r="r" b="b"/>
              <a:pathLst>
                <a:path w="4033275" h="3599698">
                  <a:moveTo>
                    <a:pt x="0" y="0"/>
                  </a:moveTo>
                  <a:lnTo>
                    <a:pt x="4033275" y="0"/>
                  </a:lnTo>
                  <a:lnTo>
                    <a:pt x="4033275" y="3599698"/>
                  </a:lnTo>
                  <a:lnTo>
                    <a:pt x="0" y="359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94046" y="5959404"/>
              <a:ext cx="3250984" cy="3084371"/>
            </a:xfrm>
            <a:custGeom>
              <a:avLst/>
              <a:gdLst/>
              <a:ahLst/>
              <a:cxnLst/>
              <a:rect l="l" t="t" r="r" b="b"/>
              <a:pathLst>
                <a:path w="3250984" h="3084371">
                  <a:moveTo>
                    <a:pt x="0" y="0"/>
                  </a:moveTo>
                  <a:lnTo>
                    <a:pt x="3250983" y="0"/>
                  </a:lnTo>
                  <a:lnTo>
                    <a:pt x="3250983" y="3084370"/>
                  </a:lnTo>
                  <a:lnTo>
                    <a:pt x="0" y="308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83865" y="5661383"/>
              <a:ext cx="4026656" cy="3382391"/>
            </a:xfrm>
            <a:custGeom>
              <a:avLst/>
              <a:gdLst/>
              <a:ahLst/>
              <a:cxnLst/>
              <a:rect l="l" t="t" r="r" b="b"/>
              <a:pathLst>
                <a:path w="4026656" h="3382391">
                  <a:moveTo>
                    <a:pt x="0" y="0"/>
                  </a:moveTo>
                  <a:lnTo>
                    <a:pt x="4026656" y="0"/>
                  </a:lnTo>
                  <a:lnTo>
                    <a:pt x="4026656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9085823"/>
              <a:ext cx="18288000" cy="1243226"/>
              <a:chOff x="0" y="0"/>
              <a:chExt cx="3194208" cy="2171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194208" cy="217144"/>
              </a:xfrm>
              <a:custGeom>
                <a:avLst/>
                <a:gdLst/>
                <a:ahLst/>
                <a:cxnLst/>
                <a:rect l="l" t="t" r="r" b="b"/>
                <a:pathLst>
                  <a:path w="3194208" h="217144">
                    <a:moveTo>
                      <a:pt x="0" y="0"/>
                    </a:moveTo>
                    <a:lnTo>
                      <a:pt x="3194208" y="0"/>
                    </a:lnTo>
                    <a:lnTo>
                      <a:pt x="3194208" y="217144"/>
                    </a:lnTo>
                    <a:lnTo>
                      <a:pt x="0" y="217144"/>
                    </a:lnTo>
                    <a:close/>
                  </a:path>
                </a:pathLst>
              </a:custGeom>
              <a:solidFill>
                <a:srgbClr val="98CBB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3194208" cy="302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8"/>
                  </a:lnSpc>
                </a:pPr>
                <a:endParaRPr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364034-B7F6-44D7-B5B6-9CEAE97610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0" b="90448" l="277" r="93906">
                        <a14:foregroundMark x1="7479" y1="6269" x2="47645" y2="56716"/>
                        <a14:foregroundMark x1="47645" y1="56716" x2="50416" y2="65075"/>
                        <a14:foregroundMark x1="50139" y1="5672" x2="49307" y2="56716"/>
                        <a14:foregroundMark x1="63435" y1="25373" x2="49307" y2="63881"/>
                        <a14:foregroundMark x1="47091" y1="27164" x2="39889" y2="65970"/>
                        <a14:foregroundMark x1="55679" y1="53731" x2="43490" y2="78209"/>
                        <a14:foregroundMark x1="85042" y1="10746" x2="86981" y2="37612"/>
                        <a14:foregroundMark x1="86981" y1="37612" x2="81440" y2="59104"/>
                        <a14:foregroundMark x1="81440" y1="59104" x2="68698" y2="77015"/>
                        <a14:foregroundMark x1="68698" y1="77015" x2="45429" y2="83284"/>
                        <a14:foregroundMark x1="45429" y1="83284" x2="2216" y2="71642"/>
                        <a14:foregroundMark x1="42936" y1="21194" x2="57618" y2="65672"/>
                        <a14:foregroundMark x1="58172" y1="27463" x2="50416" y2="57015"/>
                        <a14:foregroundMark x1="54848" y1="27164" x2="37950" y2="69254"/>
                        <a14:foregroundMark x1="66205" y1="35224" x2="45429" y2="66567"/>
                        <a14:foregroundMark x1="60942" y1="55821" x2="51247" y2="67463"/>
                        <a14:foregroundMark x1="42105" y1="12537" x2="55125" y2="49851"/>
                        <a14:foregroundMark x1="43767" y1="28358" x2="65374" y2="32239"/>
                        <a14:foregroundMark x1="41828" y1="29254" x2="62604" y2="41493"/>
                        <a14:foregroundMark x1="84488" y1="9851" x2="89751" y2="41493"/>
                        <a14:foregroundMark x1="89751" y1="41493" x2="80609" y2="68060"/>
                        <a14:foregroundMark x1="80609" y1="68060" x2="62604" y2="83582"/>
                        <a14:foregroundMark x1="62604" y1="83582" x2="35734" y2="90448"/>
                        <a14:foregroundMark x1="35734" y1="90448" x2="15235" y2="85075"/>
                        <a14:foregroundMark x1="15235" y1="85075" x2="1385" y2="74627"/>
                        <a14:foregroundMark x1="38781" y1="23881" x2="60111" y2="43582"/>
                        <a14:foregroundMark x1="36288" y1="27164" x2="49584" y2="47463"/>
                        <a14:foregroundMark x1="42105" y1="30149" x2="69529" y2="26269"/>
                        <a14:foregroundMark x1="79501" y1="2687" x2="88089" y2="51045"/>
                        <a14:foregroundMark x1="88089" y1="51045" x2="88089" y2="51045"/>
                        <a14:foregroundMark x1="93906" y1="17910" x2="93906" y2="17910"/>
                        <a14:foregroundMark x1="86427" y1="10448" x2="79224" y2="7164"/>
                        <a14:foregroundMark x1="84488" y1="2090" x2="80332" y2="29254"/>
                        <a14:foregroundMark x1="88920" y1="22090" x2="85042" y2="46567"/>
                        <a14:foregroundMark x1="92244" y1="30149" x2="85319" y2="51940"/>
                        <a14:foregroundMark x1="88366" y1="11642" x2="91136" y2="34328"/>
                        <a14:foregroundMark x1="91136" y1="34328" x2="85596" y2="60896"/>
                        <a14:foregroundMark x1="85596" y1="60896" x2="70083" y2="80597"/>
                        <a14:foregroundMark x1="70083" y1="80597" x2="41828" y2="90448"/>
                        <a14:foregroundMark x1="4155" y1="74627" x2="554" y2="74627"/>
                        <a14:foregroundMark x1="47922" y1="18507" x2="55125" y2="35821"/>
                        <a14:foregroundMark x1="64543" y1="11642" x2="37950" y2="70746"/>
                        <a14:foregroundMark x1="43490" y1="36119" x2="52078" y2="64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18" y="-32394"/>
            <a:ext cx="3614126" cy="33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-171195" y="9590757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3414808" y="7779487"/>
            <a:ext cx="2265920" cy="185030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69360" y="7858233"/>
            <a:ext cx="2806334" cy="1698709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0975693" y="7858232"/>
            <a:ext cx="2188112" cy="1784515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229096" y="5883696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041226" y="7072482"/>
            <a:ext cx="1696399" cy="2501367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5962091" y="7858233"/>
            <a:ext cx="2080642" cy="1720623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929971" y="4153355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187389" y="3540514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5936475" y="1340196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151234" y="5238145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661517" y="188738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6988877" y="-554831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 dirty="0">
                <a:solidFill>
                  <a:srgbClr val="021C20"/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04158" y="2200298"/>
            <a:ext cx="14770432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Warm-up and review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6324600" y="6819900"/>
            <a:ext cx="9264241" cy="247112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SLAP THE BOARD</a:t>
            </a:r>
          </a:p>
        </p:txBody>
      </p:sp>
      <p:sp>
        <p:nvSpPr>
          <p:cNvPr id="32" name="Explosion 2 15">
            <a:extLst>
              <a:ext uri="{FF2B5EF4-FFF2-40B4-BE49-F238E27FC236}">
                <a16:creationId xmlns:a16="http://schemas.microsoft.com/office/drawing/2014/main" id="{F540D484-EEC8-41C4-B9EA-4B4D859CA3F4}"/>
              </a:ext>
            </a:extLst>
          </p:cNvPr>
          <p:cNvSpPr/>
          <p:nvPr/>
        </p:nvSpPr>
        <p:spPr>
          <a:xfrm>
            <a:off x="6578711" y="4592401"/>
            <a:ext cx="9264241" cy="247112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SLAP THE BOARD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Review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26582" y="2347654"/>
            <a:ext cx="1363515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Numbers 1 - 100</a:t>
            </a:r>
          </a:p>
        </p:txBody>
      </p:sp>
    </p:spTree>
    <p:extLst>
      <p:ext uri="{BB962C8B-B14F-4D97-AF65-F5344CB8AC3E}">
        <p14:creationId xmlns:p14="http://schemas.microsoft.com/office/powerpoint/2010/main" val="1070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62400" y="2700155"/>
            <a:ext cx="13986748" cy="2511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Look,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4773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AADEC26F-C36E-57C3-A565-2B5AEAFF1464}"/>
              </a:ext>
            </a:extLst>
          </p:cNvPr>
          <p:cNvSpPr/>
          <p:nvPr/>
        </p:nvSpPr>
        <p:spPr>
          <a:xfrm>
            <a:off x="304800" y="381000"/>
            <a:ext cx="17297400" cy="952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4A23AF-92F9-239F-48ED-888A49BA8D34}"/>
              </a:ext>
            </a:extLst>
          </p:cNvPr>
          <p:cNvGrpSpPr/>
          <p:nvPr/>
        </p:nvGrpSpPr>
        <p:grpSpPr>
          <a:xfrm>
            <a:off x="3429000" y="2402986"/>
            <a:ext cx="10401098" cy="1981898"/>
            <a:chOff x="1779004" y="1127577"/>
            <a:chExt cx="2215833" cy="1130511"/>
          </a:xfrm>
        </p:grpSpPr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2F43626B-4FE9-32A7-42BA-DA3B60E6897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A049D-7B10-C121-A11C-99929325BBB2}"/>
                </a:ext>
              </a:extLst>
            </p:cNvPr>
            <p:cNvSpPr txBox="1"/>
            <p:nvPr/>
          </p:nvSpPr>
          <p:spPr>
            <a:xfrm>
              <a:off x="1806386" y="1187507"/>
              <a:ext cx="2188451" cy="572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6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What's your address?</a:t>
              </a:r>
              <a:endParaRPr lang="en-US" sz="6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53C340-6DE1-0100-B555-F9ABAC38010C}"/>
              </a:ext>
            </a:extLst>
          </p:cNvPr>
          <p:cNvGrpSpPr/>
          <p:nvPr/>
        </p:nvGrpSpPr>
        <p:grpSpPr>
          <a:xfrm>
            <a:off x="3321714" y="5194652"/>
            <a:ext cx="10744200" cy="1950789"/>
            <a:chOff x="3983629" y="1411890"/>
            <a:chExt cx="2233056" cy="1097058"/>
          </a:xfrm>
        </p:grpSpPr>
        <p:sp>
          <p:nvSpPr>
            <p:cNvPr id="14" name="Speech Bubble: Rectangle with Corners Rounded 1">
              <a:extLst>
                <a:ext uri="{FF2B5EF4-FFF2-40B4-BE49-F238E27FC236}">
                  <a16:creationId xmlns:a16="http://schemas.microsoft.com/office/drawing/2014/main" id="{8184EB1B-B749-4F6C-1234-FE0CB87A3D5F}"/>
                </a:ext>
              </a:extLst>
            </p:cNvPr>
            <p:cNvSpPr/>
            <p:nvPr/>
          </p:nvSpPr>
          <p:spPr>
            <a:xfrm flipV="1">
              <a:off x="3983629" y="1411890"/>
              <a:ext cx="2233056" cy="109705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24850">
                  <a:moveTo>
                    <a:pt x="0" y="445392"/>
                  </a:moveTo>
                  <a:cubicBezTo>
                    <a:pt x="0" y="392431"/>
                    <a:pt x="59487" y="311895"/>
                    <a:pt x="112448" y="311895"/>
                  </a:cubicBezTo>
                  <a:lnTo>
                    <a:pt x="1036042" y="337210"/>
                  </a:lnTo>
                  <a:lnTo>
                    <a:pt x="933495" y="0"/>
                  </a:lnTo>
                  <a:lnTo>
                    <a:pt x="1444175" y="301743"/>
                  </a:lnTo>
                  <a:lnTo>
                    <a:pt x="3044683" y="321296"/>
                  </a:lnTo>
                  <a:cubicBezTo>
                    <a:pt x="3097644" y="321296"/>
                    <a:pt x="3124022" y="392431"/>
                    <a:pt x="3124022" y="445392"/>
                  </a:cubicBezTo>
                  <a:lnTo>
                    <a:pt x="3124022" y="445390"/>
                  </a:lnTo>
                  <a:lnTo>
                    <a:pt x="3124022" y="445390"/>
                  </a:lnTo>
                  <a:lnTo>
                    <a:pt x="3124022" y="589228"/>
                  </a:lnTo>
                  <a:lnTo>
                    <a:pt x="3124022" y="828956"/>
                  </a:lnTo>
                  <a:cubicBezTo>
                    <a:pt x="3124022" y="881917"/>
                    <a:pt x="3081089" y="924850"/>
                    <a:pt x="3028128" y="924850"/>
                  </a:cubicBezTo>
                  <a:lnTo>
                    <a:pt x="2603352" y="924850"/>
                  </a:lnTo>
                  <a:lnTo>
                    <a:pt x="1822346" y="924850"/>
                  </a:lnTo>
                  <a:lnTo>
                    <a:pt x="1822346" y="924850"/>
                  </a:lnTo>
                  <a:lnTo>
                    <a:pt x="95894" y="924850"/>
                  </a:lnTo>
                  <a:cubicBezTo>
                    <a:pt x="42933" y="924850"/>
                    <a:pt x="0" y="881917"/>
                    <a:pt x="0" y="828956"/>
                  </a:cubicBezTo>
                  <a:lnTo>
                    <a:pt x="0" y="589228"/>
                  </a:lnTo>
                  <a:lnTo>
                    <a:pt x="0" y="445390"/>
                  </a:lnTo>
                  <a:lnTo>
                    <a:pt x="0" y="445390"/>
                  </a:lnTo>
                  <a:lnTo>
                    <a:pt x="0" y="4453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56DE3F-3DF4-FC81-5A3B-90DCC1276814}"/>
                </a:ext>
              </a:extLst>
            </p:cNvPr>
            <p:cNvSpPr txBox="1"/>
            <p:nvPr/>
          </p:nvSpPr>
          <p:spPr>
            <a:xfrm>
              <a:off x="4076621" y="1452522"/>
              <a:ext cx="2047072" cy="62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6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It's 45 Ba Trieu Street.</a:t>
              </a:r>
              <a:endParaRPr lang="en-US" sz="6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1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00" b="0" i="0" u="none" strike="noStrike" kern="1200" cap="none" spc="0" normalizeH="0" baseline="0" noProof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993" y="2889718"/>
            <a:ext cx="14361007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21C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Listen, point and say.</a:t>
            </a:r>
          </a:p>
        </p:txBody>
      </p:sp>
    </p:spTree>
    <p:extLst>
      <p:ext uri="{BB962C8B-B14F-4D97-AF65-F5344CB8AC3E}">
        <p14:creationId xmlns:p14="http://schemas.microsoft.com/office/powerpoint/2010/main" val="31175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CEAC6557-E545-4A87-BC10-935B92971744}"/>
              </a:ext>
            </a:extLst>
          </p:cNvPr>
          <p:cNvSpPr/>
          <p:nvPr/>
        </p:nvSpPr>
        <p:spPr>
          <a:xfrm>
            <a:off x="495300" y="381000"/>
            <a:ext cx="17297400" cy="952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5" name="Google Shape;5627;p69">
            <a:extLst>
              <a:ext uri="{FF2B5EF4-FFF2-40B4-BE49-F238E27FC236}">
                <a16:creationId xmlns:a16="http://schemas.microsoft.com/office/drawing/2014/main" id="{8C4CE211-C124-4883-8461-3F768004367D}"/>
              </a:ext>
            </a:extLst>
          </p:cNvPr>
          <p:cNvGrpSpPr/>
          <p:nvPr/>
        </p:nvGrpSpPr>
        <p:grpSpPr>
          <a:xfrm>
            <a:off x="990600" y="571500"/>
            <a:ext cx="2193521" cy="2263500"/>
            <a:chOff x="1079823" y="1252387"/>
            <a:chExt cx="1347730" cy="1349100"/>
          </a:xfrm>
        </p:grpSpPr>
        <p:sp>
          <p:nvSpPr>
            <p:cNvPr id="166" name="Google Shape;5628;p69">
              <a:extLst>
                <a:ext uri="{FF2B5EF4-FFF2-40B4-BE49-F238E27FC236}">
                  <a16:creationId xmlns:a16="http://schemas.microsoft.com/office/drawing/2014/main" id="{00CE5302-0D73-43EE-B877-AE8EC4B7B1EF}"/>
                </a:ext>
              </a:extLst>
            </p:cNvPr>
            <p:cNvSpPr/>
            <p:nvPr/>
          </p:nvSpPr>
          <p:spPr>
            <a:xfrm>
              <a:off x="1079823" y="1252387"/>
              <a:ext cx="1347730" cy="1349100"/>
            </a:xfrm>
            <a:custGeom>
              <a:avLst/>
              <a:gdLst/>
              <a:ahLst/>
              <a:cxnLst/>
              <a:rect l="l" t="t" r="r" b="b"/>
              <a:pathLst>
                <a:path w="11802" h="11814" extrusionOk="0">
                  <a:moveTo>
                    <a:pt x="8588" y="0"/>
                  </a:moveTo>
                  <a:cubicBezTo>
                    <a:pt x="8520" y="0"/>
                    <a:pt x="8453" y="6"/>
                    <a:pt x="8385" y="18"/>
                  </a:cubicBezTo>
                  <a:cubicBezTo>
                    <a:pt x="7436" y="170"/>
                    <a:pt x="7091" y="838"/>
                    <a:pt x="7091" y="838"/>
                  </a:cubicBezTo>
                  <a:cubicBezTo>
                    <a:pt x="7091" y="838"/>
                    <a:pt x="6819" y="813"/>
                    <a:pt x="6389" y="813"/>
                  </a:cubicBezTo>
                  <a:cubicBezTo>
                    <a:pt x="5590" y="813"/>
                    <a:pt x="4242" y="900"/>
                    <a:pt x="3065" y="1395"/>
                  </a:cubicBezTo>
                  <a:cubicBezTo>
                    <a:pt x="1255" y="2157"/>
                    <a:pt x="991" y="3211"/>
                    <a:pt x="991" y="3211"/>
                  </a:cubicBezTo>
                  <a:cubicBezTo>
                    <a:pt x="991" y="3211"/>
                    <a:pt x="966" y="2295"/>
                    <a:pt x="634" y="2295"/>
                  </a:cubicBezTo>
                  <a:cubicBezTo>
                    <a:pt x="606" y="2295"/>
                    <a:pt x="577" y="2302"/>
                    <a:pt x="546" y="2315"/>
                  </a:cubicBezTo>
                  <a:cubicBezTo>
                    <a:pt x="124" y="2497"/>
                    <a:pt x="762" y="3323"/>
                    <a:pt x="762" y="3323"/>
                  </a:cubicBezTo>
                  <a:cubicBezTo>
                    <a:pt x="762" y="3323"/>
                    <a:pt x="1" y="3528"/>
                    <a:pt x="94" y="3733"/>
                  </a:cubicBezTo>
                  <a:cubicBezTo>
                    <a:pt x="119" y="3783"/>
                    <a:pt x="178" y="3802"/>
                    <a:pt x="253" y="3802"/>
                  </a:cubicBezTo>
                  <a:cubicBezTo>
                    <a:pt x="486" y="3802"/>
                    <a:pt x="874" y="3622"/>
                    <a:pt x="874" y="3622"/>
                  </a:cubicBezTo>
                  <a:lnTo>
                    <a:pt x="874" y="3622"/>
                  </a:lnTo>
                  <a:cubicBezTo>
                    <a:pt x="874" y="3622"/>
                    <a:pt x="305" y="4202"/>
                    <a:pt x="522" y="5995"/>
                  </a:cubicBezTo>
                  <a:cubicBezTo>
                    <a:pt x="739" y="7782"/>
                    <a:pt x="1442" y="8420"/>
                    <a:pt x="1442" y="8420"/>
                  </a:cubicBezTo>
                  <a:cubicBezTo>
                    <a:pt x="1442" y="8420"/>
                    <a:pt x="505" y="8514"/>
                    <a:pt x="405" y="9247"/>
                  </a:cubicBezTo>
                  <a:cubicBezTo>
                    <a:pt x="313" y="9964"/>
                    <a:pt x="716" y="10243"/>
                    <a:pt x="887" y="10243"/>
                  </a:cubicBezTo>
                  <a:cubicBezTo>
                    <a:pt x="890" y="10243"/>
                    <a:pt x="894" y="10243"/>
                    <a:pt x="897" y="10243"/>
                  </a:cubicBezTo>
                  <a:lnTo>
                    <a:pt x="897" y="10243"/>
                  </a:lnTo>
                  <a:cubicBezTo>
                    <a:pt x="897" y="10243"/>
                    <a:pt x="516" y="11356"/>
                    <a:pt x="1753" y="11737"/>
                  </a:cubicBezTo>
                  <a:cubicBezTo>
                    <a:pt x="1852" y="11766"/>
                    <a:pt x="1952" y="11790"/>
                    <a:pt x="2051" y="11801"/>
                  </a:cubicBezTo>
                  <a:cubicBezTo>
                    <a:pt x="2118" y="11809"/>
                    <a:pt x="2183" y="11813"/>
                    <a:pt x="2247" y="11813"/>
                  </a:cubicBezTo>
                  <a:cubicBezTo>
                    <a:pt x="2734" y="11813"/>
                    <a:pt x="3137" y="11591"/>
                    <a:pt x="3417" y="11374"/>
                  </a:cubicBezTo>
                  <a:cubicBezTo>
                    <a:pt x="3587" y="11250"/>
                    <a:pt x="3733" y="11104"/>
                    <a:pt x="3856" y="10940"/>
                  </a:cubicBezTo>
                  <a:cubicBezTo>
                    <a:pt x="3856" y="10940"/>
                    <a:pt x="4104" y="11232"/>
                    <a:pt x="4552" y="11232"/>
                  </a:cubicBezTo>
                  <a:cubicBezTo>
                    <a:pt x="4668" y="11232"/>
                    <a:pt x="4798" y="11212"/>
                    <a:pt x="4940" y="11163"/>
                  </a:cubicBezTo>
                  <a:cubicBezTo>
                    <a:pt x="5631" y="10928"/>
                    <a:pt x="5456" y="10172"/>
                    <a:pt x="5456" y="10172"/>
                  </a:cubicBezTo>
                  <a:lnTo>
                    <a:pt x="5456" y="10172"/>
                  </a:lnTo>
                  <a:cubicBezTo>
                    <a:pt x="5456" y="10172"/>
                    <a:pt x="5563" y="10209"/>
                    <a:pt x="5709" y="10209"/>
                  </a:cubicBezTo>
                  <a:cubicBezTo>
                    <a:pt x="5860" y="10209"/>
                    <a:pt x="6053" y="10169"/>
                    <a:pt x="6212" y="10008"/>
                  </a:cubicBezTo>
                  <a:cubicBezTo>
                    <a:pt x="6212" y="10008"/>
                    <a:pt x="6502" y="10249"/>
                    <a:pt x="6887" y="10249"/>
                  </a:cubicBezTo>
                  <a:cubicBezTo>
                    <a:pt x="7059" y="10249"/>
                    <a:pt x="7250" y="10201"/>
                    <a:pt x="7442" y="10061"/>
                  </a:cubicBezTo>
                  <a:lnTo>
                    <a:pt x="7442" y="10061"/>
                  </a:lnTo>
                  <a:cubicBezTo>
                    <a:pt x="7442" y="10061"/>
                    <a:pt x="7284" y="10934"/>
                    <a:pt x="8122" y="11098"/>
                  </a:cubicBezTo>
                  <a:cubicBezTo>
                    <a:pt x="8209" y="11117"/>
                    <a:pt x="8298" y="11126"/>
                    <a:pt x="8387" y="11126"/>
                  </a:cubicBezTo>
                  <a:cubicBezTo>
                    <a:pt x="8461" y="11126"/>
                    <a:pt x="8534" y="11120"/>
                    <a:pt x="8608" y="11110"/>
                  </a:cubicBezTo>
                  <a:cubicBezTo>
                    <a:pt x="8895" y="11075"/>
                    <a:pt x="9159" y="10928"/>
                    <a:pt x="9335" y="10700"/>
                  </a:cubicBezTo>
                  <a:cubicBezTo>
                    <a:pt x="9335" y="10700"/>
                    <a:pt x="9630" y="11009"/>
                    <a:pt x="10060" y="11009"/>
                  </a:cubicBezTo>
                  <a:cubicBezTo>
                    <a:pt x="10318" y="11009"/>
                    <a:pt x="10625" y="10897"/>
                    <a:pt x="10946" y="10541"/>
                  </a:cubicBezTo>
                  <a:cubicBezTo>
                    <a:pt x="11801" y="9586"/>
                    <a:pt x="10870" y="8936"/>
                    <a:pt x="10870" y="8936"/>
                  </a:cubicBezTo>
                  <a:cubicBezTo>
                    <a:pt x="10870" y="8936"/>
                    <a:pt x="11538" y="8110"/>
                    <a:pt x="11145" y="7471"/>
                  </a:cubicBezTo>
                  <a:cubicBezTo>
                    <a:pt x="10906" y="7082"/>
                    <a:pt x="10550" y="7006"/>
                    <a:pt x="10308" y="7006"/>
                  </a:cubicBezTo>
                  <a:cubicBezTo>
                    <a:pt x="10152" y="7006"/>
                    <a:pt x="10044" y="7038"/>
                    <a:pt x="10044" y="7038"/>
                  </a:cubicBezTo>
                  <a:cubicBezTo>
                    <a:pt x="10044" y="7038"/>
                    <a:pt x="9915" y="4166"/>
                    <a:pt x="8755" y="3030"/>
                  </a:cubicBezTo>
                  <a:cubicBezTo>
                    <a:pt x="9182" y="2666"/>
                    <a:pt x="9505" y="2192"/>
                    <a:pt x="9698" y="1664"/>
                  </a:cubicBezTo>
                  <a:cubicBezTo>
                    <a:pt x="9950" y="932"/>
                    <a:pt x="9510" y="135"/>
                    <a:pt x="8790" y="18"/>
                  </a:cubicBezTo>
                  <a:cubicBezTo>
                    <a:pt x="8722" y="6"/>
                    <a:pt x="8655" y="0"/>
                    <a:pt x="8588" y="0"/>
                  </a:cubicBezTo>
                  <a:close/>
                </a:path>
              </a:pathLst>
            </a:custGeom>
            <a:solidFill>
              <a:srgbClr val="9B6142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29;p69">
              <a:extLst>
                <a:ext uri="{FF2B5EF4-FFF2-40B4-BE49-F238E27FC236}">
                  <a16:creationId xmlns:a16="http://schemas.microsoft.com/office/drawing/2014/main" id="{B0877251-3FC4-47B2-BBA1-4B0A1254FEB6}"/>
                </a:ext>
              </a:extLst>
            </p:cNvPr>
            <p:cNvSpPr/>
            <p:nvPr/>
          </p:nvSpPr>
          <p:spPr>
            <a:xfrm>
              <a:off x="1079823" y="1252387"/>
              <a:ext cx="1130302" cy="1347730"/>
            </a:xfrm>
            <a:custGeom>
              <a:avLst/>
              <a:gdLst/>
              <a:ahLst/>
              <a:cxnLst/>
              <a:rect l="l" t="t" r="r" b="b"/>
              <a:pathLst>
                <a:path w="9898" h="11802" extrusionOk="0">
                  <a:moveTo>
                    <a:pt x="8588" y="0"/>
                  </a:moveTo>
                  <a:cubicBezTo>
                    <a:pt x="8520" y="0"/>
                    <a:pt x="8453" y="6"/>
                    <a:pt x="8385" y="18"/>
                  </a:cubicBezTo>
                  <a:cubicBezTo>
                    <a:pt x="7436" y="170"/>
                    <a:pt x="7091" y="838"/>
                    <a:pt x="7091" y="838"/>
                  </a:cubicBezTo>
                  <a:cubicBezTo>
                    <a:pt x="7091" y="838"/>
                    <a:pt x="6819" y="813"/>
                    <a:pt x="6389" y="813"/>
                  </a:cubicBezTo>
                  <a:cubicBezTo>
                    <a:pt x="5590" y="813"/>
                    <a:pt x="4242" y="900"/>
                    <a:pt x="3065" y="1395"/>
                  </a:cubicBezTo>
                  <a:cubicBezTo>
                    <a:pt x="1255" y="2157"/>
                    <a:pt x="991" y="3211"/>
                    <a:pt x="991" y="3211"/>
                  </a:cubicBezTo>
                  <a:cubicBezTo>
                    <a:pt x="991" y="3211"/>
                    <a:pt x="966" y="2295"/>
                    <a:pt x="634" y="2295"/>
                  </a:cubicBezTo>
                  <a:cubicBezTo>
                    <a:pt x="606" y="2295"/>
                    <a:pt x="577" y="2302"/>
                    <a:pt x="546" y="2315"/>
                  </a:cubicBezTo>
                  <a:cubicBezTo>
                    <a:pt x="124" y="2497"/>
                    <a:pt x="762" y="3323"/>
                    <a:pt x="762" y="3323"/>
                  </a:cubicBezTo>
                  <a:cubicBezTo>
                    <a:pt x="762" y="3323"/>
                    <a:pt x="1" y="3528"/>
                    <a:pt x="94" y="3733"/>
                  </a:cubicBezTo>
                  <a:cubicBezTo>
                    <a:pt x="119" y="3783"/>
                    <a:pt x="178" y="3802"/>
                    <a:pt x="253" y="3802"/>
                  </a:cubicBezTo>
                  <a:cubicBezTo>
                    <a:pt x="486" y="3802"/>
                    <a:pt x="874" y="3622"/>
                    <a:pt x="874" y="3622"/>
                  </a:cubicBezTo>
                  <a:lnTo>
                    <a:pt x="874" y="3622"/>
                  </a:lnTo>
                  <a:cubicBezTo>
                    <a:pt x="874" y="3622"/>
                    <a:pt x="305" y="4202"/>
                    <a:pt x="522" y="5995"/>
                  </a:cubicBezTo>
                  <a:cubicBezTo>
                    <a:pt x="739" y="7782"/>
                    <a:pt x="1442" y="8420"/>
                    <a:pt x="1442" y="8420"/>
                  </a:cubicBezTo>
                  <a:cubicBezTo>
                    <a:pt x="1442" y="8420"/>
                    <a:pt x="505" y="8514"/>
                    <a:pt x="405" y="9247"/>
                  </a:cubicBezTo>
                  <a:cubicBezTo>
                    <a:pt x="313" y="9970"/>
                    <a:pt x="716" y="10243"/>
                    <a:pt x="887" y="10243"/>
                  </a:cubicBezTo>
                  <a:cubicBezTo>
                    <a:pt x="890" y="10243"/>
                    <a:pt x="894" y="10243"/>
                    <a:pt x="897" y="10243"/>
                  </a:cubicBezTo>
                  <a:lnTo>
                    <a:pt x="897" y="10243"/>
                  </a:lnTo>
                  <a:cubicBezTo>
                    <a:pt x="897" y="10243"/>
                    <a:pt x="516" y="11356"/>
                    <a:pt x="1753" y="11737"/>
                  </a:cubicBezTo>
                  <a:cubicBezTo>
                    <a:pt x="1852" y="11766"/>
                    <a:pt x="1952" y="11790"/>
                    <a:pt x="2051" y="11801"/>
                  </a:cubicBezTo>
                  <a:cubicBezTo>
                    <a:pt x="1653" y="11338"/>
                    <a:pt x="1530" y="10624"/>
                    <a:pt x="1823" y="10079"/>
                  </a:cubicBezTo>
                  <a:lnTo>
                    <a:pt x="1823" y="10079"/>
                  </a:lnTo>
                  <a:cubicBezTo>
                    <a:pt x="1808" y="10080"/>
                    <a:pt x="1794" y="10081"/>
                    <a:pt x="1780" y="10081"/>
                  </a:cubicBezTo>
                  <a:cubicBezTo>
                    <a:pt x="1406" y="10081"/>
                    <a:pt x="1240" y="9493"/>
                    <a:pt x="1477" y="9188"/>
                  </a:cubicBezTo>
                  <a:cubicBezTo>
                    <a:pt x="1723" y="8866"/>
                    <a:pt x="2169" y="8790"/>
                    <a:pt x="2573" y="8737"/>
                  </a:cubicBezTo>
                  <a:cubicBezTo>
                    <a:pt x="2628" y="8726"/>
                    <a:pt x="2685" y="8720"/>
                    <a:pt x="2741" y="8720"/>
                  </a:cubicBezTo>
                  <a:cubicBezTo>
                    <a:pt x="2809" y="8720"/>
                    <a:pt x="2878" y="8729"/>
                    <a:pt x="2942" y="8749"/>
                  </a:cubicBezTo>
                  <a:cubicBezTo>
                    <a:pt x="3188" y="8831"/>
                    <a:pt x="3294" y="9135"/>
                    <a:pt x="3276" y="9393"/>
                  </a:cubicBezTo>
                  <a:cubicBezTo>
                    <a:pt x="3253" y="9657"/>
                    <a:pt x="3141" y="9903"/>
                    <a:pt x="3094" y="10161"/>
                  </a:cubicBezTo>
                  <a:cubicBezTo>
                    <a:pt x="3024" y="10594"/>
                    <a:pt x="3147" y="11034"/>
                    <a:pt x="3423" y="11374"/>
                  </a:cubicBezTo>
                  <a:cubicBezTo>
                    <a:pt x="3587" y="11250"/>
                    <a:pt x="3733" y="11104"/>
                    <a:pt x="3862" y="10940"/>
                  </a:cubicBezTo>
                  <a:cubicBezTo>
                    <a:pt x="3862" y="10940"/>
                    <a:pt x="4106" y="11232"/>
                    <a:pt x="4552" y="11232"/>
                  </a:cubicBezTo>
                  <a:cubicBezTo>
                    <a:pt x="4668" y="11232"/>
                    <a:pt x="4798" y="11212"/>
                    <a:pt x="4940" y="11163"/>
                  </a:cubicBezTo>
                  <a:cubicBezTo>
                    <a:pt x="5637" y="10928"/>
                    <a:pt x="5456" y="10172"/>
                    <a:pt x="5456" y="10172"/>
                  </a:cubicBezTo>
                  <a:lnTo>
                    <a:pt x="5456" y="10172"/>
                  </a:lnTo>
                  <a:cubicBezTo>
                    <a:pt x="5456" y="10172"/>
                    <a:pt x="5563" y="10209"/>
                    <a:pt x="5709" y="10209"/>
                  </a:cubicBezTo>
                  <a:cubicBezTo>
                    <a:pt x="5862" y="10209"/>
                    <a:pt x="6056" y="10169"/>
                    <a:pt x="6217" y="10008"/>
                  </a:cubicBezTo>
                  <a:cubicBezTo>
                    <a:pt x="6217" y="10008"/>
                    <a:pt x="6508" y="10251"/>
                    <a:pt x="6893" y="10251"/>
                  </a:cubicBezTo>
                  <a:cubicBezTo>
                    <a:pt x="7063" y="10251"/>
                    <a:pt x="7252" y="10203"/>
                    <a:pt x="7442" y="10067"/>
                  </a:cubicBezTo>
                  <a:lnTo>
                    <a:pt x="7442" y="10067"/>
                  </a:lnTo>
                  <a:cubicBezTo>
                    <a:pt x="7442" y="10067"/>
                    <a:pt x="7284" y="10934"/>
                    <a:pt x="8122" y="11098"/>
                  </a:cubicBezTo>
                  <a:cubicBezTo>
                    <a:pt x="8218" y="11119"/>
                    <a:pt x="8314" y="11127"/>
                    <a:pt x="8409" y="11127"/>
                  </a:cubicBezTo>
                  <a:cubicBezTo>
                    <a:pt x="8476" y="11127"/>
                    <a:pt x="8543" y="11123"/>
                    <a:pt x="8608" y="11116"/>
                  </a:cubicBezTo>
                  <a:cubicBezTo>
                    <a:pt x="8339" y="10975"/>
                    <a:pt x="8251" y="10559"/>
                    <a:pt x="8374" y="10260"/>
                  </a:cubicBezTo>
                  <a:cubicBezTo>
                    <a:pt x="8508" y="9926"/>
                    <a:pt x="8801" y="9692"/>
                    <a:pt x="9059" y="9440"/>
                  </a:cubicBezTo>
                  <a:cubicBezTo>
                    <a:pt x="9522" y="8995"/>
                    <a:pt x="9897" y="8409"/>
                    <a:pt x="9891" y="7770"/>
                  </a:cubicBezTo>
                  <a:cubicBezTo>
                    <a:pt x="9891" y="7137"/>
                    <a:pt x="9396" y="6481"/>
                    <a:pt x="8765" y="6481"/>
                  </a:cubicBezTo>
                  <a:cubicBezTo>
                    <a:pt x="8760" y="6481"/>
                    <a:pt x="8754" y="6481"/>
                    <a:pt x="8749" y="6481"/>
                  </a:cubicBezTo>
                  <a:cubicBezTo>
                    <a:pt x="8040" y="6487"/>
                    <a:pt x="7553" y="7207"/>
                    <a:pt x="6885" y="7448"/>
                  </a:cubicBezTo>
                  <a:cubicBezTo>
                    <a:pt x="6642" y="7533"/>
                    <a:pt x="6379" y="7553"/>
                    <a:pt x="6116" y="7553"/>
                  </a:cubicBezTo>
                  <a:cubicBezTo>
                    <a:pt x="6019" y="7553"/>
                    <a:pt x="5921" y="7550"/>
                    <a:pt x="5825" y="7547"/>
                  </a:cubicBezTo>
                  <a:cubicBezTo>
                    <a:pt x="5016" y="7512"/>
                    <a:pt x="4079" y="7413"/>
                    <a:pt x="3628" y="6739"/>
                  </a:cubicBezTo>
                  <a:cubicBezTo>
                    <a:pt x="3417" y="6422"/>
                    <a:pt x="3335" y="6018"/>
                    <a:pt x="3036" y="5790"/>
                  </a:cubicBezTo>
                  <a:cubicBezTo>
                    <a:pt x="2878" y="5672"/>
                    <a:pt x="2684" y="5620"/>
                    <a:pt x="2508" y="5532"/>
                  </a:cubicBezTo>
                  <a:cubicBezTo>
                    <a:pt x="1635" y="5092"/>
                    <a:pt x="1489" y="3803"/>
                    <a:pt x="2016" y="2977"/>
                  </a:cubicBezTo>
                  <a:cubicBezTo>
                    <a:pt x="2549" y="2157"/>
                    <a:pt x="3534" y="1752"/>
                    <a:pt x="4501" y="1582"/>
                  </a:cubicBezTo>
                  <a:cubicBezTo>
                    <a:pt x="4915" y="1511"/>
                    <a:pt x="5334" y="1475"/>
                    <a:pt x="5754" y="1475"/>
                  </a:cubicBezTo>
                  <a:cubicBezTo>
                    <a:pt x="6259" y="1475"/>
                    <a:pt x="6764" y="1527"/>
                    <a:pt x="7260" y="1629"/>
                  </a:cubicBezTo>
                  <a:cubicBezTo>
                    <a:pt x="7401" y="856"/>
                    <a:pt x="8046" y="235"/>
                    <a:pt x="8790" y="18"/>
                  </a:cubicBezTo>
                  <a:cubicBezTo>
                    <a:pt x="8722" y="6"/>
                    <a:pt x="8655" y="0"/>
                    <a:pt x="858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30;p69">
              <a:extLst>
                <a:ext uri="{FF2B5EF4-FFF2-40B4-BE49-F238E27FC236}">
                  <a16:creationId xmlns:a16="http://schemas.microsoft.com/office/drawing/2014/main" id="{611F5565-BBFA-4CE4-A1C0-BC2531260011}"/>
                </a:ext>
              </a:extLst>
            </p:cNvPr>
            <p:cNvSpPr/>
            <p:nvPr/>
          </p:nvSpPr>
          <p:spPr>
            <a:xfrm>
              <a:off x="1422409" y="2368644"/>
              <a:ext cx="411673" cy="210918"/>
            </a:xfrm>
            <a:custGeom>
              <a:avLst/>
              <a:gdLst/>
              <a:ahLst/>
              <a:cxnLst/>
              <a:rect l="l" t="t" r="r" b="b"/>
              <a:pathLst>
                <a:path w="3605" h="1847" extrusionOk="0">
                  <a:moveTo>
                    <a:pt x="1227" y="1"/>
                  </a:moveTo>
                  <a:cubicBezTo>
                    <a:pt x="781" y="1"/>
                    <a:pt x="412" y="116"/>
                    <a:pt x="282" y="386"/>
                  </a:cubicBezTo>
                  <a:cubicBezTo>
                    <a:pt x="1" y="966"/>
                    <a:pt x="622" y="1434"/>
                    <a:pt x="1401" y="1675"/>
                  </a:cubicBezTo>
                  <a:cubicBezTo>
                    <a:pt x="1767" y="1785"/>
                    <a:pt x="2166" y="1846"/>
                    <a:pt x="2522" y="1846"/>
                  </a:cubicBezTo>
                  <a:cubicBezTo>
                    <a:pt x="3089" y="1846"/>
                    <a:pt x="3547" y="1691"/>
                    <a:pt x="3587" y="1335"/>
                  </a:cubicBezTo>
                  <a:cubicBezTo>
                    <a:pt x="3604" y="1118"/>
                    <a:pt x="3499" y="919"/>
                    <a:pt x="3317" y="737"/>
                  </a:cubicBezTo>
                  <a:cubicBezTo>
                    <a:pt x="2865" y="300"/>
                    <a:pt x="1945" y="1"/>
                    <a:pt x="1227" y="1"/>
                  </a:cubicBezTo>
                  <a:close/>
                </a:path>
              </a:pathLst>
            </a:custGeom>
            <a:solidFill>
              <a:srgbClr val="88CAB9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31;p69">
              <a:extLst>
                <a:ext uri="{FF2B5EF4-FFF2-40B4-BE49-F238E27FC236}">
                  <a16:creationId xmlns:a16="http://schemas.microsoft.com/office/drawing/2014/main" id="{02730771-767B-4A01-A3A6-EFCEDB954EE9}"/>
                </a:ext>
              </a:extLst>
            </p:cNvPr>
            <p:cNvSpPr/>
            <p:nvPr/>
          </p:nvSpPr>
          <p:spPr>
            <a:xfrm>
              <a:off x="1422409" y="2368644"/>
              <a:ext cx="378214" cy="191277"/>
            </a:xfrm>
            <a:custGeom>
              <a:avLst/>
              <a:gdLst/>
              <a:ahLst/>
              <a:cxnLst/>
              <a:rect l="l" t="t" r="r" b="b"/>
              <a:pathLst>
                <a:path w="3312" h="1675" extrusionOk="0">
                  <a:moveTo>
                    <a:pt x="1227" y="1"/>
                  </a:moveTo>
                  <a:cubicBezTo>
                    <a:pt x="781" y="1"/>
                    <a:pt x="412" y="116"/>
                    <a:pt x="282" y="386"/>
                  </a:cubicBezTo>
                  <a:cubicBezTo>
                    <a:pt x="1" y="966"/>
                    <a:pt x="622" y="1434"/>
                    <a:pt x="1401" y="1675"/>
                  </a:cubicBezTo>
                  <a:cubicBezTo>
                    <a:pt x="1407" y="1534"/>
                    <a:pt x="1489" y="1411"/>
                    <a:pt x="1612" y="1347"/>
                  </a:cubicBezTo>
                  <a:cubicBezTo>
                    <a:pt x="1675" y="1322"/>
                    <a:pt x="1739" y="1310"/>
                    <a:pt x="1802" y="1310"/>
                  </a:cubicBezTo>
                  <a:cubicBezTo>
                    <a:pt x="1815" y="1310"/>
                    <a:pt x="1828" y="1310"/>
                    <a:pt x="1841" y="1311"/>
                  </a:cubicBezTo>
                  <a:cubicBezTo>
                    <a:pt x="2087" y="1317"/>
                    <a:pt x="2333" y="1382"/>
                    <a:pt x="2579" y="1388"/>
                  </a:cubicBezTo>
                  <a:cubicBezTo>
                    <a:pt x="2588" y="1388"/>
                    <a:pt x="2598" y="1388"/>
                    <a:pt x="2607" y="1388"/>
                  </a:cubicBezTo>
                  <a:cubicBezTo>
                    <a:pt x="3074" y="1388"/>
                    <a:pt x="3288" y="1105"/>
                    <a:pt x="3311" y="737"/>
                  </a:cubicBezTo>
                  <a:cubicBezTo>
                    <a:pt x="2863" y="300"/>
                    <a:pt x="1945" y="1"/>
                    <a:pt x="122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32;p69">
              <a:extLst>
                <a:ext uri="{FF2B5EF4-FFF2-40B4-BE49-F238E27FC236}">
                  <a16:creationId xmlns:a16="http://schemas.microsoft.com/office/drawing/2014/main" id="{6694E691-4E90-4757-B072-6528FDB22A20}"/>
                </a:ext>
              </a:extLst>
            </p:cNvPr>
            <p:cNvSpPr/>
            <p:nvPr/>
          </p:nvSpPr>
          <p:spPr>
            <a:xfrm>
              <a:off x="1220969" y="1598969"/>
              <a:ext cx="1001148" cy="902826"/>
            </a:xfrm>
            <a:custGeom>
              <a:avLst/>
              <a:gdLst/>
              <a:ahLst/>
              <a:cxnLst/>
              <a:rect l="l" t="t" r="r" b="b"/>
              <a:pathLst>
                <a:path w="8767" h="7906" extrusionOk="0">
                  <a:moveTo>
                    <a:pt x="7190" y="1"/>
                  </a:moveTo>
                  <a:cubicBezTo>
                    <a:pt x="7190" y="1"/>
                    <a:pt x="6094" y="365"/>
                    <a:pt x="4589" y="365"/>
                  </a:cubicBezTo>
                  <a:cubicBezTo>
                    <a:pt x="3836" y="365"/>
                    <a:pt x="2981" y="274"/>
                    <a:pt x="2110" y="1"/>
                  </a:cubicBezTo>
                  <a:lnTo>
                    <a:pt x="2110" y="1"/>
                  </a:lnTo>
                  <a:cubicBezTo>
                    <a:pt x="2110" y="1"/>
                    <a:pt x="3060" y="2842"/>
                    <a:pt x="2310" y="3680"/>
                  </a:cubicBezTo>
                  <a:cubicBezTo>
                    <a:pt x="2310" y="3680"/>
                    <a:pt x="1938" y="3127"/>
                    <a:pt x="1319" y="3127"/>
                  </a:cubicBezTo>
                  <a:cubicBezTo>
                    <a:pt x="1184" y="3127"/>
                    <a:pt x="1037" y="3153"/>
                    <a:pt x="880" y="3217"/>
                  </a:cubicBezTo>
                  <a:cubicBezTo>
                    <a:pt x="1" y="3575"/>
                    <a:pt x="288" y="4630"/>
                    <a:pt x="880" y="5075"/>
                  </a:cubicBezTo>
                  <a:cubicBezTo>
                    <a:pt x="1466" y="5526"/>
                    <a:pt x="2239" y="5526"/>
                    <a:pt x="2239" y="5526"/>
                  </a:cubicBezTo>
                  <a:cubicBezTo>
                    <a:pt x="2362" y="5983"/>
                    <a:pt x="2433" y="6452"/>
                    <a:pt x="2456" y="6926"/>
                  </a:cubicBezTo>
                  <a:cubicBezTo>
                    <a:pt x="2462" y="7114"/>
                    <a:pt x="2556" y="7290"/>
                    <a:pt x="2702" y="7395"/>
                  </a:cubicBezTo>
                  <a:cubicBezTo>
                    <a:pt x="2988" y="7607"/>
                    <a:pt x="3508" y="7905"/>
                    <a:pt x="4168" y="7905"/>
                  </a:cubicBezTo>
                  <a:cubicBezTo>
                    <a:pt x="4293" y="7905"/>
                    <a:pt x="4424" y="7894"/>
                    <a:pt x="4560" y="7870"/>
                  </a:cubicBezTo>
                  <a:cubicBezTo>
                    <a:pt x="4688" y="7840"/>
                    <a:pt x="4794" y="7741"/>
                    <a:pt x="4817" y="7606"/>
                  </a:cubicBezTo>
                  <a:cubicBezTo>
                    <a:pt x="4823" y="7577"/>
                    <a:pt x="4823" y="7547"/>
                    <a:pt x="4817" y="7512"/>
                  </a:cubicBezTo>
                  <a:cubicBezTo>
                    <a:pt x="4788" y="7231"/>
                    <a:pt x="4747" y="6827"/>
                    <a:pt x="4759" y="6792"/>
                  </a:cubicBezTo>
                  <a:cubicBezTo>
                    <a:pt x="4760" y="6787"/>
                    <a:pt x="4772" y="6786"/>
                    <a:pt x="4793" y="6786"/>
                  </a:cubicBezTo>
                  <a:cubicBezTo>
                    <a:pt x="4876" y="6786"/>
                    <a:pt x="5105" y="6813"/>
                    <a:pt x="5414" y="6813"/>
                  </a:cubicBezTo>
                  <a:cubicBezTo>
                    <a:pt x="5992" y="6813"/>
                    <a:pt x="6850" y="6719"/>
                    <a:pt x="7565" y="6182"/>
                  </a:cubicBezTo>
                  <a:cubicBezTo>
                    <a:pt x="8767" y="5292"/>
                    <a:pt x="8515" y="2772"/>
                    <a:pt x="8116" y="1629"/>
                  </a:cubicBezTo>
                  <a:cubicBezTo>
                    <a:pt x="7958" y="1131"/>
                    <a:pt x="7718" y="663"/>
                    <a:pt x="7407" y="247"/>
                  </a:cubicBezTo>
                  <a:cubicBezTo>
                    <a:pt x="7337" y="159"/>
                    <a:pt x="7267" y="77"/>
                    <a:pt x="7190" y="1"/>
                  </a:cubicBezTo>
                  <a:close/>
                </a:path>
              </a:pathLst>
            </a:custGeom>
            <a:solidFill>
              <a:srgbClr val="FDCC8F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33;p69">
              <a:extLst>
                <a:ext uri="{FF2B5EF4-FFF2-40B4-BE49-F238E27FC236}">
                  <a16:creationId xmlns:a16="http://schemas.microsoft.com/office/drawing/2014/main" id="{C901500D-FFA7-470F-90F7-1A63CACA3A70}"/>
                </a:ext>
              </a:extLst>
            </p:cNvPr>
            <p:cNvSpPr/>
            <p:nvPr/>
          </p:nvSpPr>
          <p:spPr>
            <a:xfrm>
              <a:off x="1220969" y="1598969"/>
              <a:ext cx="845957" cy="902826"/>
            </a:xfrm>
            <a:custGeom>
              <a:avLst/>
              <a:gdLst/>
              <a:ahLst/>
              <a:cxnLst/>
              <a:rect l="l" t="t" r="r" b="b"/>
              <a:pathLst>
                <a:path w="7408" h="7906" extrusionOk="0">
                  <a:moveTo>
                    <a:pt x="7190" y="1"/>
                  </a:moveTo>
                  <a:cubicBezTo>
                    <a:pt x="7190" y="1"/>
                    <a:pt x="6094" y="365"/>
                    <a:pt x="4589" y="365"/>
                  </a:cubicBezTo>
                  <a:cubicBezTo>
                    <a:pt x="3836" y="365"/>
                    <a:pt x="2981" y="274"/>
                    <a:pt x="2110" y="1"/>
                  </a:cubicBezTo>
                  <a:lnTo>
                    <a:pt x="2110" y="1"/>
                  </a:lnTo>
                  <a:cubicBezTo>
                    <a:pt x="2110" y="1"/>
                    <a:pt x="3060" y="2842"/>
                    <a:pt x="2310" y="3680"/>
                  </a:cubicBezTo>
                  <a:cubicBezTo>
                    <a:pt x="2310" y="3680"/>
                    <a:pt x="1938" y="3127"/>
                    <a:pt x="1319" y="3127"/>
                  </a:cubicBezTo>
                  <a:cubicBezTo>
                    <a:pt x="1184" y="3127"/>
                    <a:pt x="1037" y="3153"/>
                    <a:pt x="880" y="3217"/>
                  </a:cubicBezTo>
                  <a:cubicBezTo>
                    <a:pt x="1" y="3575"/>
                    <a:pt x="288" y="4630"/>
                    <a:pt x="880" y="5075"/>
                  </a:cubicBezTo>
                  <a:cubicBezTo>
                    <a:pt x="1466" y="5526"/>
                    <a:pt x="2239" y="5526"/>
                    <a:pt x="2239" y="5526"/>
                  </a:cubicBezTo>
                  <a:cubicBezTo>
                    <a:pt x="2362" y="5983"/>
                    <a:pt x="2433" y="6452"/>
                    <a:pt x="2456" y="6926"/>
                  </a:cubicBezTo>
                  <a:cubicBezTo>
                    <a:pt x="2462" y="7114"/>
                    <a:pt x="2556" y="7290"/>
                    <a:pt x="2702" y="7395"/>
                  </a:cubicBezTo>
                  <a:cubicBezTo>
                    <a:pt x="2988" y="7607"/>
                    <a:pt x="3508" y="7905"/>
                    <a:pt x="4168" y="7905"/>
                  </a:cubicBezTo>
                  <a:cubicBezTo>
                    <a:pt x="4293" y="7905"/>
                    <a:pt x="4424" y="7894"/>
                    <a:pt x="4560" y="7870"/>
                  </a:cubicBezTo>
                  <a:cubicBezTo>
                    <a:pt x="4688" y="7840"/>
                    <a:pt x="4794" y="7741"/>
                    <a:pt x="4817" y="7606"/>
                  </a:cubicBezTo>
                  <a:lnTo>
                    <a:pt x="4817" y="7606"/>
                  </a:lnTo>
                  <a:cubicBezTo>
                    <a:pt x="4746" y="7607"/>
                    <a:pt x="4675" y="7608"/>
                    <a:pt x="4605" y="7608"/>
                  </a:cubicBezTo>
                  <a:cubicBezTo>
                    <a:pt x="4257" y="7608"/>
                    <a:pt x="3924" y="7580"/>
                    <a:pt x="3681" y="7366"/>
                  </a:cubicBezTo>
                  <a:cubicBezTo>
                    <a:pt x="3517" y="7219"/>
                    <a:pt x="3429" y="7008"/>
                    <a:pt x="3353" y="6803"/>
                  </a:cubicBezTo>
                  <a:cubicBezTo>
                    <a:pt x="3065" y="5983"/>
                    <a:pt x="2972" y="5110"/>
                    <a:pt x="3083" y="4255"/>
                  </a:cubicBezTo>
                  <a:cubicBezTo>
                    <a:pt x="3241" y="3077"/>
                    <a:pt x="3769" y="1881"/>
                    <a:pt x="3411" y="756"/>
                  </a:cubicBezTo>
                  <a:lnTo>
                    <a:pt x="3411" y="756"/>
                  </a:lnTo>
                  <a:cubicBezTo>
                    <a:pt x="3555" y="757"/>
                    <a:pt x="3700" y="758"/>
                    <a:pt x="3845" y="758"/>
                  </a:cubicBezTo>
                  <a:cubicBezTo>
                    <a:pt x="4665" y="758"/>
                    <a:pt x="5492" y="734"/>
                    <a:pt x="6294" y="575"/>
                  </a:cubicBezTo>
                  <a:cubicBezTo>
                    <a:pt x="6675" y="499"/>
                    <a:pt x="7044" y="387"/>
                    <a:pt x="7407" y="247"/>
                  </a:cubicBezTo>
                  <a:cubicBezTo>
                    <a:pt x="7337" y="159"/>
                    <a:pt x="7267" y="77"/>
                    <a:pt x="719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34;p69">
              <a:extLst>
                <a:ext uri="{FF2B5EF4-FFF2-40B4-BE49-F238E27FC236}">
                  <a16:creationId xmlns:a16="http://schemas.microsoft.com/office/drawing/2014/main" id="{EDB54AAD-A3E2-4AA8-879C-53EE9BF969AA}"/>
                </a:ext>
              </a:extLst>
            </p:cNvPr>
            <p:cNvSpPr/>
            <p:nvPr/>
          </p:nvSpPr>
          <p:spPr>
            <a:xfrm>
              <a:off x="1292569" y="1997053"/>
              <a:ext cx="182141" cy="108599"/>
            </a:xfrm>
            <a:custGeom>
              <a:avLst/>
              <a:gdLst/>
              <a:ahLst/>
              <a:cxnLst/>
              <a:rect l="l" t="t" r="r" b="b"/>
              <a:pathLst>
                <a:path w="1595" h="951" fill="none" extrusionOk="0">
                  <a:moveTo>
                    <a:pt x="253" y="950"/>
                  </a:moveTo>
                  <a:cubicBezTo>
                    <a:pt x="253" y="950"/>
                    <a:pt x="1" y="177"/>
                    <a:pt x="663" y="89"/>
                  </a:cubicBezTo>
                  <a:cubicBezTo>
                    <a:pt x="1325" y="1"/>
                    <a:pt x="1595" y="733"/>
                    <a:pt x="1595" y="733"/>
                  </a:cubicBezTo>
                </a:path>
              </a:pathLst>
            </a:custGeom>
            <a:solidFill>
              <a:srgbClr val="250E0B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35;p69">
              <a:extLst>
                <a:ext uri="{FF2B5EF4-FFF2-40B4-BE49-F238E27FC236}">
                  <a16:creationId xmlns:a16="http://schemas.microsoft.com/office/drawing/2014/main" id="{1168E668-4D60-49B1-9FD8-A97810787BAA}"/>
                </a:ext>
              </a:extLst>
            </p:cNvPr>
            <p:cNvSpPr/>
            <p:nvPr/>
          </p:nvSpPr>
          <p:spPr>
            <a:xfrm>
              <a:off x="1374218" y="2006417"/>
              <a:ext cx="55727" cy="123331"/>
            </a:xfrm>
            <a:custGeom>
              <a:avLst/>
              <a:gdLst/>
              <a:ahLst/>
              <a:cxnLst/>
              <a:rect l="l" t="t" r="r" b="b"/>
              <a:pathLst>
                <a:path w="488" h="1080" fill="none" extrusionOk="0">
                  <a:moveTo>
                    <a:pt x="188" y="1"/>
                  </a:moveTo>
                  <a:cubicBezTo>
                    <a:pt x="1" y="382"/>
                    <a:pt x="130" y="845"/>
                    <a:pt x="487" y="1079"/>
                  </a:cubicBezTo>
                </a:path>
              </a:pathLst>
            </a:custGeom>
            <a:solidFill>
              <a:srgbClr val="250E0B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36;p69">
              <a:extLst>
                <a:ext uri="{FF2B5EF4-FFF2-40B4-BE49-F238E27FC236}">
                  <a16:creationId xmlns:a16="http://schemas.microsoft.com/office/drawing/2014/main" id="{D7EEA205-965B-42B3-ACCE-01CBE86BC4CD}"/>
                </a:ext>
              </a:extLst>
            </p:cNvPr>
            <p:cNvSpPr/>
            <p:nvPr/>
          </p:nvSpPr>
          <p:spPr>
            <a:xfrm>
              <a:off x="1559443" y="1598512"/>
              <a:ext cx="167296" cy="91699"/>
            </a:xfrm>
            <a:custGeom>
              <a:avLst/>
              <a:gdLst/>
              <a:ahLst/>
              <a:cxnLst/>
              <a:rect l="l" t="t" r="r" b="b"/>
              <a:pathLst>
                <a:path w="1465" h="803" extrusionOk="0">
                  <a:moveTo>
                    <a:pt x="771" y="1"/>
                  </a:moveTo>
                  <a:cubicBezTo>
                    <a:pt x="699" y="1"/>
                    <a:pt x="627" y="16"/>
                    <a:pt x="558" y="51"/>
                  </a:cubicBezTo>
                  <a:cubicBezTo>
                    <a:pt x="177" y="245"/>
                    <a:pt x="0" y="803"/>
                    <a:pt x="76" y="803"/>
                  </a:cubicBezTo>
                  <a:cubicBezTo>
                    <a:pt x="79" y="803"/>
                    <a:pt x="81" y="802"/>
                    <a:pt x="84" y="801"/>
                  </a:cubicBezTo>
                  <a:cubicBezTo>
                    <a:pt x="160" y="778"/>
                    <a:pt x="471" y="526"/>
                    <a:pt x="805" y="473"/>
                  </a:cubicBezTo>
                  <a:cubicBezTo>
                    <a:pt x="1139" y="421"/>
                    <a:pt x="1379" y="479"/>
                    <a:pt x="1426" y="403"/>
                  </a:cubicBezTo>
                  <a:cubicBezTo>
                    <a:pt x="1464" y="340"/>
                    <a:pt x="1115" y="1"/>
                    <a:pt x="771" y="1"/>
                  </a:cubicBezTo>
                  <a:close/>
                </a:path>
              </a:pathLst>
            </a:custGeom>
            <a:solidFill>
              <a:srgbClr val="9B6142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37;p69">
              <a:extLst>
                <a:ext uri="{FF2B5EF4-FFF2-40B4-BE49-F238E27FC236}">
                  <a16:creationId xmlns:a16="http://schemas.microsoft.com/office/drawing/2014/main" id="{40E31DB7-913D-4510-9BD8-246F96EC80D4}"/>
                </a:ext>
              </a:extLst>
            </p:cNvPr>
            <p:cNvSpPr/>
            <p:nvPr/>
          </p:nvSpPr>
          <p:spPr>
            <a:xfrm>
              <a:off x="1926580" y="1544384"/>
              <a:ext cx="178487" cy="74341"/>
            </a:xfrm>
            <a:custGeom>
              <a:avLst/>
              <a:gdLst/>
              <a:ahLst/>
              <a:cxnLst/>
              <a:rect l="l" t="t" r="r" b="b"/>
              <a:pathLst>
                <a:path w="1563" h="651" extrusionOk="0">
                  <a:moveTo>
                    <a:pt x="702" y="0"/>
                  </a:moveTo>
                  <a:cubicBezTo>
                    <a:pt x="292" y="0"/>
                    <a:pt x="1" y="581"/>
                    <a:pt x="68" y="637"/>
                  </a:cubicBezTo>
                  <a:cubicBezTo>
                    <a:pt x="80" y="647"/>
                    <a:pt x="95" y="651"/>
                    <a:pt x="114" y="651"/>
                  </a:cubicBezTo>
                  <a:cubicBezTo>
                    <a:pt x="208" y="651"/>
                    <a:pt x="393" y="544"/>
                    <a:pt x="672" y="490"/>
                  </a:cubicBezTo>
                  <a:cubicBezTo>
                    <a:pt x="740" y="477"/>
                    <a:pt x="809" y="472"/>
                    <a:pt x="876" y="472"/>
                  </a:cubicBezTo>
                  <a:cubicBezTo>
                    <a:pt x="1148" y="472"/>
                    <a:pt x="1397" y="555"/>
                    <a:pt x="1463" y="555"/>
                  </a:cubicBezTo>
                  <a:cubicBezTo>
                    <a:pt x="1562" y="549"/>
                    <a:pt x="1199" y="63"/>
                    <a:pt x="759" y="4"/>
                  </a:cubicBezTo>
                  <a:cubicBezTo>
                    <a:pt x="740" y="1"/>
                    <a:pt x="721" y="0"/>
                    <a:pt x="702" y="0"/>
                  </a:cubicBezTo>
                  <a:close/>
                </a:path>
              </a:pathLst>
            </a:custGeom>
            <a:solidFill>
              <a:srgbClr val="9B6142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38;p69">
              <a:extLst>
                <a:ext uri="{FF2B5EF4-FFF2-40B4-BE49-F238E27FC236}">
                  <a16:creationId xmlns:a16="http://schemas.microsoft.com/office/drawing/2014/main" id="{4FF0D2DC-651E-410E-B0CC-92997CB75549}"/>
                </a:ext>
              </a:extLst>
            </p:cNvPr>
            <p:cNvSpPr/>
            <p:nvPr/>
          </p:nvSpPr>
          <p:spPr>
            <a:xfrm>
              <a:off x="1493895" y="1713393"/>
              <a:ext cx="399683" cy="315292"/>
            </a:xfrm>
            <a:custGeom>
              <a:avLst/>
              <a:gdLst/>
              <a:ahLst/>
              <a:cxnLst/>
              <a:rect l="l" t="t" r="r" b="b"/>
              <a:pathLst>
                <a:path w="3500" h="2761" extrusionOk="0">
                  <a:moveTo>
                    <a:pt x="2008" y="0"/>
                  </a:moveTo>
                  <a:cubicBezTo>
                    <a:pt x="1943" y="0"/>
                    <a:pt x="1880" y="5"/>
                    <a:pt x="1818" y="12"/>
                  </a:cubicBezTo>
                  <a:cubicBezTo>
                    <a:pt x="0" y="248"/>
                    <a:pt x="344" y="2760"/>
                    <a:pt x="1953" y="2760"/>
                  </a:cubicBezTo>
                  <a:cubicBezTo>
                    <a:pt x="2061" y="2760"/>
                    <a:pt x="2174" y="2749"/>
                    <a:pt x="2293" y="2725"/>
                  </a:cubicBezTo>
                  <a:cubicBezTo>
                    <a:pt x="2785" y="2637"/>
                    <a:pt x="3183" y="2268"/>
                    <a:pt x="3300" y="1782"/>
                  </a:cubicBezTo>
                  <a:cubicBezTo>
                    <a:pt x="3500" y="1014"/>
                    <a:pt x="3060" y="71"/>
                    <a:pt x="2129" y="6"/>
                  </a:cubicBezTo>
                  <a:cubicBezTo>
                    <a:pt x="2088" y="2"/>
                    <a:pt x="2048" y="0"/>
                    <a:pt x="20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39;p69">
              <a:extLst>
                <a:ext uri="{FF2B5EF4-FFF2-40B4-BE49-F238E27FC236}">
                  <a16:creationId xmlns:a16="http://schemas.microsoft.com/office/drawing/2014/main" id="{E323F875-CB17-40D6-9F04-675E3ABE084F}"/>
                </a:ext>
              </a:extLst>
            </p:cNvPr>
            <p:cNvSpPr/>
            <p:nvPr/>
          </p:nvSpPr>
          <p:spPr>
            <a:xfrm>
              <a:off x="1702072" y="1714078"/>
              <a:ext cx="191505" cy="202810"/>
            </a:xfrm>
            <a:custGeom>
              <a:avLst/>
              <a:gdLst/>
              <a:ahLst/>
              <a:cxnLst/>
              <a:rect l="l" t="t" r="r" b="b"/>
              <a:pathLst>
                <a:path w="1677" h="1776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88" y="82"/>
                    <a:pt x="1" y="1758"/>
                    <a:pt x="1477" y="1776"/>
                  </a:cubicBezTo>
                  <a:cubicBezTo>
                    <a:pt x="1677" y="1008"/>
                    <a:pt x="1237" y="65"/>
                    <a:pt x="30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40;p69">
              <a:extLst>
                <a:ext uri="{FF2B5EF4-FFF2-40B4-BE49-F238E27FC236}">
                  <a16:creationId xmlns:a16="http://schemas.microsoft.com/office/drawing/2014/main" id="{049A8F9E-5DA4-44F1-A49B-F4BC9CE41661}"/>
                </a:ext>
              </a:extLst>
            </p:cNvPr>
            <p:cNvSpPr/>
            <p:nvPr/>
          </p:nvSpPr>
          <p:spPr>
            <a:xfrm>
              <a:off x="1875992" y="1685643"/>
              <a:ext cx="273725" cy="250430"/>
            </a:xfrm>
            <a:custGeom>
              <a:avLst/>
              <a:gdLst/>
              <a:ahLst/>
              <a:cxnLst/>
              <a:rect l="l" t="t" r="r" b="b"/>
              <a:pathLst>
                <a:path w="2397" h="2193" extrusionOk="0">
                  <a:moveTo>
                    <a:pt x="1406" y="0"/>
                  </a:moveTo>
                  <a:cubicBezTo>
                    <a:pt x="1383" y="0"/>
                    <a:pt x="1360" y="1"/>
                    <a:pt x="1337" y="3"/>
                  </a:cubicBezTo>
                  <a:cubicBezTo>
                    <a:pt x="1302" y="3"/>
                    <a:pt x="1267" y="9"/>
                    <a:pt x="1232" y="21"/>
                  </a:cubicBezTo>
                  <a:cubicBezTo>
                    <a:pt x="1197" y="27"/>
                    <a:pt x="1161" y="33"/>
                    <a:pt x="1126" y="44"/>
                  </a:cubicBezTo>
                  <a:cubicBezTo>
                    <a:pt x="0" y="416"/>
                    <a:pt x="471" y="2193"/>
                    <a:pt x="1450" y="2193"/>
                  </a:cubicBezTo>
                  <a:cubicBezTo>
                    <a:pt x="1566" y="2193"/>
                    <a:pt x="1689" y="2168"/>
                    <a:pt x="1818" y="2113"/>
                  </a:cubicBezTo>
                  <a:cubicBezTo>
                    <a:pt x="2099" y="1990"/>
                    <a:pt x="2304" y="1732"/>
                    <a:pt x="2345" y="1421"/>
                  </a:cubicBezTo>
                  <a:cubicBezTo>
                    <a:pt x="2357" y="1369"/>
                    <a:pt x="2363" y="1316"/>
                    <a:pt x="2363" y="1257"/>
                  </a:cubicBezTo>
                  <a:cubicBezTo>
                    <a:pt x="2397" y="659"/>
                    <a:pt x="2001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41;p69">
              <a:extLst>
                <a:ext uri="{FF2B5EF4-FFF2-40B4-BE49-F238E27FC236}">
                  <a16:creationId xmlns:a16="http://schemas.microsoft.com/office/drawing/2014/main" id="{904DAB91-90C7-45C3-8732-43C3DF349532}"/>
                </a:ext>
              </a:extLst>
            </p:cNvPr>
            <p:cNvSpPr/>
            <p:nvPr/>
          </p:nvSpPr>
          <p:spPr>
            <a:xfrm>
              <a:off x="2005946" y="1685643"/>
              <a:ext cx="143772" cy="162385"/>
            </a:xfrm>
            <a:custGeom>
              <a:avLst/>
              <a:gdLst/>
              <a:ahLst/>
              <a:cxnLst/>
              <a:rect l="l" t="t" r="r" b="b"/>
              <a:pathLst>
                <a:path w="1259" h="1422" extrusionOk="0">
                  <a:moveTo>
                    <a:pt x="268" y="0"/>
                  </a:moveTo>
                  <a:cubicBezTo>
                    <a:pt x="245" y="0"/>
                    <a:pt x="222" y="1"/>
                    <a:pt x="199" y="3"/>
                  </a:cubicBezTo>
                  <a:cubicBezTo>
                    <a:pt x="164" y="3"/>
                    <a:pt x="129" y="9"/>
                    <a:pt x="94" y="21"/>
                  </a:cubicBezTo>
                  <a:lnTo>
                    <a:pt x="76" y="38"/>
                  </a:lnTo>
                  <a:cubicBezTo>
                    <a:pt x="76" y="38"/>
                    <a:pt x="0" y="1240"/>
                    <a:pt x="1207" y="1421"/>
                  </a:cubicBezTo>
                  <a:cubicBezTo>
                    <a:pt x="1219" y="1369"/>
                    <a:pt x="1225" y="1316"/>
                    <a:pt x="1225" y="1257"/>
                  </a:cubicBezTo>
                  <a:cubicBezTo>
                    <a:pt x="1259" y="659"/>
                    <a:pt x="863" y="0"/>
                    <a:pt x="26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42;p69">
              <a:extLst>
                <a:ext uri="{FF2B5EF4-FFF2-40B4-BE49-F238E27FC236}">
                  <a16:creationId xmlns:a16="http://schemas.microsoft.com/office/drawing/2014/main" id="{3959D464-0478-455E-BFF7-7E4EA0DE253B}"/>
                </a:ext>
              </a:extLst>
            </p:cNvPr>
            <p:cNvSpPr/>
            <p:nvPr/>
          </p:nvSpPr>
          <p:spPr>
            <a:xfrm>
              <a:off x="1908880" y="1778941"/>
              <a:ext cx="110541" cy="146055"/>
            </a:xfrm>
            <a:custGeom>
              <a:avLst/>
              <a:gdLst/>
              <a:ahLst/>
              <a:cxnLst/>
              <a:rect l="l" t="t" r="r" b="b"/>
              <a:pathLst>
                <a:path w="968" h="127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3" y="509"/>
                    <a:pt x="262" y="794"/>
                  </a:cubicBezTo>
                  <a:lnTo>
                    <a:pt x="262" y="794"/>
                  </a:lnTo>
                  <a:lnTo>
                    <a:pt x="0" y="1"/>
                  </a:lnTo>
                  <a:close/>
                  <a:moveTo>
                    <a:pt x="642" y="713"/>
                  </a:moveTo>
                  <a:cubicBezTo>
                    <a:pt x="474" y="713"/>
                    <a:pt x="276" y="809"/>
                    <a:pt x="276" y="809"/>
                  </a:cubicBezTo>
                  <a:cubicBezTo>
                    <a:pt x="271" y="804"/>
                    <a:pt x="267" y="799"/>
                    <a:pt x="262" y="794"/>
                  </a:cubicBezTo>
                  <a:lnTo>
                    <a:pt x="262" y="794"/>
                  </a:lnTo>
                  <a:lnTo>
                    <a:pt x="422" y="1278"/>
                  </a:lnTo>
                  <a:cubicBezTo>
                    <a:pt x="422" y="1278"/>
                    <a:pt x="967" y="1020"/>
                    <a:pt x="844" y="809"/>
                  </a:cubicBezTo>
                  <a:cubicBezTo>
                    <a:pt x="803" y="737"/>
                    <a:pt x="726" y="713"/>
                    <a:pt x="642" y="713"/>
                  </a:cubicBezTo>
                  <a:close/>
                </a:path>
              </a:pathLst>
            </a:custGeom>
            <a:solidFill>
              <a:srgbClr val="FDC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43;p69">
              <a:extLst>
                <a:ext uri="{FF2B5EF4-FFF2-40B4-BE49-F238E27FC236}">
                  <a16:creationId xmlns:a16="http://schemas.microsoft.com/office/drawing/2014/main" id="{81416935-1A96-4C16-9557-F8F62D098773}"/>
                </a:ext>
              </a:extLst>
            </p:cNvPr>
            <p:cNvSpPr/>
            <p:nvPr/>
          </p:nvSpPr>
          <p:spPr>
            <a:xfrm>
              <a:off x="1907509" y="1778941"/>
              <a:ext cx="107229" cy="14605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47"/>
                    <a:pt x="7" y="294"/>
                    <a:pt x="36" y="440"/>
                  </a:cubicBezTo>
                  <a:cubicBezTo>
                    <a:pt x="53" y="511"/>
                    <a:pt x="83" y="587"/>
                    <a:pt x="112" y="651"/>
                  </a:cubicBezTo>
                  <a:cubicBezTo>
                    <a:pt x="141" y="727"/>
                    <a:pt x="188" y="792"/>
                    <a:pt x="235" y="850"/>
                  </a:cubicBezTo>
                  <a:lnTo>
                    <a:pt x="264" y="886"/>
                  </a:lnTo>
                  <a:lnTo>
                    <a:pt x="311" y="868"/>
                  </a:lnTo>
                  <a:cubicBezTo>
                    <a:pt x="405" y="827"/>
                    <a:pt x="505" y="798"/>
                    <a:pt x="604" y="780"/>
                  </a:cubicBezTo>
                  <a:cubicBezTo>
                    <a:pt x="617" y="778"/>
                    <a:pt x="629" y="778"/>
                    <a:pt x="641" y="778"/>
                  </a:cubicBezTo>
                  <a:cubicBezTo>
                    <a:pt x="674" y="778"/>
                    <a:pt x="705" y="783"/>
                    <a:pt x="739" y="792"/>
                  </a:cubicBezTo>
                  <a:cubicBezTo>
                    <a:pt x="745" y="792"/>
                    <a:pt x="757" y="798"/>
                    <a:pt x="762" y="798"/>
                  </a:cubicBezTo>
                  <a:cubicBezTo>
                    <a:pt x="774" y="803"/>
                    <a:pt x="780" y="809"/>
                    <a:pt x="786" y="815"/>
                  </a:cubicBezTo>
                  <a:cubicBezTo>
                    <a:pt x="798" y="827"/>
                    <a:pt x="809" y="839"/>
                    <a:pt x="815" y="856"/>
                  </a:cubicBezTo>
                  <a:cubicBezTo>
                    <a:pt x="821" y="891"/>
                    <a:pt x="809" y="932"/>
                    <a:pt x="786" y="962"/>
                  </a:cubicBezTo>
                  <a:cubicBezTo>
                    <a:pt x="757" y="1003"/>
                    <a:pt x="727" y="1044"/>
                    <a:pt x="686" y="1079"/>
                  </a:cubicBezTo>
                  <a:cubicBezTo>
                    <a:pt x="610" y="1149"/>
                    <a:pt x="522" y="1214"/>
                    <a:pt x="434" y="1278"/>
                  </a:cubicBezTo>
                  <a:cubicBezTo>
                    <a:pt x="540" y="1243"/>
                    <a:pt x="645" y="1196"/>
                    <a:pt x="739" y="1137"/>
                  </a:cubicBezTo>
                  <a:cubicBezTo>
                    <a:pt x="786" y="1102"/>
                    <a:pt x="833" y="1067"/>
                    <a:pt x="868" y="1020"/>
                  </a:cubicBezTo>
                  <a:cubicBezTo>
                    <a:pt x="891" y="997"/>
                    <a:pt x="909" y="968"/>
                    <a:pt x="921" y="938"/>
                  </a:cubicBezTo>
                  <a:cubicBezTo>
                    <a:pt x="932" y="903"/>
                    <a:pt x="938" y="862"/>
                    <a:pt x="926" y="827"/>
                  </a:cubicBezTo>
                  <a:cubicBezTo>
                    <a:pt x="921" y="786"/>
                    <a:pt x="897" y="757"/>
                    <a:pt x="874" y="727"/>
                  </a:cubicBezTo>
                  <a:cubicBezTo>
                    <a:pt x="862" y="716"/>
                    <a:pt x="844" y="704"/>
                    <a:pt x="833" y="692"/>
                  </a:cubicBezTo>
                  <a:cubicBezTo>
                    <a:pt x="815" y="680"/>
                    <a:pt x="798" y="675"/>
                    <a:pt x="780" y="669"/>
                  </a:cubicBezTo>
                  <a:cubicBezTo>
                    <a:pt x="735" y="651"/>
                    <a:pt x="687" y="643"/>
                    <a:pt x="638" y="643"/>
                  </a:cubicBezTo>
                  <a:cubicBezTo>
                    <a:pt x="623" y="643"/>
                    <a:pt x="608" y="644"/>
                    <a:pt x="593" y="645"/>
                  </a:cubicBezTo>
                  <a:cubicBezTo>
                    <a:pt x="492" y="660"/>
                    <a:pt x="396" y="688"/>
                    <a:pt x="305" y="725"/>
                  </a:cubicBezTo>
                  <a:lnTo>
                    <a:pt x="305" y="725"/>
                  </a:lnTo>
                  <a:cubicBezTo>
                    <a:pt x="231" y="630"/>
                    <a:pt x="172" y="525"/>
                    <a:pt x="135" y="411"/>
                  </a:cubicBezTo>
                  <a:cubicBezTo>
                    <a:pt x="83" y="276"/>
                    <a:pt x="42" y="141"/>
                    <a:pt x="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644;p69">
              <a:extLst>
                <a:ext uri="{FF2B5EF4-FFF2-40B4-BE49-F238E27FC236}">
                  <a16:creationId xmlns:a16="http://schemas.microsoft.com/office/drawing/2014/main" id="{E952862C-7D01-4199-9181-24576F18CF1C}"/>
                </a:ext>
              </a:extLst>
            </p:cNvPr>
            <p:cNvSpPr/>
            <p:nvPr/>
          </p:nvSpPr>
          <p:spPr>
            <a:xfrm>
              <a:off x="1890152" y="1948292"/>
              <a:ext cx="93754" cy="181798"/>
            </a:xfrm>
            <a:custGeom>
              <a:avLst/>
              <a:gdLst/>
              <a:ahLst/>
              <a:cxnLst/>
              <a:rect l="l" t="t" r="r" b="b"/>
              <a:pathLst>
                <a:path w="821" h="1592" extrusionOk="0">
                  <a:moveTo>
                    <a:pt x="821" y="0"/>
                  </a:moveTo>
                  <a:lnTo>
                    <a:pt x="0" y="94"/>
                  </a:lnTo>
                  <a:cubicBezTo>
                    <a:pt x="36" y="416"/>
                    <a:pt x="88" y="738"/>
                    <a:pt x="164" y="1055"/>
                  </a:cubicBezTo>
                  <a:cubicBezTo>
                    <a:pt x="241" y="1351"/>
                    <a:pt x="344" y="1591"/>
                    <a:pt x="467" y="1591"/>
                  </a:cubicBezTo>
                  <a:cubicBezTo>
                    <a:pt x="476" y="1591"/>
                    <a:pt x="484" y="1590"/>
                    <a:pt x="493" y="1588"/>
                  </a:cubicBezTo>
                  <a:cubicBezTo>
                    <a:pt x="604" y="1559"/>
                    <a:pt x="674" y="1371"/>
                    <a:pt x="721" y="1131"/>
                  </a:cubicBezTo>
                  <a:cubicBezTo>
                    <a:pt x="786" y="756"/>
                    <a:pt x="821" y="381"/>
                    <a:pt x="821" y="0"/>
                  </a:cubicBezTo>
                  <a:close/>
                </a:path>
              </a:pathLst>
            </a:custGeom>
            <a:solidFill>
              <a:srgbClr val="8E2D20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645;p69">
              <a:extLst>
                <a:ext uri="{FF2B5EF4-FFF2-40B4-BE49-F238E27FC236}">
                  <a16:creationId xmlns:a16="http://schemas.microsoft.com/office/drawing/2014/main" id="{861E2A51-A450-4A9D-8BA1-9C23445648D6}"/>
                </a:ext>
              </a:extLst>
            </p:cNvPr>
            <p:cNvSpPr/>
            <p:nvPr/>
          </p:nvSpPr>
          <p:spPr>
            <a:xfrm>
              <a:off x="1908880" y="2063972"/>
              <a:ext cx="64292" cy="66119"/>
            </a:xfrm>
            <a:custGeom>
              <a:avLst/>
              <a:gdLst/>
              <a:ahLst/>
              <a:cxnLst/>
              <a:rect l="l" t="t" r="r" b="b"/>
              <a:pathLst>
                <a:path w="563" h="579" extrusionOk="0">
                  <a:moveTo>
                    <a:pt x="214" y="0"/>
                  </a:moveTo>
                  <a:cubicBezTo>
                    <a:pt x="142" y="0"/>
                    <a:pt x="70" y="14"/>
                    <a:pt x="0" y="42"/>
                  </a:cubicBezTo>
                  <a:cubicBezTo>
                    <a:pt x="77" y="338"/>
                    <a:pt x="180" y="578"/>
                    <a:pt x="303" y="578"/>
                  </a:cubicBezTo>
                  <a:cubicBezTo>
                    <a:pt x="312" y="578"/>
                    <a:pt x="320" y="577"/>
                    <a:pt x="329" y="575"/>
                  </a:cubicBezTo>
                  <a:cubicBezTo>
                    <a:pt x="440" y="546"/>
                    <a:pt x="510" y="358"/>
                    <a:pt x="563" y="118"/>
                  </a:cubicBezTo>
                  <a:cubicBezTo>
                    <a:pt x="459" y="40"/>
                    <a:pt x="337" y="0"/>
                    <a:pt x="214" y="0"/>
                  </a:cubicBezTo>
                  <a:close/>
                </a:path>
              </a:pathLst>
            </a:custGeom>
            <a:solidFill>
              <a:srgbClr val="F78AC3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646;p69">
              <a:extLst>
                <a:ext uri="{FF2B5EF4-FFF2-40B4-BE49-F238E27FC236}">
                  <a16:creationId xmlns:a16="http://schemas.microsoft.com/office/drawing/2014/main" id="{B25D2965-9A3E-413D-AE39-9DCEDCC2C9C2}"/>
                </a:ext>
              </a:extLst>
            </p:cNvPr>
            <p:cNvSpPr/>
            <p:nvPr/>
          </p:nvSpPr>
          <p:spPr>
            <a:xfrm>
              <a:off x="1564924" y="2049241"/>
              <a:ext cx="146055" cy="72971"/>
            </a:xfrm>
            <a:custGeom>
              <a:avLst/>
              <a:gdLst/>
              <a:ahLst/>
              <a:cxnLst/>
              <a:rect l="l" t="t" r="r" b="b"/>
              <a:pathLst>
                <a:path w="1279" h="639" extrusionOk="0">
                  <a:moveTo>
                    <a:pt x="732" y="1"/>
                  </a:moveTo>
                  <a:cubicBezTo>
                    <a:pt x="692" y="1"/>
                    <a:pt x="652" y="3"/>
                    <a:pt x="610" y="7"/>
                  </a:cubicBezTo>
                  <a:cubicBezTo>
                    <a:pt x="264" y="36"/>
                    <a:pt x="1" y="200"/>
                    <a:pt x="18" y="376"/>
                  </a:cubicBezTo>
                  <a:cubicBezTo>
                    <a:pt x="29" y="528"/>
                    <a:pt x="265" y="638"/>
                    <a:pt x="563" y="638"/>
                  </a:cubicBezTo>
                  <a:cubicBezTo>
                    <a:pt x="598" y="638"/>
                    <a:pt x="633" y="637"/>
                    <a:pt x="669" y="634"/>
                  </a:cubicBezTo>
                  <a:cubicBezTo>
                    <a:pt x="1009" y="599"/>
                    <a:pt x="1278" y="435"/>
                    <a:pt x="1260" y="259"/>
                  </a:cubicBezTo>
                  <a:cubicBezTo>
                    <a:pt x="1245" y="109"/>
                    <a:pt x="1021" y="1"/>
                    <a:pt x="732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647;p69">
              <a:extLst>
                <a:ext uri="{FF2B5EF4-FFF2-40B4-BE49-F238E27FC236}">
                  <a16:creationId xmlns:a16="http://schemas.microsoft.com/office/drawing/2014/main" id="{12907924-DE7E-4037-9AD0-AF841D03FFDA}"/>
                </a:ext>
              </a:extLst>
            </p:cNvPr>
            <p:cNvSpPr/>
            <p:nvPr/>
          </p:nvSpPr>
          <p:spPr>
            <a:xfrm>
              <a:off x="2094218" y="1960397"/>
              <a:ext cx="129954" cy="64863"/>
            </a:xfrm>
            <a:custGeom>
              <a:avLst/>
              <a:gdLst/>
              <a:ahLst/>
              <a:cxnLst/>
              <a:rect l="l" t="t" r="r" b="b"/>
              <a:pathLst>
                <a:path w="1138" h="568" extrusionOk="0">
                  <a:moveTo>
                    <a:pt x="642" y="1"/>
                  </a:moveTo>
                  <a:cubicBezTo>
                    <a:pt x="609" y="1"/>
                    <a:pt x="575" y="2"/>
                    <a:pt x="540" y="6"/>
                  </a:cubicBezTo>
                  <a:cubicBezTo>
                    <a:pt x="235" y="29"/>
                    <a:pt x="0" y="175"/>
                    <a:pt x="12" y="334"/>
                  </a:cubicBezTo>
                  <a:cubicBezTo>
                    <a:pt x="28" y="473"/>
                    <a:pt x="230" y="567"/>
                    <a:pt x="487" y="567"/>
                  </a:cubicBezTo>
                  <a:cubicBezTo>
                    <a:pt x="521" y="567"/>
                    <a:pt x="557" y="566"/>
                    <a:pt x="592" y="562"/>
                  </a:cubicBezTo>
                  <a:cubicBezTo>
                    <a:pt x="897" y="533"/>
                    <a:pt x="1137" y="386"/>
                    <a:pt x="1120" y="234"/>
                  </a:cubicBezTo>
                  <a:cubicBezTo>
                    <a:pt x="1109" y="99"/>
                    <a:pt x="905" y="1"/>
                    <a:pt x="642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648;p69">
              <a:extLst>
                <a:ext uri="{FF2B5EF4-FFF2-40B4-BE49-F238E27FC236}">
                  <a16:creationId xmlns:a16="http://schemas.microsoft.com/office/drawing/2014/main" id="{8BF84E07-5018-41D3-9960-49CF51F6CF9B}"/>
                </a:ext>
              </a:extLst>
            </p:cNvPr>
            <p:cNvSpPr/>
            <p:nvPr/>
          </p:nvSpPr>
          <p:spPr>
            <a:xfrm>
              <a:off x="1163528" y="1713279"/>
              <a:ext cx="68974" cy="364853"/>
            </a:xfrm>
            <a:custGeom>
              <a:avLst/>
              <a:gdLst/>
              <a:ahLst/>
              <a:cxnLst/>
              <a:rect l="l" t="t" r="r" b="b"/>
              <a:pathLst>
                <a:path w="604" h="3195" extrusionOk="0">
                  <a:moveTo>
                    <a:pt x="222" y="0"/>
                  </a:moveTo>
                  <a:cubicBezTo>
                    <a:pt x="218" y="0"/>
                    <a:pt x="204" y="17"/>
                    <a:pt x="193" y="43"/>
                  </a:cubicBezTo>
                  <a:cubicBezTo>
                    <a:pt x="76" y="289"/>
                    <a:pt x="12" y="552"/>
                    <a:pt x="6" y="822"/>
                  </a:cubicBezTo>
                  <a:cubicBezTo>
                    <a:pt x="0" y="1091"/>
                    <a:pt x="24" y="1361"/>
                    <a:pt x="65" y="1630"/>
                  </a:cubicBezTo>
                  <a:cubicBezTo>
                    <a:pt x="100" y="1894"/>
                    <a:pt x="147" y="2158"/>
                    <a:pt x="211" y="2421"/>
                  </a:cubicBezTo>
                  <a:cubicBezTo>
                    <a:pt x="275" y="2685"/>
                    <a:pt x="387" y="2931"/>
                    <a:pt x="545" y="3154"/>
                  </a:cubicBezTo>
                  <a:cubicBezTo>
                    <a:pt x="568" y="3177"/>
                    <a:pt x="586" y="3195"/>
                    <a:pt x="598" y="3195"/>
                  </a:cubicBezTo>
                  <a:cubicBezTo>
                    <a:pt x="604" y="3189"/>
                    <a:pt x="592" y="3166"/>
                    <a:pt x="568" y="3136"/>
                  </a:cubicBezTo>
                  <a:cubicBezTo>
                    <a:pt x="428" y="2914"/>
                    <a:pt x="322" y="2668"/>
                    <a:pt x="270" y="2410"/>
                  </a:cubicBezTo>
                  <a:cubicBezTo>
                    <a:pt x="205" y="2152"/>
                    <a:pt x="170" y="1888"/>
                    <a:pt x="129" y="1625"/>
                  </a:cubicBezTo>
                  <a:cubicBezTo>
                    <a:pt x="82" y="1361"/>
                    <a:pt x="59" y="1097"/>
                    <a:pt x="59" y="828"/>
                  </a:cubicBezTo>
                  <a:cubicBezTo>
                    <a:pt x="53" y="564"/>
                    <a:pt x="100" y="300"/>
                    <a:pt x="205" y="54"/>
                  </a:cubicBezTo>
                  <a:cubicBezTo>
                    <a:pt x="211" y="31"/>
                    <a:pt x="229" y="7"/>
                    <a:pt x="223" y="2"/>
                  </a:cubicBezTo>
                  <a:cubicBezTo>
                    <a:pt x="223" y="1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649;p69">
              <a:extLst>
                <a:ext uri="{FF2B5EF4-FFF2-40B4-BE49-F238E27FC236}">
                  <a16:creationId xmlns:a16="http://schemas.microsoft.com/office/drawing/2014/main" id="{704D4CDA-3CFB-4574-A556-EDBB4F89E0A2}"/>
                </a:ext>
              </a:extLst>
            </p:cNvPr>
            <p:cNvSpPr/>
            <p:nvPr/>
          </p:nvSpPr>
          <p:spPr>
            <a:xfrm>
              <a:off x="1204296" y="1766265"/>
              <a:ext cx="37570" cy="235013"/>
            </a:xfrm>
            <a:custGeom>
              <a:avLst/>
              <a:gdLst/>
              <a:ahLst/>
              <a:cxnLst/>
              <a:rect l="l" t="t" r="r" b="b"/>
              <a:pathLst>
                <a:path w="329" h="2058" extrusionOk="0">
                  <a:moveTo>
                    <a:pt x="100" y="0"/>
                  </a:moveTo>
                  <a:cubicBezTo>
                    <a:pt x="94" y="0"/>
                    <a:pt x="88" y="12"/>
                    <a:pt x="83" y="30"/>
                  </a:cubicBezTo>
                  <a:cubicBezTo>
                    <a:pt x="42" y="200"/>
                    <a:pt x="18" y="364"/>
                    <a:pt x="6" y="534"/>
                  </a:cubicBezTo>
                  <a:cubicBezTo>
                    <a:pt x="0" y="704"/>
                    <a:pt x="0" y="879"/>
                    <a:pt x="18" y="1049"/>
                  </a:cubicBezTo>
                  <a:cubicBezTo>
                    <a:pt x="42" y="1219"/>
                    <a:pt x="71" y="1383"/>
                    <a:pt x="118" y="1547"/>
                  </a:cubicBezTo>
                  <a:cubicBezTo>
                    <a:pt x="159" y="1711"/>
                    <a:pt x="223" y="1870"/>
                    <a:pt x="293" y="2028"/>
                  </a:cubicBezTo>
                  <a:cubicBezTo>
                    <a:pt x="299" y="2045"/>
                    <a:pt x="311" y="2057"/>
                    <a:pt x="323" y="2057"/>
                  </a:cubicBezTo>
                  <a:cubicBezTo>
                    <a:pt x="329" y="2051"/>
                    <a:pt x="329" y="2034"/>
                    <a:pt x="323" y="2016"/>
                  </a:cubicBezTo>
                  <a:cubicBezTo>
                    <a:pt x="264" y="1858"/>
                    <a:pt x="211" y="1694"/>
                    <a:pt x="176" y="1536"/>
                  </a:cubicBezTo>
                  <a:cubicBezTo>
                    <a:pt x="94" y="1207"/>
                    <a:pt x="59" y="873"/>
                    <a:pt x="65" y="539"/>
                  </a:cubicBezTo>
                  <a:cubicBezTo>
                    <a:pt x="65" y="370"/>
                    <a:pt x="77" y="206"/>
                    <a:pt x="100" y="41"/>
                  </a:cubicBezTo>
                  <a:cubicBezTo>
                    <a:pt x="106" y="24"/>
                    <a:pt x="106" y="6"/>
                    <a:pt x="10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650;p69">
              <a:extLst>
                <a:ext uri="{FF2B5EF4-FFF2-40B4-BE49-F238E27FC236}">
                  <a16:creationId xmlns:a16="http://schemas.microsoft.com/office/drawing/2014/main" id="{66F74B49-A1CD-48D4-AD05-E609C0CE534B}"/>
                </a:ext>
              </a:extLst>
            </p:cNvPr>
            <p:cNvSpPr/>
            <p:nvPr/>
          </p:nvSpPr>
          <p:spPr>
            <a:xfrm>
              <a:off x="1241067" y="1802922"/>
              <a:ext cx="25580" cy="154848"/>
            </a:xfrm>
            <a:custGeom>
              <a:avLst/>
              <a:gdLst/>
              <a:ahLst/>
              <a:cxnLst/>
              <a:rect l="l" t="t" r="r" b="b"/>
              <a:pathLst>
                <a:path w="224" h="1356" extrusionOk="0">
                  <a:moveTo>
                    <a:pt x="82" y="0"/>
                  </a:moveTo>
                  <a:cubicBezTo>
                    <a:pt x="79" y="0"/>
                    <a:pt x="70" y="10"/>
                    <a:pt x="65" y="19"/>
                  </a:cubicBezTo>
                  <a:cubicBezTo>
                    <a:pt x="24" y="125"/>
                    <a:pt x="1" y="236"/>
                    <a:pt x="7" y="347"/>
                  </a:cubicBezTo>
                  <a:cubicBezTo>
                    <a:pt x="7" y="465"/>
                    <a:pt x="12" y="570"/>
                    <a:pt x="24" y="687"/>
                  </a:cubicBezTo>
                  <a:cubicBezTo>
                    <a:pt x="36" y="799"/>
                    <a:pt x="42" y="910"/>
                    <a:pt x="65" y="1021"/>
                  </a:cubicBezTo>
                  <a:cubicBezTo>
                    <a:pt x="83" y="1133"/>
                    <a:pt x="124" y="1244"/>
                    <a:pt x="188" y="1338"/>
                  </a:cubicBezTo>
                  <a:cubicBezTo>
                    <a:pt x="194" y="1355"/>
                    <a:pt x="206" y="1355"/>
                    <a:pt x="212" y="1355"/>
                  </a:cubicBezTo>
                  <a:cubicBezTo>
                    <a:pt x="223" y="1349"/>
                    <a:pt x="223" y="1338"/>
                    <a:pt x="212" y="1320"/>
                  </a:cubicBezTo>
                  <a:cubicBezTo>
                    <a:pt x="165" y="1226"/>
                    <a:pt x="136" y="1121"/>
                    <a:pt x="124" y="1010"/>
                  </a:cubicBezTo>
                  <a:cubicBezTo>
                    <a:pt x="106" y="898"/>
                    <a:pt x="106" y="793"/>
                    <a:pt x="95" y="681"/>
                  </a:cubicBezTo>
                  <a:cubicBezTo>
                    <a:pt x="83" y="570"/>
                    <a:pt x="71" y="459"/>
                    <a:pt x="59" y="347"/>
                  </a:cubicBezTo>
                  <a:cubicBezTo>
                    <a:pt x="48" y="242"/>
                    <a:pt x="53" y="131"/>
                    <a:pt x="89" y="25"/>
                  </a:cubicBezTo>
                  <a:cubicBezTo>
                    <a:pt x="89" y="13"/>
                    <a:pt x="89" y="2"/>
                    <a:pt x="83" y="2"/>
                  </a:cubicBezTo>
                  <a:cubicBezTo>
                    <a:pt x="83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651;p69">
              <a:extLst>
                <a:ext uri="{FF2B5EF4-FFF2-40B4-BE49-F238E27FC236}">
                  <a16:creationId xmlns:a16="http://schemas.microsoft.com/office/drawing/2014/main" id="{4B72E12B-9BAE-4DFD-8F9A-56FB4630C38A}"/>
                </a:ext>
              </a:extLst>
            </p:cNvPr>
            <p:cNvSpPr/>
            <p:nvPr/>
          </p:nvSpPr>
          <p:spPr>
            <a:xfrm>
              <a:off x="1279208" y="1837180"/>
              <a:ext cx="24895" cy="90442"/>
            </a:xfrm>
            <a:custGeom>
              <a:avLst/>
              <a:gdLst/>
              <a:ahLst/>
              <a:cxnLst/>
              <a:rect l="l" t="t" r="r" b="b"/>
              <a:pathLst>
                <a:path w="218" h="792" extrusionOk="0">
                  <a:moveTo>
                    <a:pt x="71" y="1"/>
                  </a:moveTo>
                  <a:cubicBezTo>
                    <a:pt x="65" y="1"/>
                    <a:pt x="53" y="1"/>
                    <a:pt x="53" y="12"/>
                  </a:cubicBezTo>
                  <a:cubicBezTo>
                    <a:pt x="36" y="77"/>
                    <a:pt x="18" y="141"/>
                    <a:pt x="12" y="211"/>
                  </a:cubicBezTo>
                  <a:cubicBezTo>
                    <a:pt x="1" y="346"/>
                    <a:pt x="18" y="487"/>
                    <a:pt x="77" y="610"/>
                  </a:cubicBezTo>
                  <a:cubicBezTo>
                    <a:pt x="106" y="674"/>
                    <a:pt x="141" y="733"/>
                    <a:pt x="188" y="786"/>
                  </a:cubicBezTo>
                  <a:cubicBezTo>
                    <a:pt x="194" y="792"/>
                    <a:pt x="200" y="792"/>
                    <a:pt x="206" y="792"/>
                  </a:cubicBezTo>
                  <a:cubicBezTo>
                    <a:pt x="212" y="786"/>
                    <a:pt x="218" y="774"/>
                    <a:pt x="212" y="768"/>
                  </a:cubicBezTo>
                  <a:cubicBezTo>
                    <a:pt x="182" y="710"/>
                    <a:pt x="153" y="651"/>
                    <a:pt x="136" y="592"/>
                  </a:cubicBezTo>
                  <a:cubicBezTo>
                    <a:pt x="112" y="528"/>
                    <a:pt x="94" y="469"/>
                    <a:pt x="89" y="405"/>
                  </a:cubicBezTo>
                  <a:cubicBezTo>
                    <a:pt x="71" y="340"/>
                    <a:pt x="65" y="276"/>
                    <a:pt x="65" y="211"/>
                  </a:cubicBezTo>
                  <a:cubicBezTo>
                    <a:pt x="65" y="147"/>
                    <a:pt x="65" y="83"/>
                    <a:pt x="77" y="18"/>
                  </a:cubicBezTo>
                  <a:cubicBezTo>
                    <a:pt x="77" y="12"/>
                    <a:pt x="77" y="6"/>
                    <a:pt x="71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652;p69">
              <a:extLst>
                <a:ext uri="{FF2B5EF4-FFF2-40B4-BE49-F238E27FC236}">
                  <a16:creationId xmlns:a16="http://schemas.microsoft.com/office/drawing/2014/main" id="{DF10F5A2-6979-439E-ABC1-F5D05B51A76D}"/>
                </a:ext>
              </a:extLst>
            </p:cNvPr>
            <p:cNvSpPr/>
            <p:nvPr/>
          </p:nvSpPr>
          <p:spPr>
            <a:xfrm>
              <a:off x="1158846" y="2253992"/>
              <a:ext cx="50931" cy="142515"/>
            </a:xfrm>
            <a:custGeom>
              <a:avLst/>
              <a:gdLst/>
              <a:ahLst/>
              <a:cxnLst/>
              <a:rect l="l" t="t" r="r" b="b"/>
              <a:pathLst>
                <a:path w="446" h="1248" extrusionOk="0">
                  <a:moveTo>
                    <a:pt x="416" y="1"/>
                  </a:moveTo>
                  <a:cubicBezTo>
                    <a:pt x="281" y="13"/>
                    <a:pt x="158" y="95"/>
                    <a:pt x="94" y="218"/>
                  </a:cubicBezTo>
                  <a:cubicBezTo>
                    <a:pt x="35" y="335"/>
                    <a:pt x="0" y="464"/>
                    <a:pt x="0" y="599"/>
                  </a:cubicBezTo>
                  <a:cubicBezTo>
                    <a:pt x="0" y="733"/>
                    <a:pt x="35" y="868"/>
                    <a:pt x="100" y="985"/>
                  </a:cubicBezTo>
                  <a:cubicBezTo>
                    <a:pt x="164" y="1103"/>
                    <a:pt x="264" y="1196"/>
                    <a:pt x="393" y="1243"/>
                  </a:cubicBezTo>
                  <a:cubicBezTo>
                    <a:pt x="398" y="1246"/>
                    <a:pt x="406" y="1248"/>
                    <a:pt x="412" y="1248"/>
                  </a:cubicBezTo>
                  <a:cubicBezTo>
                    <a:pt x="418" y="1248"/>
                    <a:pt x="422" y="1246"/>
                    <a:pt x="422" y="1243"/>
                  </a:cubicBezTo>
                  <a:cubicBezTo>
                    <a:pt x="428" y="1237"/>
                    <a:pt x="416" y="1226"/>
                    <a:pt x="404" y="1220"/>
                  </a:cubicBezTo>
                  <a:cubicBezTo>
                    <a:pt x="293" y="1161"/>
                    <a:pt x="205" y="1067"/>
                    <a:pt x="147" y="956"/>
                  </a:cubicBezTo>
                  <a:cubicBezTo>
                    <a:pt x="94" y="851"/>
                    <a:pt x="65" y="728"/>
                    <a:pt x="70" y="604"/>
                  </a:cubicBezTo>
                  <a:cubicBezTo>
                    <a:pt x="65" y="476"/>
                    <a:pt x="88" y="353"/>
                    <a:pt x="141" y="241"/>
                  </a:cubicBezTo>
                  <a:cubicBezTo>
                    <a:pt x="193" y="130"/>
                    <a:pt x="293" y="48"/>
                    <a:pt x="416" y="24"/>
                  </a:cubicBezTo>
                  <a:cubicBezTo>
                    <a:pt x="428" y="24"/>
                    <a:pt x="445" y="13"/>
                    <a:pt x="445" y="13"/>
                  </a:cubicBezTo>
                  <a:cubicBezTo>
                    <a:pt x="445" y="7"/>
                    <a:pt x="434" y="1"/>
                    <a:pt x="4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653;p69">
              <a:extLst>
                <a:ext uri="{FF2B5EF4-FFF2-40B4-BE49-F238E27FC236}">
                  <a16:creationId xmlns:a16="http://schemas.microsoft.com/office/drawing/2014/main" id="{997E8394-1EDA-4414-BD8C-F3D40CDFD960}"/>
                </a:ext>
              </a:extLst>
            </p:cNvPr>
            <p:cNvSpPr/>
            <p:nvPr/>
          </p:nvSpPr>
          <p:spPr>
            <a:xfrm>
              <a:off x="1191620" y="2278659"/>
              <a:ext cx="33573" cy="99806"/>
            </a:xfrm>
            <a:custGeom>
              <a:avLst/>
              <a:gdLst/>
              <a:ahLst/>
              <a:cxnLst/>
              <a:rect l="l" t="t" r="r" b="b"/>
              <a:pathLst>
                <a:path w="294" h="874" extrusionOk="0">
                  <a:moveTo>
                    <a:pt x="252" y="1"/>
                  </a:moveTo>
                  <a:cubicBezTo>
                    <a:pt x="212" y="1"/>
                    <a:pt x="177" y="17"/>
                    <a:pt x="147" y="43"/>
                  </a:cubicBezTo>
                  <a:cubicBezTo>
                    <a:pt x="106" y="72"/>
                    <a:pt x="76" y="107"/>
                    <a:pt x="59" y="148"/>
                  </a:cubicBezTo>
                  <a:cubicBezTo>
                    <a:pt x="18" y="236"/>
                    <a:pt x="0" y="324"/>
                    <a:pt x="6" y="418"/>
                  </a:cubicBezTo>
                  <a:cubicBezTo>
                    <a:pt x="12" y="506"/>
                    <a:pt x="35" y="594"/>
                    <a:pt x="82" y="676"/>
                  </a:cubicBezTo>
                  <a:cubicBezTo>
                    <a:pt x="123" y="752"/>
                    <a:pt x="182" y="822"/>
                    <a:pt x="258" y="869"/>
                  </a:cubicBezTo>
                  <a:cubicBezTo>
                    <a:pt x="261" y="872"/>
                    <a:pt x="265" y="873"/>
                    <a:pt x="270" y="873"/>
                  </a:cubicBezTo>
                  <a:cubicBezTo>
                    <a:pt x="274" y="873"/>
                    <a:pt x="278" y="872"/>
                    <a:pt x="281" y="869"/>
                  </a:cubicBezTo>
                  <a:cubicBezTo>
                    <a:pt x="287" y="863"/>
                    <a:pt x="281" y="857"/>
                    <a:pt x="276" y="845"/>
                  </a:cubicBezTo>
                  <a:cubicBezTo>
                    <a:pt x="217" y="787"/>
                    <a:pt x="164" y="722"/>
                    <a:pt x="135" y="646"/>
                  </a:cubicBezTo>
                  <a:cubicBezTo>
                    <a:pt x="100" y="570"/>
                    <a:pt x="76" y="494"/>
                    <a:pt x="70" y="412"/>
                  </a:cubicBezTo>
                  <a:cubicBezTo>
                    <a:pt x="65" y="330"/>
                    <a:pt x="70" y="248"/>
                    <a:pt x="106" y="172"/>
                  </a:cubicBezTo>
                  <a:cubicBezTo>
                    <a:pt x="129" y="95"/>
                    <a:pt x="194" y="37"/>
                    <a:pt x="270" y="19"/>
                  </a:cubicBezTo>
                  <a:cubicBezTo>
                    <a:pt x="276" y="19"/>
                    <a:pt x="287" y="19"/>
                    <a:pt x="287" y="13"/>
                  </a:cubicBezTo>
                  <a:cubicBezTo>
                    <a:pt x="293" y="8"/>
                    <a:pt x="281" y="2"/>
                    <a:pt x="270" y="2"/>
                  </a:cubicBezTo>
                  <a:cubicBezTo>
                    <a:pt x="264" y="1"/>
                    <a:pt x="258" y="1"/>
                    <a:pt x="25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654;p69">
              <a:extLst>
                <a:ext uri="{FF2B5EF4-FFF2-40B4-BE49-F238E27FC236}">
                  <a16:creationId xmlns:a16="http://schemas.microsoft.com/office/drawing/2014/main" id="{2687E04C-3374-47AC-87FD-DC75A4B9083F}"/>
                </a:ext>
              </a:extLst>
            </p:cNvPr>
            <p:cNvSpPr/>
            <p:nvPr/>
          </p:nvSpPr>
          <p:spPr>
            <a:xfrm>
              <a:off x="1235129" y="2302639"/>
              <a:ext cx="25465" cy="70230"/>
            </a:xfrm>
            <a:custGeom>
              <a:avLst/>
              <a:gdLst/>
              <a:ahLst/>
              <a:cxnLst/>
              <a:rect l="l" t="t" r="r" b="b"/>
              <a:pathLst>
                <a:path w="223" h="615" extrusionOk="0">
                  <a:moveTo>
                    <a:pt x="111" y="0"/>
                  </a:moveTo>
                  <a:cubicBezTo>
                    <a:pt x="107" y="0"/>
                    <a:pt x="104" y="3"/>
                    <a:pt x="100" y="3"/>
                  </a:cubicBezTo>
                  <a:cubicBezTo>
                    <a:pt x="70" y="55"/>
                    <a:pt x="47" y="102"/>
                    <a:pt x="29" y="161"/>
                  </a:cubicBezTo>
                  <a:cubicBezTo>
                    <a:pt x="12" y="214"/>
                    <a:pt x="0" y="272"/>
                    <a:pt x="6" y="331"/>
                  </a:cubicBezTo>
                  <a:cubicBezTo>
                    <a:pt x="12" y="395"/>
                    <a:pt x="29" y="454"/>
                    <a:pt x="64" y="507"/>
                  </a:cubicBezTo>
                  <a:cubicBezTo>
                    <a:pt x="94" y="553"/>
                    <a:pt x="147" y="594"/>
                    <a:pt x="205" y="612"/>
                  </a:cubicBezTo>
                  <a:cubicBezTo>
                    <a:pt x="207" y="614"/>
                    <a:pt x="209" y="614"/>
                    <a:pt x="210" y="614"/>
                  </a:cubicBezTo>
                  <a:cubicBezTo>
                    <a:pt x="214" y="614"/>
                    <a:pt x="219" y="610"/>
                    <a:pt x="223" y="606"/>
                  </a:cubicBezTo>
                  <a:cubicBezTo>
                    <a:pt x="223" y="600"/>
                    <a:pt x="223" y="589"/>
                    <a:pt x="217" y="589"/>
                  </a:cubicBezTo>
                  <a:cubicBezTo>
                    <a:pt x="170" y="559"/>
                    <a:pt x="135" y="518"/>
                    <a:pt x="117" y="471"/>
                  </a:cubicBezTo>
                  <a:cubicBezTo>
                    <a:pt x="88" y="430"/>
                    <a:pt x="76" y="378"/>
                    <a:pt x="70" y="325"/>
                  </a:cubicBezTo>
                  <a:cubicBezTo>
                    <a:pt x="64" y="272"/>
                    <a:pt x="70" y="219"/>
                    <a:pt x="82" y="173"/>
                  </a:cubicBezTo>
                  <a:cubicBezTo>
                    <a:pt x="94" y="114"/>
                    <a:pt x="105" y="61"/>
                    <a:pt x="123" y="14"/>
                  </a:cubicBezTo>
                  <a:cubicBezTo>
                    <a:pt x="123" y="9"/>
                    <a:pt x="123" y="3"/>
                    <a:pt x="117" y="3"/>
                  </a:cubicBezTo>
                  <a:cubicBezTo>
                    <a:pt x="115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655;p69">
              <a:extLst>
                <a:ext uri="{FF2B5EF4-FFF2-40B4-BE49-F238E27FC236}">
                  <a16:creationId xmlns:a16="http://schemas.microsoft.com/office/drawing/2014/main" id="{EB25F11A-8836-4385-A67B-FF394E7B5B66}"/>
                </a:ext>
              </a:extLst>
            </p:cNvPr>
            <p:cNvSpPr/>
            <p:nvPr/>
          </p:nvSpPr>
          <p:spPr>
            <a:xfrm>
              <a:off x="1209663" y="2456803"/>
              <a:ext cx="220853" cy="116707"/>
            </a:xfrm>
            <a:custGeom>
              <a:avLst/>
              <a:gdLst/>
              <a:ahLst/>
              <a:cxnLst/>
              <a:rect l="l" t="t" r="r" b="b"/>
              <a:pathLst>
                <a:path w="1934" h="1022" extrusionOk="0">
                  <a:moveTo>
                    <a:pt x="6" y="0"/>
                  </a:moveTo>
                  <a:cubicBezTo>
                    <a:pt x="0" y="0"/>
                    <a:pt x="0" y="18"/>
                    <a:pt x="6" y="41"/>
                  </a:cubicBezTo>
                  <a:cubicBezTo>
                    <a:pt x="106" y="446"/>
                    <a:pt x="393" y="780"/>
                    <a:pt x="786" y="932"/>
                  </a:cubicBezTo>
                  <a:cubicBezTo>
                    <a:pt x="935" y="991"/>
                    <a:pt x="1092" y="1022"/>
                    <a:pt x="1251" y="1022"/>
                  </a:cubicBezTo>
                  <a:cubicBezTo>
                    <a:pt x="1297" y="1022"/>
                    <a:pt x="1343" y="1019"/>
                    <a:pt x="1389" y="1014"/>
                  </a:cubicBezTo>
                  <a:cubicBezTo>
                    <a:pt x="1495" y="1002"/>
                    <a:pt x="1594" y="979"/>
                    <a:pt x="1688" y="944"/>
                  </a:cubicBezTo>
                  <a:cubicBezTo>
                    <a:pt x="1741" y="926"/>
                    <a:pt x="1787" y="903"/>
                    <a:pt x="1828" y="873"/>
                  </a:cubicBezTo>
                  <a:cubicBezTo>
                    <a:pt x="1875" y="844"/>
                    <a:pt x="1905" y="797"/>
                    <a:pt x="1922" y="744"/>
                  </a:cubicBezTo>
                  <a:cubicBezTo>
                    <a:pt x="1934" y="721"/>
                    <a:pt x="1928" y="698"/>
                    <a:pt x="1922" y="698"/>
                  </a:cubicBezTo>
                  <a:cubicBezTo>
                    <a:pt x="1911" y="698"/>
                    <a:pt x="1905" y="715"/>
                    <a:pt x="1899" y="739"/>
                  </a:cubicBezTo>
                  <a:cubicBezTo>
                    <a:pt x="1852" y="821"/>
                    <a:pt x="1770" y="879"/>
                    <a:pt x="1676" y="903"/>
                  </a:cubicBezTo>
                  <a:cubicBezTo>
                    <a:pt x="1582" y="932"/>
                    <a:pt x="1483" y="950"/>
                    <a:pt x="1383" y="955"/>
                  </a:cubicBezTo>
                  <a:cubicBezTo>
                    <a:pt x="1346" y="959"/>
                    <a:pt x="1310" y="960"/>
                    <a:pt x="1273" y="960"/>
                  </a:cubicBezTo>
                  <a:cubicBezTo>
                    <a:pt x="1115" y="960"/>
                    <a:pt x="956" y="930"/>
                    <a:pt x="809" y="873"/>
                  </a:cubicBezTo>
                  <a:cubicBezTo>
                    <a:pt x="621" y="803"/>
                    <a:pt x="457" y="686"/>
                    <a:pt x="323" y="545"/>
                  </a:cubicBezTo>
                  <a:cubicBezTo>
                    <a:pt x="188" y="399"/>
                    <a:pt x="88" y="223"/>
                    <a:pt x="30" y="30"/>
                  </a:cubicBezTo>
                  <a:cubicBezTo>
                    <a:pt x="30" y="12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656;p69">
              <a:extLst>
                <a:ext uri="{FF2B5EF4-FFF2-40B4-BE49-F238E27FC236}">
                  <a16:creationId xmlns:a16="http://schemas.microsoft.com/office/drawing/2014/main" id="{3B7E8195-7BFB-4D52-AB4E-9A72B91EBF62}"/>
                </a:ext>
              </a:extLst>
            </p:cNvPr>
            <p:cNvSpPr/>
            <p:nvPr/>
          </p:nvSpPr>
          <p:spPr>
            <a:xfrm>
              <a:off x="1251801" y="2439331"/>
              <a:ext cx="147997" cy="79822"/>
            </a:xfrm>
            <a:custGeom>
              <a:avLst/>
              <a:gdLst/>
              <a:ahLst/>
              <a:cxnLst/>
              <a:rect l="l" t="t" r="r" b="b"/>
              <a:pathLst>
                <a:path w="1296" h="699" extrusionOk="0">
                  <a:moveTo>
                    <a:pt x="6" y="1"/>
                  </a:moveTo>
                  <a:cubicBezTo>
                    <a:pt x="1" y="1"/>
                    <a:pt x="1" y="13"/>
                    <a:pt x="6" y="30"/>
                  </a:cubicBezTo>
                  <a:cubicBezTo>
                    <a:pt x="47" y="159"/>
                    <a:pt x="118" y="276"/>
                    <a:pt x="206" y="370"/>
                  </a:cubicBezTo>
                  <a:cubicBezTo>
                    <a:pt x="299" y="470"/>
                    <a:pt x="411" y="552"/>
                    <a:pt x="534" y="610"/>
                  </a:cubicBezTo>
                  <a:cubicBezTo>
                    <a:pt x="657" y="669"/>
                    <a:pt x="792" y="698"/>
                    <a:pt x="926" y="698"/>
                  </a:cubicBezTo>
                  <a:cubicBezTo>
                    <a:pt x="997" y="698"/>
                    <a:pt x="1067" y="687"/>
                    <a:pt x="1131" y="663"/>
                  </a:cubicBezTo>
                  <a:cubicBezTo>
                    <a:pt x="1196" y="640"/>
                    <a:pt x="1254" y="593"/>
                    <a:pt x="1290" y="534"/>
                  </a:cubicBezTo>
                  <a:cubicBezTo>
                    <a:pt x="1295" y="517"/>
                    <a:pt x="1295" y="505"/>
                    <a:pt x="1290" y="499"/>
                  </a:cubicBezTo>
                  <a:cubicBezTo>
                    <a:pt x="1284" y="499"/>
                    <a:pt x="1272" y="505"/>
                    <a:pt x="1260" y="522"/>
                  </a:cubicBezTo>
                  <a:cubicBezTo>
                    <a:pt x="1225" y="569"/>
                    <a:pt x="1172" y="605"/>
                    <a:pt x="1114" y="622"/>
                  </a:cubicBezTo>
                  <a:cubicBezTo>
                    <a:pt x="1071" y="631"/>
                    <a:pt x="1025" y="636"/>
                    <a:pt x="980" y="636"/>
                  </a:cubicBezTo>
                  <a:cubicBezTo>
                    <a:pt x="964" y="636"/>
                    <a:pt x="948" y="635"/>
                    <a:pt x="932" y="634"/>
                  </a:cubicBezTo>
                  <a:cubicBezTo>
                    <a:pt x="803" y="634"/>
                    <a:pt x="680" y="599"/>
                    <a:pt x="563" y="546"/>
                  </a:cubicBezTo>
                  <a:cubicBezTo>
                    <a:pt x="446" y="493"/>
                    <a:pt x="340" y="423"/>
                    <a:pt x="247" y="335"/>
                  </a:cubicBezTo>
                  <a:cubicBezTo>
                    <a:pt x="153" y="247"/>
                    <a:pt x="83" y="142"/>
                    <a:pt x="30" y="24"/>
                  </a:cubicBezTo>
                  <a:cubicBezTo>
                    <a:pt x="24" y="1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657;p69">
              <a:extLst>
                <a:ext uri="{FF2B5EF4-FFF2-40B4-BE49-F238E27FC236}">
                  <a16:creationId xmlns:a16="http://schemas.microsoft.com/office/drawing/2014/main" id="{B7C64EA8-BF3D-4F6F-9C2B-5782C8E3E560}"/>
                </a:ext>
              </a:extLst>
            </p:cNvPr>
            <p:cNvSpPr/>
            <p:nvPr/>
          </p:nvSpPr>
          <p:spPr>
            <a:xfrm>
              <a:off x="1293939" y="2427341"/>
              <a:ext cx="102547" cy="40882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7" y="1"/>
                  </a:moveTo>
                  <a:cubicBezTo>
                    <a:pt x="1" y="1"/>
                    <a:pt x="1" y="12"/>
                    <a:pt x="1" y="18"/>
                  </a:cubicBezTo>
                  <a:cubicBezTo>
                    <a:pt x="30" y="106"/>
                    <a:pt x="89" y="170"/>
                    <a:pt x="165" y="211"/>
                  </a:cubicBezTo>
                  <a:cubicBezTo>
                    <a:pt x="241" y="252"/>
                    <a:pt x="317" y="282"/>
                    <a:pt x="399" y="311"/>
                  </a:cubicBezTo>
                  <a:cubicBezTo>
                    <a:pt x="475" y="340"/>
                    <a:pt x="563" y="358"/>
                    <a:pt x="651" y="358"/>
                  </a:cubicBezTo>
                  <a:cubicBezTo>
                    <a:pt x="739" y="352"/>
                    <a:pt x="821" y="323"/>
                    <a:pt x="891" y="270"/>
                  </a:cubicBezTo>
                  <a:cubicBezTo>
                    <a:pt x="897" y="264"/>
                    <a:pt x="897" y="252"/>
                    <a:pt x="897" y="247"/>
                  </a:cubicBezTo>
                  <a:cubicBezTo>
                    <a:pt x="894" y="244"/>
                    <a:pt x="890" y="242"/>
                    <a:pt x="885" y="242"/>
                  </a:cubicBezTo>
                  <a:cubicBezTo>
                    <a:pt x="881" y="242"/>
                    <a:pt x="877" y="244"/>
                    <a:pt x="874" y="247"/>
                  </a:cubicBezTo>
                  <a:cubicBezTo>
                    <a:pt x="812" y="277"/>
                    <a:pt x="746" y="295"/>
                    <a:pt x="680" y="295"/>
                  </a:cubicBezTo>
                  <a:cubicBezTo>
                    <a:pt x="670" y="295"/>
                    <a:pt x="661" y="294"/>
                    <a:pt x="651" y="293"/>
                  </a:cubicBezTo>
                  <a:cubicBezTo>
                    <a:pt x="569" y="288"/>
                    <a:pt x="493" y="276"/>
                    <a:pt x="417" y="247"/>
                  </a:cubicBezTo>
                  <a:cubicBezTo>
                    <a:pt x="340" y="223"/>
                    <a:pt x="264" y="194"/>
                    <a:pt x="194" y="165"/>
                  </a:cubicBezTo>
                  <a:cubicBezTo>
                    <a:pt x="118" y="135"/>
                    <a:pt x="59" y="88"/>
                    <a:pt x="24" y="18"/>
                  </a:cubicBezTo>
                  <a:cubicBezTo>
                    <a:pt x="24" y="12"/>
                    <a:pt x="12" y="1"/>
                    <a:pt x="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658;p69">
              <a:extLst>
                <a:ext uri="{FF2B5EF4-FFF2-40B4-BE49-F238E27FC236}">
                  <a16:creationId xmlns:a16="http://schemas.microsoft.com/office/drawing/2014/main" id="{0C5B5013-2E81-4AE9-B3A2-0EF99DBB46C3}"/>
                </a:ext>
              </a:extLst>
            </p:cNvPr>
            <p:cNvSpPr/>
            <p:nvPr/>
          </p:nvSpPr>
          <p:spPr>
            <a:xfrm>
              <a:off x="1446504" y="2258674"/>
              <a:ext cx="19527" cy="91813"/>
            </a:xfrm>
            <a:custGeom>
              <a:avLst/>
              <a:gdLst/>
              <a:ahLst/>
              <a:cxnLst/>
              <a:rect l="l" t="t" r="r" b="b"/>
              <a:pathLst>
                <a:path w="171" h="804" extrusionOk="0">
                  <a:moveTo>
                    <a:pt x="6" y="1"/>
                  </a:moveTo>
                  <a:cubicBezTo>
                    <a:pt x="1" y="1"/>
                    <a:pt x="1" y="13"/>
                    <a:pt x="1" y="19"/>
                  </a:cubicBezTo>
                  <a:cubicBezTo>
                    <a:pt x="18" y="83"/>
                    <a:pt x="30" y="147"/>
                    <a:pt x="47" y="206"/>
                  </a:cubicBezTo>
                  <a:cubicBezTo>
                    <a:pt x="59" y="270"/>
                    <a:pt x="71" y="335"/>
                    <a:pt x="83" y="399"/>
                  </a:cubicBezTo>
                  <a:cubicBezTo>
                    <a:pt x="94" y="464"/>
                    <a:pt x="100" y="528"/>
                    <a:pt x="112" y="593"/>
                  </a:cubicBezTo>
                  <a:cubicBezTo>
                    <a:pt x="118" y="657"/>
                    <a:pt x="124" y="722"/>
                    <a:pt x="130" y="786"/>
                  </a:cubicBezTo>
                  <a:cubicBezTo>
                    <a:pt x="135" y="792"/>
                    <a:pt x="141" y="798"/>
                    <a:pt x="147" y="804"/>
                  </a:cubicBezTo>
                  <a:cubicBezTo>
                    <a:pt x="153" y="804"/>
                    <a:pt x="159" y="792"/>
                    <a:pt x="159" y="786"/>
                  </a:cubicBezTo>
                  <a:cubicBezTo>
                    <a:pt x="171" y="722"/>
                    <a:pt x="171" y="651"/>
                    <a:pt x="171" y="587"/>
                  </a:cubicBezTo>
                  <a:cubicBezTo>
                    <a:pt x="171" y="517"/>
                    <a:pt x="159" y="452"/>
                    <a:pt x="147" y="388"/>
                  </a:cubicBezTo>
                  <a:cubicBezTo>
                    <a:pt x="135" y="323"/>
                    <a:pt x="118" y="259"/>
                    <a:pt x="100" y="194"/>
                  </a:cubicBezTo>
                  <a:cubicBezTo>
                    <a:pt x="77" y="130"/>
                    <a:pt x="53" y="71"/>
                    <a:pt x="18" y="7"/>
                  </a:cubicBezTo>
                  <a:cubicBezTo>
                    <a:pt x="18" y="1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659;p69">
              <a:extLst>
                <a:ext uri="{FF2B5EF4-FFF2-40B4-BE49-F238E27FC236}">
                  <a16:creationId xmlns:a16="http://schemas.microsoft.com/office/drawing/2014/main" id="{F45BA892-E928-4C6F-BE69-D830444FE521}"/>
                </a:ext>
              </a:extLst>
            </p:cNvPr>
            <p:cNvSpPr/>
            <p:nvPr/>
          </p:nvSpPr>
          <p:spPr>
            <a:xfrm>
              <a:off x="1284575" y="2177482"/>
              <a:ext cx="135321" cy="87359"/>
            </a:xfrm>
            <a:custGeom>
              <a:avLst/>
              <a:gdLst/>
              <a:ahLst/>
              <a:cxnLst/>
              <a:rect l="l" t="t" r="r" b="b"/>
              <a:pathLst>
                <a:path w="1185" h="765" extrusionOk="0">
                  <a:moveTo>
                    <a:pt x="12" y="1"/>
                  </a:moveTo>
                  <a:cubicBezTo>
                    <a:pt x="10" y="1"/>
                    <a:pt x="8" y="1"/>
                    <a:pt x="6" y="3"/>
                  </a:cubicBezTo>
                  <a:cubicBezTo>
                    <a:pt x="1" y="3"/>
                    <a:pt x="6" y="15"/>
                    <a:pt x="12" y="26"/>
                  </a:cubicBezTo>
                  <a:cubicBezTo>
                    <a:pt x="89" y="114"/>
                    <a:pt x="171" y="202"/>
                    <a:pt x="247" y="290"/>
                  </a:cubicBezTo>
                  <a:cubicBezTo>
                    <a:pt x="323" y="378"/>
                    <a:pt x="411" y="460"/>
                    <a:pt x="499" y="542"/>
                  </a:cubicBezTo>
                  <a:cubicBezTo>
                    <a:pt x="587" y="618"/>
                    <a:pt x="692" y="683"/>
                    <a:pt x="803" y="730"/>
                  </a:cubicBezTo>
                  <a:cubicBezTo>
                    <a:pt x="859" y="753"/>
                    <a:pt x="919" y="765"/>
                    <a:pt x="980" y="765"/>
                  </a:cubicBezTo>
                  <a:cubicBezTo>
                    <a:pt x="1041" y="765"/>
                    <a:pt x="1102" y="753"/>
                    <a:pt x="1161" y="730"/>
                  </a:cubicBezTo>
                  <a:cubicBezTo>
                    <a:pt x="1172" y="724"/>
                    <a:pt x="1184" y="712"/>
                    <a:pt x="1178" y="706"/>
                  </a:cubicBezTo>
                  <a:cubicBezTo>
                    <a:pt x="1175" y="703"/>
                    <a:pt x="1171" y="702"/>
                    <a:pt x="1166" y="702"/>
                  </a:cubicBezTo>
                  <a:cubicBezTo>
                    <a:pt x="1161" y="702"/>
                    <a:pt x="1155" y="703"/>
                    <a:pt x="1149" y="706"/>
                  </a:cubicBezTo>
                  <a:cubicBezTo>
                    <a:pt x="1109" y="717"/>
                    <a:pt x="1070" y="722"/>
                    <a:pt x="1030" y="722"/>
                  </a:cubicBezTo>
                  <a:cubicBezTo>
                    <a:pt x="960" y="722"/>
                    <a:pt x="891" y="705"/>
                    <a:pt x="827" y="671"/>
                  </a:cubicBezTo>
                  <a:cubicBezTo>
                    <a:pt x="721" y="624"/>
                    <a:pt x="628" y="560"/>
                    <a:pt x="540" y="483"/>
                  </a:cubicBezTo>
                  <a:cubicBezTo>
                    <a:pt x="452" y="413"/>
                    <a:pt x="370" y="331"/>
                    <a:pt x="288" y="249"/>
                  </a:cubicBezTo>
                  <a:cubicBezTo>
                    <a:pt x="200" y="167"/>
                    <a:pt x="118" y="91"/>
                    <a:pt x="30" y="9"/>
                  </a:cubicBezTo>
                  <a:cubicBezTo>
                    <a:pt x="22" y="5"/>
                    <a:pt x="16" y="1"/>
                    <a:pt x="1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660;p69">
              <a:extLst>
                <a:ext uri="{FF2B5EF4-FFF2-40B4-BE49-F238E27FC236}">
                  <a16:creationId xmlns:a16="http://schemas.microsoft.com/office/drawing/2014/main" id="{1C11DADF-A7E8-41D6-B449-1C51D691B2CE}"/>
                </a:ext>
              </a:extLst>
            </p:cNvPr>
            <p:cNvSpPr/>
            <p:nvPr/>
          </p:nvSpPr>
          <p:spPr>
            <a:xfrm>
              <a:off x="1303988" y="2220990"/>
              <a:ext cx="95124" cy="76168"/>
            </a:xfrm>
            <a:custGeom>
              <a:avLst/>
              <a:gdLst/>
              <a:ahLst/>
              <a:cxnLst/>
              <a:rect l="l" t="t" r="r" b="b"/>
              <a:pathLst>
                <a:path w="833" h="667" extrusionOk="0">
                  <a:moveTo>
                    <a:pt x="4" y="1"/>
                  </a:moveTo>
                  <a:cubicBezTo>
                    <a:pt x="2" y="1"/>
                    <a:pt x="1" y="1"/>
                    <a:pt x="1" y="3"/>
                  </a:cubicBezTo>
                  <a:cubicBezTo>
                    <a:pt x="1" y="3"/>
                    <a:pt x="1" y="15"/>
                    <a:pt x="1" y="20"/>
                  </a:cubicBezTo>
                  <a:cubicBezTo>
                    <a:pt x="36" y="102"/>
                    <a:pt x="83" y="184"/>
                    <a:pt x="129" y="261"/>
                  </a:cubicBezTo>
                  <a:cubicBezTo>
                    <a:pt x="182" y="337"/>
                    <a:pt x="241" y="407"/>
                    <a:pt x="311" y="472"/>
                  </a:cubicBezTo>
                  <a:cubicBezTo>
                    <a:pt x="376" y="530"/>
                    <a:pt x="458" y="577"/>
                    <a:pt x="545" y="618"/>
                  </a:cubicBezTo>
                  <a:cubicBezTo>
                    <a:pt x="617" y="649"/>
                    <a:pt x="698" y="666"/>
                    <a:pt x="779" y="666"/>
                  </a:cubicBezTo>
                  <a:cubicBezTo>
                    <a:pt x="791" y="666"/>
                    <a:pt x="803" y="666"/>
                    <a:pt x="815" y="665"/>
                  </a:cubicBezTo>
                  <a:cubicBezTo>
                    <a:pt x="827" y="665"/>
                    <a:pt x="833" y="659"/>
                    <a:pt x="833" y="653"/>
                  </a:cubicBezTo>
                  <a:cubicBezTo>
                    <a:pt x="833" y="647"/>
                    <a:pt x="827" y="636"/>
                    <a:pt x="815" y="636"/>
                  </a:cubicBezTo>
                  <a:cubicBezTo>
                    <a:pt x="727" y="624"/>
                    <a:pt x="645" y="600"/>
                    <a:pt x="569" y="565"/>
                  </a:cubicBezTo>
                  <a:cubicBezTo>
                    <a:pt x="487" y="524"/>
                    <a:pt x="417" y="477"/>
                    <a:pt x="352" y="419"/>
                  </a:cubicBezTo>
                  <a:cubicBezTo>
                    <a:pt x="288" y="360"/>
                    <a:pt x="229" y="296"/>
                    <a:pt x="176" y="225"/>
                  </a:cubicBezTo>
                  <a:cubicBezTo>
                    <a:pt x="118" y="161"/>
                    <a:pt x="65" y="85"/>
                    <a:pt x="18" y="15"/>
                  </a:cubicBezTo>
                  <a:cubicBezTo>
                    <a:pt x="18" y="6"/>
                    <a:pt x="9" y="1"/>
                    <a:pt x="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661;p69">
              <a:extLst>
                <a:ext uri="{FF2B5EF4-FFF2-40B4-BE49-F238E27FC236}">
                  <a16:creationId xmlns:a16="http://schemas.microsoft.com/office/drawing/2014/main" id="{81091A01-F2C4-45CB-ACF6-103486528BF8}"/>
                </a:ext>
              </a:extLst>
            </p:cNvPr>
            <p:cNvSpPr/>
            <p:nvPr/>
          </p:nvSpPr>
          <p:spPr>
            <a:xfrm>
              <a:off x="1461920" y="1702658"/>
              <a:ext cx="33573" cy="246547"/>
            </a:xfrm>
            <a:custGeom>
              <a:avLst/>
              <a:gdLst/>
              <a:ahLst/>
              <a:cxnLst/>
              <a:rect l="l" t="t" r="r" b="b"/>
              <a:pathLst>
                <a:path w="294" h="2159" extrusionOk="0">
                  <a:moveTo>
                    <a:pt x="6" y="1"/>
                  </a:moveTo>
                  <a:cubicBezTo>
                    <a:pt x="0" y="1"/>
                    <a:pt x="0" y="18"/>
                    <a:pt x="6" y="42"/>
                  </a:cubicBezTo>
                  <a:cubicBezTo>
                    <a:pt x="53" y="212"/>
                    <a:pt x="106" y="382"/>
                    <a:pt x="141" y="557"/>
                  </a:cubicBezTo>
                  <a:cubicBezTo>
                    <a:pt x="176" y="727"/>
                    <a:pt x="194" y="903"/>
                    <a:pt x="205" y="1079"/>
                  </a:cubicBezTo>
                  <a:cubicBezTo>
                    <a:pt x="211" y="1255"/>
                    <a:pt x="211" y="1430"/>
                    <a:pt x="188" y="1606"/>
                  </a:cubicBezTo>
                  <a:cubicBezTo>
                    <a:pt x="170" y="1776"/>
                    <a:pt x="141" y="1952"/>
                    <a:pt x="94" y="2122"/>
                  </a:cubicBezTo>
                  <a:cubicBezTo>
                    <a:pt x="88" y="2139"/>
                    <a:pt x="88" y="2157"/>
                    <a:pt x="88" y="2157"/>
                  </a:cubicBezTo>
                  <a:cubicBezTo>
                    <a:pt x="89" y="2158"/>
                    <a:pt x="90" y="2159"/>
                    <a:pt x="92" y="2159"/>
                  </a:cubicBezTo>
                  <a:cubicBezTo>
                    <a:pt x="98" y="2159"/>
                    <a:pt x="107" y="2147"/>
                    <a:pt x="112" y="2128"/>
                  </a:cubicBezTo>
                  <a:cubicBezTo>
                    <a:pt x="170" y="1964"/>
                    <a:pt x="211" y="1788"/>
                    <a:pt x="241" y="1612"/>
                  </a:cubicBezTo>
                  <a:cubicBezTo>
                    <a:pt x="293" y="1255"/>
                    <a:pt x="276" y="891"/>
                    <a:pt x="194" y="546"/>
                  </a:cubicBezTo>
                  <a:cubicBezTo>
                    <a:pt x="147" y="370"/>
                    <a:pt x="94" y="200"/>
                    <a:pt x="30" y="36"/>
                  </a:cubicBezTo>
                  <a:cubicBezTo>
                    <a:pt x="24" y="1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662;p69">
              <a:extLst>
                <a:ext uri="{FF2B5EF4-FFF2-40B4-BE49-F238E27FC236}">
                  <a16:creationId xmlns:a16="http://schemas.microsoft.com/office/drawing/2014/main" id="{BFCC5F48-73F4-4A39-8F53-2C5DA374D73C}"/>
                </a:ext>
              </a:extLst>
            </p:cNvPr>
            <p:cNvSpPr/>
            <p:nvPr/>
          </p:nvSpPr>
          <p:spPr>
            <a:xfrm>
              <a:off x="1215030" y="1473240"/>
              <a:ext cx="264361" cy="230902"/>
            </a:xfrm>
            <a:custGeom>
              <a:avLst/>
              <a:gdLst/>
              <a:ahLst/>
              <a:cxnLst/>
              <a:rect l="l" t="t" r="r" b="b"/>
              <a:pathLst>
                <a:path w="2315" h="2022" extrusionOk="0">
                  <a:moveTo>
                    <a:pt x="2250" y="0"/>
                  </a:moveTo>
                  <a:cubicBezTo>
                    <a:pt x="1987" y="35"/>
                    <a:pt x="1735" y="105"/>
                    <a:pt x="1494" y="217"/>
                  </a:cubicBezTo>
                  <a:cubicBezTo>
                    <a:pt x="1014" y="439"/>
                    <a:pt x="604" y="797"/>
                    <a:pt x="323" y="1248"/>
                  </a:cubicBezTo>
                  <a:cubicBezTo>
                    <a:pt x="182" y="1471"/>
                    <a:pt x="76" y="1717"/>
                    <a:pt x="12" y="1969"/>
                  </a:cubicBezTo>
                  <a:cubicBezTo>
                    <a:pt x="0" y="1998"/>
                    <a:pt x="0" y="2016"/>
                    <a:pt x="6" y="2022"/>
                  </a:cubicBezTo>
                  <a:cubicBezTo>
                    <a:pt x="12" y="2022"/>
                    <a:pt x="24" y="2004"/>
                    <a:pt x="30" y="1975"/>
                  </a:cubicBezTo>
                  <a:cubicBezTo>
                    <a:pt x="112" y="1729"/>
                    <a:pt x="223" y="1494"/>
                    <a:pt x="369" y="1277"/>
                  </a:cubicBezTo>
                  <a:cubicBezTo>
                    <a:pt x="656" y="850"/>
                    <a:pt x="1055" y="504"/>
                    <a:pt x="1524" y="275"/>
                  </a:cubicBezTo>
                  <a:cubicBezTo>
                    <a:pt x="1752" y="158"/>
                    <a:pt x="1998" y="76"/>
                    <a:pt x="2256" y="29"/>
                  </a:cubicBezTo>
                  <a:cubicBezTo>
                    <a:pt x="2285" y="23"/>
                    <a:pt x="2309" y="12"/>
                    <a:pt x="2309" y="6"/>
                  </a:cubicBezTo>
                  <a:cubicBezTo>
                    <a:pt x="2315" y="0"/>
                    <a:pt x="2285" y="0"/>
                    <a:pt x="225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663;p69">
              <a:extLst>
                <a:ext uri="{FF2B5EF4-FFF2-40B4-BE49-F238E27FC236}">
                  <a16:creationId xmlns:a16="http://schemas.microsoft.com/office/drawing/2014/main" id="{7982BB08-C95C-463C-B097-D0559AB89CEF}"/>
                </a:ext>
              </a:extLst>
            </p:cNvPr>
            <p:cNvSpPr/>
            <p:nvPr/>
          </p:nvSpPr>
          <p:spPr>
            <a:xfrm>
              <a:off x="1553619" y="1393190"/>
              <a:ext cx="245633" cy="42481"/>
            </a:xfrm>
            <a:custGeom>
              <a:avLst/>
              <a:gdLst/>
              <a:ahLst/>
              <a:cxnLst/>
              <a:rect l="l" t="t" r="r" b="b"/>
              <a:pathLst>
                <a:path w="2151" h="372" extrusionOk="0">
                  <a:moveTo>
                    <a:pt x="1938" y="0"/>
                  </a:moveTo>
                  <a:cubicBezTo>
                    <a:pt x="1905" y="0"/>
                    <a:pt x="1872" y="2"/>
                    <a:pt x="1840" y="4"/>
                  </a:cubicBezTo>
                  <a:cubicBezTo>
                    <a:pt x="1752" y="10"/>
                    <a:pt x="1664" y="15"/>
                    <a:pt x="1576" y="21"/>
                  </a:cubicBezTo>
                  <a:cubicBezTo>
                    <a:pt x="1400" y="39"/>
                    <a:pt x="1225" y="56"/>
                    <a:pt x="1055" y="92"/>
                  </a:cubicBezTo>
                  <a:cubicBezTo>
                    <a:pt x="879" y="121"/>
                    <a:pt x="703" y="156"/>
                    <a:pt x="533" y="203"/>
                  </a:cubicBezTo>
                  <a:cubicBezTo>
                    <a:pt x="363" y="244"/>
                    <a:pt x="193" y="297"/>
                    <a:pt x="29" y="349"/>
                  </a:cubicBezTo>
                  <a:cubicBezTo>
                    <a:pt x="12" y="355"/>
                    <a:pt x="0" y="367"/>
                    <a:pt x="0" y="367"/>
                  </a:cubicBezTo>
                  <a:cubicBezTo>
                    <a:pt x="0" y="370"/>
                    <a:pt x="3" y="371"/>
                    <a:pt x="9" y="371"/>
                  </a:cubicBezTo>
                  <a:cubicBezTo>
                    <a:pt x="15" y="371"/>
                    <a:pt x="24" y="370"/>
                    <a:pt x="35" y="367"/>
                  </a:cubicBezTo>
                  <a:cubicBezTo>
                    <a:pt x="205" y="326"/>
                    <a:pt x="375" y="285"/>
                    <a:pt x="545" y="250"/>
                  </a:cubicBezTo>
                  <a:cubicBezTo>
                    <a:pt x="721" y="215"/>
                    <a:pt x="891" y="180"/>
                    <a:pt x="1061" y="156"/>
                  </a:cubicBezTo>
                  <a:cubicBezTo>
                    <a:pt x="1236" y="127"/>
                    <a:pt x="1406" y="103"/>
                    <a:pt x="1582" y="80"/>
                  </a:cubicBezTo>
                  <a:lnTo>
                    <a:pt x="1846" y="51"/>
                  </a:lnTo>
                  <a:cubicBezTo>
                    <a:pt x="1906" y="42"/>
                    <a:pt x="1969" y="37"/>
                    <a:pt x="2033" y="37"/>
                  </a:cubicBezTo>
                  <a:cubicBezTo>
                    <a:pt x="2057" y="37"/>
                    <a:pt x="2080" y="37"/>
                    <a:pt x="2104" y="39"/>
                  </a:cubicBezTo>
                  <a:cubicBezTo>
                    <a:pt x="2112" y="42"/>
                    <a:pt x="2121" y="43"/>
                    <a:pt x="2129" y="43"/>
                  </a:cubicBezTo>
                  <a:cubicBezTo>
                    <a:pt x="2136" y="43"/>
                    <a:pt x="2142" y="42"/>
                    <a:pt x="2145" y="39"/>
                  </a:cubicBezTo>
                  <a:cubicBezTo>
                    <a:pt x="2150" y="33"/>
                    <a:pt x="2133" y="21"/>
                    <a:pt x="2109" y="15"/>
                  </a:cubicBezTo>
                  <a:cubicBezTo>
                    <a:pt x="2054" y="4"/>
                    <a:pt x="1996" y="0"/>
                    <a:pt x="19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664;p69">
              <a:extLst>
                <a:ext uri="{FF2B5EF4-FFF2-40B4-BE49-F238E27FC236}">
                  <a16:creationId xmlns:a16="http://schemas.microsoft.com/office/drawing/2014/main" id="{41CCB439-A8CD-407D-AEB6-112A220C43FD}"/>
                </a:ext>
              </a:extLst>
            </p:cNvPr>
            <p:cNvSpPr/>
            <p:nvPr/>
          </p:nvSpPr>
          <p:spPr>
            <a:xfrm>
              <a:off x="1266532" y="1517548"/>
              <a:ext cx="188764" cy="192761"/>
            </a:xfrm>
            <a:custGeom>
              <a:avLst/>
              <a:gdLst/>
              <a:ahLst/>
              <a:cxnLst/>
              <a:rect l="l" t="t" r="r" b="b"/>
              <a:pathLst>
                <a:path w="1653" h="1688" extrusionOk="0">
                  <a:moveTo>
                    <a:pt x="1638" y="0"/>
                  </a:moveTo>
                  <a:cubicBezTo>
                    <a:pt x="1629" y="0"/>
                    <a:pt x="1618" y="2"/>
                    <a:pt x="1606" y="5"/>
                  </a:cubicBezTo>
                  <a:cubicBezTo>
                    <a:pt x="1418" y="75"/>
                    <a:pt x="1243" y="163"/>
                    <a:pt x="1073" y="274"/>
                  </a:cubicBezTo>
                  <a:cubicBezTo>
                    <a:pt x="903" y="380"/>
                    <a:pt x="745" y="503"/>
                    <a:pt x="598" y="637"/>
                  </a:cubicBezTo>
                  <a:cubicBezTo>
                    <a:pt x="457" y="772"/>
                    <a:pt x="323" y="925"/>
                    <a:pt x="211" y="1089"/>
                  </a:cubicBezTo>
                  <a:cubicBezTo>
                    <a:pt x="100" y="1253"/>
                    <a:pt x="0" y="1446"/>
                    <a:pt x="12" y="1651"/>
                  </a:cubicBezTo>
                  <a:cubicBezTo>
                    <a:pt x="18" y="1669"/>
                    <a:pt x="18" y="1686"/>
                    <a:pt x="24" y="1686"/>
                  </a:cubicBezTo>
                  <a:cubicBezTo>
                    <a:pt x="25" y="1687"/>
                    <a:pt x="25" y="1687"/>
                    <a:pt x="26" y="1687"/>
                  </a:cubicBezTo>
                  <a:cubicBezTo>
                    <a:pt x="31" y="1687"/>
                    <a:pt x="36" y="1671"/>
                    <a:pt x="36" y="1651"/>
                  </a:cubicBezTo>
                  <a:cubicBezTo>
                    <a:pt x="36" y="1452"/>
                    <a:pt x="135" y="1276"/>
                    <a:pt x="252" y="1124"/>
                  </a:cubicBezTo>
                  <a:cubicBezTo>
                    <a:pt x="370" y="966"/>
                    <a:pt x="504" y="825"/>
                    <a:pt x="645" y="690"/>
                  </a:cubicBezTo>
                  <a:cubicBezTo>
                    <a:pt x="791" y="555"/>
                    <a:pt x="944" y="432"/>
                    <a:pt x="1108" y="327"/>
                  </a:cubicBezTo>
                  <a:cubicBezTo>
                    <a:pt x="1266" y="216"/>
                    <a:pt x="1442" y="116"/>
                    <a:pt x="1618" y="40"/>
                  </a:cubicBezTo>
                  <a:cubicBezTo>
                    <a:pt x="1641" y="28"/>
                    <a:pt x="1653" y="16"/>
                    <a:pt x="1653" y="5"/>
                  </a:cubicBezTo>
                  <a:cubicBezTo>
                    <a:pt x="1653" y="2"/>
                    <a:pt x="1647" y="0"/>
                    <a:pt x="16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665;p69">
              <a:extLst>
                <a:ext uri="{FF2B5EF4-FFF2-40B4-BE49-F238E27FC236}">
                  <a16:creationId xmlns:a16="http://schemas.microsoft.com/office/drawing/2014/main" id="{77360A91-1771-4D21-9FCE-36AD8B0B4403}"/>
                </a:ext>
              </a:extLst>
            </p:cNvPr>
            <p:cNvSpPr/>
            <p:nvPr/>
          </p:nvSpPr>
          <p:spPr>
            <a:xfrm>
              <a:off x="1354805" y="1546325"/>
              <a:ext cx="75711" cy="78224"/>
            </a:xfrm>
            <a:custGeom>
              <a:avLst/>
              <a:gdLst/>
              <a:ahLst/>
              <a:cxnLst/>
              <a:rect l="l" t="t" r="r" b="b"/>
              <a:pathLst>
                <a:path w="663" h="685" extrusionOk="0">
                  <a:moveTo>
                    <a:pt x="645" y="0"/>
                  </a:moveTo>
                  <a:cubicBezTo>
                    <a:pt x="641" y="0"/>
                    <a:pt x="637" y="2"/>
                    <a:pt x="634" y="5"/>
                  </a:cubicBezTo>
                  <a:cubicBezTo>
                    <a:pt x="575" y="51"/>
                    <a:pt x="516" y="98"/>
                    <a:pt x="458" y="151"/>
                  </a:cubicBezTo>
                  <a:cubicBezTo>
                    <a:pt x="399" y="204"/>
                    <a:pt x="347" y="257"/>
                    <a:pt x="294" y="309"/>
                  </a:cubicBezTo>
                  <a:cubicBezTo>
                    <a:pt x="241" y="368"/>
                    <a:pt x="188" y="421"/>
                    <a:pt x="141" y="485"/>
                  </a:cubicBezTo>
                  <a:cubicBezTo>
                    <a:pt x="95" y="544"/>
                    <a:pt x="48" y="602"/>
                    <a:pt x="7" y="667"/>
                  </a:cubicBezTo>
                  <a:cubicBezTo>
                    <a:pt x="1" y="673"/>
                    <a:pt x="1" y="678"/>
                    <a:pt x="7" y="684"/>
                  </a:cubicBezTo>
                  <a:cubicBezTo>
                    <a:pt x="13" y="684"/>
                    <a:pt x="18" y="684"/>
                    <a:pt x="24" y="678"/>
                  </a:cubicBezTo>
                  <a:lnTo>
                    <a:pt x="182" y="520"/>
                  </a:lnTo>
                  <a:lnTo>
                    <a:pt x="341" y="356"/>
                  </a:lnTo>
                  <a:lnTo>
                    <a:pt x="499" y="192"/>
                  </a:lnTo>
                  <a:lnTo>
                    <a:pt x="657" y="28"/>
                  </a:lnTo>
                  <a:cubicBezTo>
                    <a:pt x="663" y="22"/>
                    <a:pt x="663" y="10"/>
                    <a:pt x="657" y="5"/>
                  </a:cubicBezTo>
                  <a:cubicBezTo>
                    <a:pt x="654" y="2"/>
                    <a:pt x="650" y="0"/>
                    <a:pt x="64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666;p69">
              <a:extLst>
                <a:ext uri="{FF2B5EF4-FFF2-40B4-BE49-F238E27FC236}">
                  <a16:creationId xmlns:a16="http://schemas.microsoft.com/office/drawing/2014/main" id="{7852CB5C-5C1E-4743-A233-411B97E61395}"/>
                </a:ext>
              </a:extLst>
            </p:cNvPr>
            <p:cNvSpPr/>
            <p:nvPr/>
          </p:nvSpPr>
          <p:spPr>
            <a:xfrm>
              <a:off x="1944280" y="1278652"/>
              <a:ext cx="152108" cy="100492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96" y="0"/>
                  </a:moveTo>
                  <a:cubicBezTo>
                    <a:pt x="1091" y="0"/>
                    <a:pt x="987" y="14"/>
                    <a:pt x="886" y="40"/>
                  </a:cubicBezTo>
                  <a:cubicBezTo>
                    <a:pt x="616" y="104"/>
                    <a:pt x="370" y="268"/>
                    <a:pt x="200" y="491"/>
                  </a:cubicBezTo>
                  <a:cubicBezTo>
                    <a:pt x="118" y="602"/>
                    <a:pt x="48" y="725"/>
                    <a:pt x="1" y="854"/>
                  </a:cubicBezTo>
                  <a:cubicBezTo>
                    <a:pt x="1" y="866"/>
                    <a:pt x="1" y="878"/>
                    <a:pt x="7" y="878"/>
                  </a:cubicBezTo>
                  <a:cubicBezTo>
                    <a:pt x="8" y="879"/>
                    <a:pt x="9" y="879"/>
                    <a:pt x="10" y="879"/>
                  </a:cubicBezTo>
                  <a:cubicBezTo>
                    <a:pt x="15" y="879"/>
                    <a:pt x="20" y="870"/>
                    <a:pt x="24" y="860"/>
                  </a:cubicBezTo>
                  <a:cubicBezTo>
                    <a:pt x="83" y="737"/>
                    <a:pt x="153" y="626"/>
                    <a:pt x="247" y="526"/>
                  </a:cubicBezTo>
                  <a:cubicBezTo>
                    <a:pt x="423" y="321"/>
                    <a:pt x="651" y="175"/>
                    <a:pt x="903" y="99"/>
                  </a:cubicBezTo>
                  <a:cubicBezTo>
                    <a:pt x="1032" y="58"/>
                    <a:pt x="1167" y="34"/>
                    <a:pt x="1302" y="34"/>
                  </a:cubicBezTo>
                  <a:cubicBezTo>
                    <a:pt x="1313" y="34"/>
                    <a:pt x="1331" y="28"/>
                    <a:pt x="1331" y="22"/>
                  </a:cubicBezTo>
                  <a:cubicBezTo>
                    <a:pt x="1331" y="11"/>
                    <a:pt x="1319" y="5"/>
                    <a:pt x="1302" y="5"/>
                  </a:cubicBezTo>
                  <a:cubicBezTo>
                    <a:pt x="1267" y="2"/>
                    <a:pt x="1231" y="0"/>
                    <a:pt x="119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667;p69">
              <a:extLst>
                <a:ext uri="{FF2B5EF4-FFF2-40B4-BE49-F238E27FC236}">
                  <a16:creationId xmlns:a16="http://schemas.microsoft.com/office/drawing/2014/main" id="{51648F2E-591A-4DA4-B3D7-20ED7B11D230}"/>
                </a:ext>
              </a:extLst>
            </p:cNvPr>
            <p:cNvSpPr/>
            <p:nvPr/>
          </p:nvSpPr>
          <p:spPr>
            <a:xfrm>
              <a:off x="1987789" y="1301605"/>
              <a:ext cx="99806" cy="63949"/>
            </a:xfrm>
            <a:custGeom>
              <a:avLst/>
              <a:gdLst/>
              <a:ahLst/>
              <a:cxnLst/>
              <a:rect l="l" t="t" r="r" b="b"/>
              <a:pathLst>
                <a:path w="874" h="560" extrusionOk="0">
                  <a:moveTo>
                    <a:pt x="754" y="1"/>
                  </a:moveTo>
                  <a:cubicBezTo>
                    <a:pt x="747" y="1"/>
                    <a:pt x="740" y="1"/>
                    <a:pt x="733" y="3"/>
                  </a:cubicBezTo>
                  <a:cubicBezTo>
                    <a:pt x="686" y="3"/>
                    <a:pt x="640" y="15"/>
                    <a:pt x="598" y="32"/>
                  </a:cubicBezTo>
                  <a:cubicBezTo>
                    <a:pt x="511" y="56"/>
                    <a:pt x="434" y="97"/>
                    <a:pt x="358" y="144"/>
                  </a:cubicBezTo>
                  <a:cubicBezTo>
                    <a:pt x="282" y="196"/>
                    <a:pt x="212" y="255"/>
                    <a:pt x="153" y="319"/>
                  </a:cubicBezTo>
                  <a:cubicBezTo>
                    <a:pt x="95" y="384"/>
                    <a:pt x="48" y="460"/>
                    <a:pt x="7" y="536"/>
                  </a:cubicBezTo>
                  <a:cubicBezTo>
                    <a:pt x="1" y="548"/>
                    <a:pt x="1" y="554"/>
                    <a:pt x="7" y="560"/>
                  </a:cubicBezTo>
                  <a:cubicBezTo>
                    <a:pt x="7" y="560"/>
                    <a:pt x="18" y="560"/>
                    <a:pt x="24" y="548"/>
                  </a:cubicBezTo>
                  <a:cubicBezTo>
                    <a:pt x="124" y="413"/>
                    <a:pt x="247" y="290"/>
                    <a:pt x="393" y="202"/>
                  </a:cubicBezTo>
                  <a:cubicBezTo>
                    <a:pt x="464" y="155"/>
                    <a:pt x="540" y="114"/>
                    <a:pt x="622" y="85"/>
                  </a:cubicBezTo>
                  <a:cubicBezTo>
                    <a:pt x="657" y="67"/>
                    <a:pt x="698" y="56"/>
                    <a:pt x="739" y="50"/>
                  </a:cubicBezTo>
                  <a:cubicBezTo>
                    <a:pt x="749" y="47"/>
                    <a:pt x="758" y="45"/>
                    <a:pt x="768" y="45"/>
                  </a:cubicBezTo>
                  <a:cubicBezTo>
                    <a:pt x="795" y="45"/>
                    <a:pt x="822" y="56"/>
                    <a:pt x="839" y="73"/>
                  </a:cubicBezTo>
                  <a:cubicBezTo>
                    <a:pt x="845" y="79"/>
                    <a:pt x="850" y="85"/>
                    <a:pt x="862" y="85"/>
                  </a:cubicBezTo>
                  <a:cubicBezTo>
                    <a:pt x="868" y="85"/>
                    <a:pt x="874" y="73"/>
                    <a:pt x="868" y="62"/>
                  </a:cubicBezTo>
                  <a:cubicBezTo>
                    <a:pt x="856" y="32"/>
                    <a:pt x="833" y="21"/>
                    <a:pt x="809" y="9"/>
                  </a:cubicBezTo>
                  <a:cubicBezTo>
                    <a:pt x="789" y="5"/>
                    <a:pt x="771" y="1"/>
                    <a:pt x="75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668;p69">
              <a:extLst>
                <a:ext uri="{FF2B5EF4-FFF2-40B4-BE49-F238E27FC236}">
                  <a16:creationId xmlns:a16="http://schemas.microsoft.com/office/drawing/2014/main" id="{22498279-2FF5-4133-8E39-91296F849B6A}"/>
                </a:ext>
              </a:extLst>
            </p:cNvPr>
            <p:cNvSpPr/>
            <p:nvPr/>
          </p:nvSpPr>
          <p:spPr>
            <a:xfrm>
              <a:off x="2012569" y="1321704"/>
              <a:ext cx="95124" cy="54128"/>
            </a:xfrm>
            <a:custGeom>
              <a:avLst/>
              <a:gdLst/>
              <a:ahLst/>
              <a:cxnLst/>
              <a:rect l="l" t="t" r="r" b="b"/>
              <a:pathLst>
                <a:path w="833" h="474" extrusionOk="0">
                  <a:moveTo>
                    <a:pt x="704" y="0"/>
                  </a:moveTo>
                  <a:cubicBezTo>
                    <a:pt x="659" y="0"/>
                    <a:pt x="614" y="5"/>
                    <a:pt x="569" y="15"/>
                  </a:cubicBezTo>
                  <a:cubicBezTo>
                    <a:pt x="487" y="32"/>
                    <a:pt x="411" y="61"/>
                    <a:pt x="335" y="102"/>
                  </a:cubicBezTo>
                  <a:cubicBezTo>
                    <a:pt x="264" y="143"/>
                    <a:pt x="200" y="190"/>
                    <a:pt x="141" y="255"/>
                  </a:cubicBezTo>
                  <a:cubicBezTo>
                    <a:pt x="83" y="313"/>
                    <a:pt x="36" y="384"/>
                    <a:pt x="1" y="454"/>
                  </a:cubicBezTo>
                  <a:cubicBezTo>
                    <a:pt x="1" y="466"/>
                    <a:pt x="1" y="472"/>
                    <a:pt x="6" y="472"/>
                  </a:cubicBezTo>
                  <a:cubicBezTo>
                    <a:pt x="6" y="473"/>
                    <a:pt x="8" y="474"/>
                    <a:pt x="9" y="474"/>
                  </a:cubicBezTo>
                  <a:cubicBezTo>
                    <a:pt x="13" y="474"/>
                    <a:pt x="20" y="470"/>
                    <a:pt x="24" y="466"/>
                  </a:cubicBezTo>
                  <a:cubicBezTo>
                    <a:pt x="65" y="401"/>
                    <a:pt x="118" y="343"/>
                    <a:pt x="176" y="290"/>
                  </a:cubicBezTo>
                  <a:cubicBezTo>
                    <a:pt x="235" y="243"/>
                    <a:pt x="299" y="196"/>
                    <a:pt x="370" y="161"/>
                  </a:cubicBezTo>
                  <a:cubicBezTo>
                    <a:pt x="505" y="85"/>
                    <a:pt x="657" y="44"/>
                    <a:pt x="815" y="38"/>
                  </a:cubicBezTo>
                  <a:cubicBezTo>
                    <a:pt x="821" y="38"/>
                    <a:pt x="833" y="32"/>
                    <a:pt x="833" y="26"/>
                  </a:cubicBezTo>
                  <a:cubicBezTo>
                    <a:pt x="833" y="15"/>
                    <a:pt x="827" y="9"/>
                    <a:pt x="815" y="9"/>
                  </a:cubicBezTo>
                  <a:cubicBezTo>
                    <a:pt x="778" y="3"/>
                    <a:pt x="741" y="0"/>
                    <a:pt x="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669;p69">
              <a:extLst>
                <a:ext uri="{FF2B5EF4-FFF2-40B4-BE49-F238E27FC236}">
                  <a16:creationId xmlns:a16="http://schemas.microsoft.com/office/drawing/2014/main" id="{8FBE1BD8-96B3-4843-BA37-C82D36AA7349}"/>
                </a:ext>
              </a:extLst>
            </p:cNvPr>
            <p:cNvSpPr/>
            <p:nvPr/>
          </p:nvSpPr>
          <p:spPr>
            <a:xfrm>
              <a:off x="1672724" y="1577272"/>
              <a:ext cx="270414" cy="39740"/>
            </a:xfrm>
            <a:custGeom>
              <a:avLst/>
              <a:gdLst/>
              <a:ahLst/>
              <a:cxnLst/>
              <a:rect l="l" t="t" r="r" b="b"/>
              <a:pathLst>
                <a:path w="2368" h="348" extrusionOk="0">
                  <a:moveTo>
                    <a:pt x="2350" y="0"/>
                  </a:moveTo>
                  <a:cubicBezTo>
                    <a:pt x="2341" y="0"/>
                    <a:pt x="2329" y="3"/>
                    <a:pt x="2315" y="9"/>
                  </a:cubicBezTo>
                  <a:cubicBezTo>
                    <a:pt x="2139" y="79"/>
                    <a:pt x="1951" y="138"/>
                    <a:pt x="1764" y="179"/>
                  </a:cubicBezTo>
                  <a:cubicBezTo>
                    <a:pt x="1576" y="226"/>
                    <a:pt x="1383" y="255"/>
                    <a:pt x="1190" y="267"/>
                  </a:cubicBezTo>
                  <a:cubicBezTo>
                    <a:pt x="1093" y="276"/>
                    <a:pt x="996" y="280"/>
                    <a:pt x="900" y="280"/>
                  </a:cubicBezTo>
                  <a:cubicBezTo>
                    <a:pt x="804" y="280"/>
                    <a:pt x="709" y="276"/>
                    <a:pt x="615" y="267"/>
                  </a:cubicBezTo>
                  <a:cubicBezTo>
                    <a:pt x="422" y="255"/>
                    <a:pt x="229" y="226"/>
                    <a:pt x="41" y="185"/>
                  </a:cubicBezTo>
                  <a:cubicBezTo>
                    <a:pt x="34" y="183"/>
                    <a:pt x="28" y="182"/>
                    <a:pt x="23" y="182"/>
                  </a:cubicBezTo>
                  <a:cubicBezTo>
                    <a:pt x="11" y="182"/>
                    <a:pt x="4" y="186"/>
                    <a:pt x="0" y="191"/>
                  </a:cubicBezTo>
                  <a:cubicBezTo>
                    <a:pt x="0" y="191"/>
                    <a:pt x="12" y="202"/>
                    <a:pt x="35" y="208"/>
                  </a:cubicBezTo>
                  <a:cubicBezTo>
                    <a:pt x="223" y="267"/>
                    <a:pt x="416" y="308"/>
                    <a:pt x="609" y="325"/>
                  </a:cubicBezTo>
                  <a:cubicBezTo>
                    <a:pt x="727" y="340"/>
                    <a:pt x="846" y="347"/>
                    <a:pt x="965" y="347"/>
                  </a:cubicBezTo>
                  <a:cubicBezTo>
                    <a:pt x="1042" y="347"/>
                    <a:pt x="1119" y="344"/>
                    <a:pt x="1195" y="337"/>
                  </a:cubicBezTo>
                  <a:cubicBezTo>
                    <a:pt x="1395" y="325"/>
                    <a:pt x="1588" y="290"/>
                    <a:pt x="1775" y="243"/>
                  </a:cubicBezTo>
                  <a:cubicBezTo>
                    <a:pt x="1969" y="191"/>
                    <a:pt x="2150" y="126"/>
                    <a:pt x="2326" y="38"/>
                  </a:cubicBezTo>
                  <a:cubicBezTo>
                    <a:pt x="2350" y="27"/>
                    <a:pt x="2367" y="21"/>
                    <a:pt x="2367" y="9"/>
                  </a:cubicBezTo>
                  <a:cubicBezTo>
                    <a:pt x="2364" y="3"/>
                    <a:pt x="2358" y="0"/>
                    <a:pt x="235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670;p69">
              <a:extLst>
                <a:ext uri="{FF2B5EF4-FFF2-40B4-BE49-F238E27FC236}">
                  <a16:creationId xmlns:a16="http://schemas.microsoft.com/office/drawing/2014/main" id="{09BEAA9D-ED0B-4965-904F-BCECE397B207}"/>
                </a:ext>
              </a:extLst>
            </p:cNvPr>
            <p:cNvSpPr/>
            <p:nvPr/>
          </p:nvSpPr>
          <p:spPr>
            <a:xfrm>
              <a:off x="1963693" y="2410668"/>
              <a:ext cx="121960" cy="76967"/>
            </a:xfrm>
            <a:custGeom>
              <a:avLst/>
              <a:gdLst/>
              <a:ahLst/>
              <a:cxnLst/>
              <a:rect l="l" t="t" r="r" b="b"/>
              <a:pathLst>
                <a:path w="1068" h="674" extrusionOk="0">
                  <a:moveTo>
                    <a:pt x="42" y="0"/>
                  </a:moveTo>
                  <a:cubicBezTo>
                    <a:pt x="36" y="0"/>
                    <a:pt x="30" y="6"/>
                    <a:pt x="30" y="23"/>
                  </a:cubicBezTo>
                  <a:cubicBezTo>
                    <a:pt x="1" y="141"/>
                    <a:pt x="24" y="258"/>
                    <a:pt x="95" y="363"/>
                  </a:cubicBezTo>
                  <a:cubicBezTo>
                    <a:pt x="159" y="463"/>
                    <a:pt x="247" y="545"/>
                    <a:pt x="358" y="592"/>
                  </a:cubicBezTo>
                  <a:cubicBezTo>
                    <a:pt x="464" y="639"/>
                    <a:pt x="581" y="668"/>
                    <a:pt x="698" y="674"/>
                  </a:cubicBezTo>
                  <a:lnTo>
                    <a:pt x="868" y="674"/>
                  </a:lnTo>
                  <a:cubicBezTo>
                    <a:pt x="927" y="668"/>
                    <a:pt x="985" y="662"/>
                    <a:pt x="1044" y="650"/>
                  </a:cubicBezTo>
                  <a:cubicBezTo>
                    <a:pt x="1056" y="645"/>
                    <a:pt x="1067" y="639"/>
                    <a:pt x="1067" y="627"/>
                  </a:cubicBezTo>
                  <a:cubicBezTo>
                    <a:pt x="1061" y="621"/>
                    <a:pt x="1050" y="621"/>
                    <a:pt x="1038" y="621"/>
                  </a:cubicBezTo>
                  <a:cubicBezTo>
                    <a:pt x="979" y="627"/>
                    <a:pt x="927" y="627"/>
                    <a:pt x="868" y="627"/>
                  </a:cubicBezTo>
                  <a:cubicBezTo>
                    <a:pt x="815" y="621"/>
                    <a:pt x="757" y="621"/>
                    <a:pt x="704" y="615"/>
                  </a:cubicBezTo>
                  <a:cubicBezTo>
                    <a:pt x="593" y="604"/>
                    <a:pt x="487" y="574"/>
                    <a:pt x="388" y="533"/>
                  </a:cubicBezTo>
                  <a:cubicBezTo>
                    <a:pt x="288" y="486"/>
                    <a:pt x="200" y="422"/>
                    <a:pt x="136" y="334"/>
                  </a:cubicBezTo>
                  <a:cubicBezTo>
                    <a:pt x="71" y="246"/>
                    <a:pt x="42" y="135"/>
                    <a:pt x="48" y="23"/>
                  </a:cubicBezTo>
                  <a:cubicBezTo>
                    <a:pt x="48" y="12"/>
                    <a:pt x="48" y="6"/>
                    <a:pt x="4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671;p69">
              <a:extLst>
                <a:ext uri="{FF2B5EF4-FFF2-40B4-BE49-F238E27FC236}">
                  <a16:creationId xmlns:a16="http://schemas.microsoft.com/office/drawing/2014/main" id="{9CC7D690-CA43-4E2C-B610-2643AF50CC6D}"/>
                </a:ext>
              </a:extLst>
            </p:cNvPr>
            <p:cNvSpPr/>
            <p:nvPr/>
          </p:nvSpPr>
          <p:spPr>
            <a:xfrm>
              <a:off x="2014624" y="2416606"/>
              <a:ext cx="83020" cy="41110"/>
            </a:xfrm>
            <a:custGeom>
              <a:avLst/>
              <a:gdLst/>
              <a:ahLst/>
              <a:cxnLst/>
              <a:rect l="l" t="t" r="r" b="b"/>
              <a:pathLst>
                <a:path w="727" h="360" extrusionOk="0">
                  <a:moveTo>
                    <a:pt x="24" y="1"/>
                  </a:moveTo>
                  <a:cubicBezTo>
                    <a:pt x="18" y="1"/>
                    <a:pt x="12" y="7"/>
                    <a:pt x="12" y="12"/>
                  </a:cubicBezTo>
                  <a:cubicBezTo>
                    <a:pt x="0" y="95"/>
                    <a:pt x="41" y="171"/>
                    <a:pt x="106" y="212"/>
                  </a:cubicBezTo>
                  <a:cubicBezTo>
                    <a:pt x="170" y="253"/>
                    <a:pt x="235" y="288"/>
                    <a:pt x="299" y="317"/>
                  </a:cubicBezTo>
                  <a:cubicBezTo>
                    <a:pt x="360" y="343"/>
                    <a:pt x="426" y="359"/>
                    <a:pt x="492" y="359"/>
                  </a:cubicBezTo>
                  <a:cubicBezTo>
                    <a:pt x="502" y="359"/>
                    <a:pt x="512" y="359"/>
                    <a:pt x="522" y="358"/>
                  </a:cubicBezTo>
                  <a:cubicBezTo>
                    <a:pt x="598" y="358"/>
                    <a:pt x="668" y="317"/>
                    <a:pt x="721" y="259"/>
                  </a:cubicBezTo>
                  <a:cubicBezTo>
                    <a:pt x="727" y="253"/>
                    <a:pt x="727" y="241"/>
                    <a:pt x="721" y="235"/>
                  </a:cubicBezTo>
                  <a:cubicBezTo>
                    <a:pt x="718" y="232"/>
                    <a:pt x="714" y="231"/>
                    <a:pt x="709" y="231"/>
                  </a:cubicBezTo>
                  <a:cubicBezTo>
                    <a:pt x="705" y="231"/>
                    <a:pt x="700" y="232"/>
                    <a:pt x="697" y="235"/>
                  </a:cubicBezTo>
                  <a:cubicBezTo>
                    <a:pt x="650" y="272"/>
                    <a:pt x="593" y="295"/>
                    <a:pt x="536" y="295"/>
                  </a:cubicBezTo>
                  <a:cubicBezTo>
                    <a:pt x="529" y="295"/>
                    <a:pt x="522" y="294"/>
                    <a:pt x="516" y="294"/>
                  </a:cubicBezTo>
                  <a:cubicBezTo>
                    <a:pt x="451" y="294"/>
                    <a:pt x="387" y="276"/>
                    <a:pt x="328" y="247"/>
                  </a:cubicBezTo>
                  <a:cubicBezTo>
                    <a:pt x="264" y="223"/>
                    <a:pt x="199" y="194"/>
                    <a:pt x="141" y="165"/>
                  </a:cubicBezTo>
                  <a:cubicBezTo>
                    <a:pt x="82" y="136"/>
                    <a:pt x="41" y="83"/>
                    <a:pt x="35" y="18"/>
                  </a:cubicBezTo>
                  <a:cubicBezTo>
                    <a:pt x="35" y="12"/>
                    <a:pt x="30" y="7"/>
                    <a:pt x="2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672;p69">
              <a:extLst>
                <a:ext uri="{FF2B5EF4-FFF2-40B4-BE49-F238E27FC236}">
                  <a16:creationId xmlns:a16="http://schemas.microsoft.com/office/drawing/2014/main" id="{A7A473FE-6F17-4CE9-8845-6948D34A962A}"/>
                </a:ext>
              </a:extLst>
            </p:cNvPr>
            <p:cNvSpPr/>
            <p:nvPr/>
          </p:nvSpPr>
          <p:spPr>
            <a:xfrm>
              <a:off x="2208642" y="2310291"/>
              <a:ext cx="112482" cy="140574"/>
            </a:xfrm>
            <a:custGeom>
              <a:avLst/>
              <a:gdLst/>
              <a:ahLst/>
              <a:cxnLst/>
              <a:rect l="l" t="t" r="r" b="b"/>
              <a:pathLst>
                <a:path w="985" h="1231" extrusionOk="0">
                  <a:moveTo>
                    <a:pt x="844" y="0"/>
                  </a:moveTo>
                  <a:cubicBezTo>
                    <a:pt x="832" y="6"/>
                    <a:pt x="838" y="24"/>
                    <a:pt x="844" y="35"/>
                  </a:cubicBezTo>
                  <a:cubicBezTo>
                    <a:pt x="909" y="164"/>
                    <a:pt x="926" y="305"/>
                    <a:pt x="909" y="445"/>
                  </a:cubicBezTo>
                  <a:cubicBezTo>
                    <a:pt x="885" y="580"/>
                    <a:pt x="832" y="709"/>
                    <a:pt x="750" y="820"/>
                  </a:cubicBezTo>
                  <a:cubicBezTo>
                    <a:pt x="663" y="932"/>
                    <a:pt x="551" y="1020"/>
                    <a:pt x="428" y="1084"/>
                  </a:cubicBezTo>
                  <a:cubicBezTo>
                    <a:pt x="299" y="1149"/>
                    <a:pt x="164" y="1190"/>
                    <a:pt x="24" y="1207"/>
                  </a:cubicBezTo>
                  <a:cubicBezTo>
                    <a:pt x="6" y="1207"/>
                    <a:pt x="0" y="1213"/>
                    <a:pt x="0" y="1219"/>
                  </a:cubicBezTo>
                  <a:cubicBezTo>
                    <a:pt x="0" y="1231"/>
                    <a:pt x="12" y="1231"/>
                    <a:pt x="30" y="1231"/>
                  </a:cubicBezTo>
                  <a:cubicBezTo>
                    <a:pt x="176" y="1225"/>
                    <a:pt x="317" y="1190"/>
                    <a:pt x="452" y="1131"/>
                  </a:cubicBezTo>
                  <a:cubicBezTo>
                    <a:pt x="592" y="1072"/>
                    <a:pt x="709" y="979"/>
                    <a:pt x="803" y="861"/>
                  </a:cubicBezTo>
                  <a:cubicBezTo>
                    <a:pt x="897" y="744"/>
                    <a:pt x="956" y="604"/>
                    <a:pt x="967" y="451"/>
                  </a:cubicBezTo>
                  <a:cubicBezTo>
                    <a:pt x="985" y="299"/>
                    <a:pt x="950" y="152"/>
                    <a:pt x="873" y="24"/>
                  </a:cubicBezTo>
                  <a:cubicBezTo>
                    <a:pt x="862" y="6"/>
                    <a:pt x="856" y="0"/>
                    <a:pt x="84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673;p69">
              <a:extLst>
                <a:ext uri="{FF2B5EF4-FFF2-40B4-BE49-F238E27FC236}">
                  <a16:creationId xmlns:a16="http://schemas.microsoft.com/office/drawing/2014/main" id="{37A5D418-4B41-4A3F-9E1B-9F64EC0230D3}"/>
                </a:ext>
              </a:extLst>
            </p:cNvPr>
            <p:cNvSpPr/>
            <p:nvPr/>
          </p:nvSpPr>
          <p:spPr>
            <a:xfrm>
              <a:off x="2226685" y="2325593"/>
              <a:ext cx="40311" cy="75369"/>
            </a:xfrm>
            <a:custGeom>
              <a:avLst/>
              <a:gdLst/>
              <a:ahLst/>
              <a:cxnLst/>
              <a:rect l="l" t="t" r="r" b="b"/>
              <a:pathLst>
                <a:path w="353" h="660" extrusionOk="0">
                  <a:moveTo>
                    <a:pt x="305" y="1"/>
                  </a:moveTo>
                  <a:cubicBezTo>
                    <a:pt x="294" y="1"/>
                    <a:pt x="294" y="7"/>
                    <a:pt x="294" y="18"/>
                  </a:cubicBezTo>
                  <a:cubicBezTo>
                    <a:pt x="299" y="77"/>
                    <a:pt x="294" y="136"/>
                    <a:pt x="288" y="194"/>
                  </a:cubicBezTo>
                  <a:cubicBezTo>
                    <a:pt x="276" y="253"/>
                    <a:pt x="258" y="311"/>
                    <a:pt x="235" y="364"/>
                  </a:cubicBezTo>
                  <a:cubicBezTo>
                    <a:pt x="206" y="417"/>
                    <a:pt x="176" y="470"/>
                    <a:pt x="141" y="517"/>
                  </a:cubicBezTo>
                  <a:cubicBezTo>
                    <a:pt x="100" y="563"/>
                    <a:pt x="59" y="604"/>
                    <a:pt x="6" y="640"/>
                  </a:cubicBezTo>
                  <a:cubicBezTo>
                    <a:pt x="1" y="645"/>
                    <a:pt x="1" y="651"/>
                    <a:pt x="1" y="657"/>
                  </a:cubicBezTo>
                  <a:cubicBezTo>
                    <a:pt x="5" y="657"/>
                    <a:pt x="8" y="660"/>
                    <a:pt x="12" y="660"/>
                  </a:cubicBezTo>
                  <a:cubicBezTo>
                    <a:pt x="14" y="660"/>
                    <a:pt x="16" y="659"/>
                    <a:pt x="18" y="657"/>
                  </a:cubicBezTo>
                  <a:cubicBezTo>
                    <a:pt x="77" y="634"/>
                    <a:pt x="130" y="599"/>
                    <a:pt x="176" y="552"/>
                  </a:cubicBezTo>
                  <a:cubicBezTo>
                    <a:pt x="229" y="505"/>
                    <a:pt x="264" y="452"/>
                    <a:pt x="294" y="393"/>
                  </a:cubicBezTo>
                  <a:cubicBezTo>
                    <a:pt x="323" y="335"/>
                    <a:pt x="340" y="270"/>
                    <a:pt x="346" y="206"/>
                  </a:cubicBezTo>
                  <a:cubicBezTo>
                    <a:pt x="352" y="136"/>
                    <a:pt x="340" y="71"/>
                    <a:pt x="323" y="13"/>
                  </a:cubicBezTo>
                  <a:cubicBezTo>
                    <a:pt x="317" y="1"/>
                    <a:pt x="311" y="1"/>
                    <a:pt x="30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674;p69">
              <a:extLst>
                <a:ext uri="{FF2B5EF4-FFF2-40B4-BE49-F238E27FC236}">
                  <a16:creationId xmlns:a16="http://schemas.microsoft.com/office/drawing/2014/main" id="{A9F6927A-52F4-4481-ABC3-318C6421D852}"/>
                </a:ext>
              </a:extLst>
            </p:cNvPr>
            <p:cNvSpPr/>
            <p:nvPr/>
          </p:nvSpPr>
          <p:spPr>
            <a:xfrm>
              <a:off x="2238104" y="2100286"/>
              <a:ext cx="79023" cy="132923"/>
            </a:xfrm>
            <a:custGeom>
              <a:avLst/>
              <a:gdLst/>
              <a:ahLst/>
              <a:cxnLst/>
              <a:rect l="l" t="t" r="r" b="b"/>
              <a:pathLst>
                <a:path w="692" h="1164" extrusionOk="0">
                  <a:moveTo>
                    <a:pt x="11" y="1"/>
                  </a:moveTo>
                  <a:cubicBezTo>
                    <a:pt x="5" y="1"/>
                    <a:pt x="0" y="2"/>
                    <a:pt x="0" y="5"/>
                  </a:cubicBezTo>
                  <a:cubicBezTo>
                    <a:pt x="0" y="11"/>
                    <a:pt x="12" y="23"/>
                    <a:pt x="24" y="23"/>
                  </a:cubicBezTo>
                  <a:cubicBezTo>
                    <a:pt x="258" y="75"/>
                    <a:pt x="457" y="240"/>
                    <a:pt x="551" y="462"/>
                  </a:cubicBezTo>
                  <a:cubicBezTo>
                    <a:pt x="598" y="573"/>
                    <a:pt x="621" y="691"/>
                    <a:pt x="627" y="808"/>
                  </a:cubicBezTo>
                  <a:cubicBezTo>
                    <a:pt x="633" y="866"/>
                    <a:pt x="633" y="925"/>
                    <a:pt x="627" y="990"/>
                  </a:cubicBezTo>
                  <a:cubicBezTo>
                    <a:pt x="621" y="1042"/>
                    <a:pt x="598" y="1095"/>
                    <a:pt x="551" y="1136"/>
                  </a:cubicBezTo>
                  <a:cubicBezTo>
                    <a:pt x="539" y="1142"/>
                    <a:pt x="533" y="1154"/>
                    <a:pt x="533" y="1159"/>
                  </a:cubicBezTo>
                  <a:cubicBezTo>
                    <a:pt x="536" y="1162"/>
                    <a:pt x="541" y="1164"/>
                    <a:pt x="547" y="1164"/>
                  </a:cubicBezTo>
                  <a:cubicBezTo>
                    <a:pt x="552" y="1164"/>
                    <a:pt x="560" y="1162"/>
                    <a:pt x="569" y="1159"/>
                  </a:cubicBezTo>
                  <a:cubicBezTo>
                    <a:pt x="627" y="1118"/>
                    <a:pt x="662" y="1060"/>
                    <a:pt x="674" y="995"/>
                  </a:cubicBezTo>
                  <a:cubicBezTo>
                    <a:pt x="686" y="931"/>
                    <a:pt x="692" y="866"/>
                    <a:pt x="686" y="802"/>
                  </a:cubicBezTo>
                  <a:cubicBezTo>
                    <a:pt x="692" y="679"/>
                    <a:pt x="668" y="550"/>
                    <a:pt x="621" y="433"/>
                  </a:cubicBezTo>
                  <a:cubicBezTo>
                    <a:pt x="563" y="316"/>
                    <a:pt x="481" y="216"/>
                    <a:pt x="381" y="140"/>
                  </a:cubicBezTo>
                  <a:cubicBezTo>
                    <a:pt x="276" y="64"/>
                    <a:pt x="158" y="17"/>
                    <a:pt x="30" y="5"/>
                  </a:cubicBezTo>
                  <a:cubicBezTo>
                    <a:pt x="24" y="2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675;p69">
              <a:extLst>
                <a:ext uri="{FF2B5EF4-FFF2-40B4-BE49-F238E27FC236}">
                  <a16:creationId xmlns:a16="http://schemas.microsoft.com/office/drawing/2014/main" id="{E510C2BC-01D6-488B-8C71-1F5DF25DD482}"/>
                </a:ext>
              </a:extLst>
            </p:cNvPr>
            <p:cNvSpPr/>
            <p:nvPr/>
          </p:nvSpPr>
          <p:spPr>
            <a:xfrm>
              <a:off x="2242786" y="2138427"/>
              <a:ext cx="46934" cy="86560"/>
            </a:xfrm>
            <a:custGeom>
              <a:avLst/>
              <a:gdLst/>
              <a:ahLst/>
              <a:cxnLst/>
              <a:rect l="l" t="t" r="r" b="b"/>
              <a:pathLst>
                <a:path w="411" h="758" extrusionOk="0">
                  <a:moveTo>
                    <a:pt x="7" y="1"/>
                  </a:moveTo>
                  <a:cubicBezTo>
                    <a:pt x="3" y="1"/>
                    <a:pt x="0" y="2"/>
                    <a:pt x="0" y="5"/>
                  </a:cubicBezTo>
                  <a:cubicBezTo>
                    <a:pt x="0" y="11"/>
                    <a:pt x="0" y="17"/>
                    <a:pt x="6" y="17"/>
                  </a:cubicBezTo>
                  <a:cubicBezTo>
                    <a:pt x="76" y="52"/>
                    <a:pt x="135" y="93"/>
                    <a:pt x="182" y="146"/>
                  </a:cubicBezTo>
                  <a:cubicBezTo>
                    <a:pt x="282" y="251"/>
                    <a:pt x="334" y="386"/>
                    <a:pt x="340" y="527"/>
                  </a:cubicBezTo>
                  <a:cubicBezTo>
                    <a:pt x="340" y="597"/>
                    <a:pt x="334" y="667"/>
                    <a:pt x="311" y="738"/>
                  </a:cubicBezTo>
                  <a:cubicBezTo>
                    <a:pt x="311" y="743"/>
                    <a:pt x="311" y="755"/>
                    <a:pt x="317" y="755"/>
                  </a:cubicBezTo>
                  <a:cubicBezTo>
                    <a:pt x="318" y="757"/>
                    <a:pt x="321" y="758"/>
                    <a:pt x="323" y="758"/>
                  </a:cubicBezTo>
                  <a:cubicBezTo>
                    <a:pt x="329" y="758"/>
                    <a:pt x="336" y="753"/>
                    <a:pt x="340" y="749"/>
                  </a:cubicBezTo>
                  <a:cubicBezTo>
                    <a:pt x="375" y="679"/>
                    <a:pt x="399" y="609"/>
                    <a:pt x="399" y="527"/>
                  </a:cubicBezTo>
                  <a:cubicBezTo>
                    <a:pt x="410" y="368"/>
                    <a:pt x="340" y="216"/>
                    <a:pt x="217" y="111"/>
                  </a:cubicBezTo>
                  <a:cubicBezTo>
                    <a:pt x="158" y="58"/>
                    <a:pt x="94" y="23"/>
                    <a:pt x="18" y="5"/>
                  </a:cubicBezTo>
                  <a:cubicBezTo>
                    <a:pt x="15" y="2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676;p69">
              <a:extLst>
                <a:ext uri="{FF2B5EF4-FFF2-40B4-BE49-F238E27FC236}">
                  <a16:creationId xmlns:a16="http://schemas.microsoft.com/office/drawing/2014/main" id="{7D3A7891-8D3A-4AAD-8590-1CBB21377CD6}"/>
                </a:ext>
              </a:extLst>
            </p:cNvPr>
            <p:cNvSpPr/>
            <p:nvPr/>
          </p:nvSpPr>
          <p:spPr>
            <a:xfrm>
              <a:off x="1714862" y="1548381"/>
              <a:ext cx="172663" cy="39283"/>
            </a:xfrm>
            <a:custGeom>
              <a:avLst/>
              <a:gdLst/>
              <a:ahLst/>
              <a:cxnLst/>
              <a:rect l="l" t="t" r="r" b="b"/>
              <a:pathLst>
                <a:path w="1512" h="344" extrusionOk="0">
                  <a:moveTo>
                    <a:pt x="1499" y="0"/>
                  </a:moveTo>
                  <a:cubicBezTo>
                    <a:pt x="1493" y="0"/>
                    <a:pt x="1484" y="3"/>
                    <a:pt x="1477" y="10"/>
                  </a:cubicBezTo>
                  <a:cubicBezTo>
                    <a:pt x="1371" y="80"/>
                    <a:pt x="1254" y="139"/>
                    <a:pt x="1137" y="180"/>
                  </a:cubicBezTo>
                  <a:cubicBezTo>
                    <a:pt x="1020" y="227"/>
                    <a:pt x="897" y="256"/>
                    <a:pt x="774" y="268"/>
                  </a:cubicBezTo>
                  <a:cubicBezTo>
                    <a:pt x="709" y="277"/>
                    <a:pt x="646" y="281"/>
                    <a:pt x="583" y="281"/>
                  </a:cubicBezTo>
                  <a:cubicBezTo>
                    <a:pt x="520" y="281"/>
                    <a:pt x="457" y="277"/>
                    <a:pt x="393" y="268"/>
                  </a:cubicBezTo>
                  <a:cubicBezTo>
                    <a:pt x="270" y="250"/>
                    <a:pt x="147" y="221"/>
                    <a:pt x="30" y="174"/>
                  </a:cubicBezTo>
                  <a:lnTo>
                    <a:pt x="0" y="174"/>
                  </a:lnTo>
                  <a:cubicBezTo>
                    <a:pt x="0" y="180"/>
                    <a:pt x="6" y="192"/>
                    <a:pt x="18" y="197"/>
                  </a:cubicBezTo>
                  <a:cubicBezTo>
                    <a:pt x="135" y="256"/>
                    <a:pt x="258" y="297"/>
                    <a:pt x="387" y="321"/>
                  </a:cubicBezTo>
                  <a:cubicBezTo>
                    <a:pt x="473" y="336"/>
                    <a:pt x="559" y="344"/>
                    <a:pt x="646" y="344"/>
                  </a:cubicBezTo>
                  <a:cubicBezTo>
                    <a:pt x="690" y="344"/>
                    <a:pt x="735" y="342"/>
                    <a:pt x="780" y="338"/>
                  </a:cubicBezTo>
                  <a:cubicBezTo>
                    <a:pt x="908" y="321"/>
                    <a:pt x="1037" y="285"/>
                    <a:pt x="1160" y="239"/>
                  </a:cubicBezTo>
                  <a:cubicBezTo>
                    <a:pt x="1283" y="186"/>
                    <a:pt x="1395" y="115"/>
                    <a:pt x="1494" y="33"/>
                  </a:cubicBezTo>
                  <a:cubicBezTo>
                    <a:pt x="1506" y="22"/>
                    <a:pt x="1512" y="10"/>
                    <a:pt x="1506" y="4"/>
                  </a:cubicBezTo>
                  <a:cubicBezTo>
                    <a:pt x="1506" y="2"/>
                    <a:pt x="1503" y="0"/>
                    <a:pt x="1499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677;p69">
              <a:extLst>
                <a:ext uri="{FF2B5EF4-FFF2-40B4-BE49-F238E27FC236}">
                  <a16:creationId xmlns:a16="http://schemas.microsoft.com/office/drawing/2014/main" id="{E099A29E-BD45-4801-8207-1CCE63F59D79}"/>
                </a:ext>
              </a:extLst>
            </p:cNvPr>
            <p:cNvSpPr/>
            <p:nvPr/>
          </p:nvSpPr>
          <p:spPr>
            <a:xfrm>
              <a:off x="1425149" y="1740685"/>
              <a:ext cx="22839" cy="153706"/>
            </a:xfrm>
            <a:custGeom>
              <a:avLst/>
              <a:gdLst/>
              <a:ahLst/>
              <a:cxnLst/>
              <a:rect l="l" t="t" r="r" b="b"/>
              <a:pathLst>
                <a:path w="200" h="1346" extrusionOk="0">
                  <a:moveTo>
                    <a:pt x="97" y="0"/>
                  </a:moveTo>
                  <a:cubicBezTo>
                    <a:pt x="96" y="0"/>
                    <a:pt x="95" y="1"/>
                    <a:pt x="94" y="2"/>
                  </a:cubicBezTo>
                  <a:cubicBezTo>
                    <a:pt x="94" y="2"/>
                    <a:pt x="94" y="13"/>
                    <a:pt x="94" y="25"/>
                  </a:cubicBezTo>
                  <a:cubicBezTo>
                    <a:pt x="123" y="131"/>
                    <a:pt x="135" y="236"/>
                    <a:pt x="135" y="347"/>
                  </a:cubicBezTo>
                  <a:cubicBezTo>
                    <a:pt x="135" y="453"/>
                    <a:pt x="129" y="558"/>
                    <a:pt x="111" y="670"/>
                  </a:cubicBezTo>
                  <a:cubicBezTo>
                    <a:pt x="94" y="775"/>
                    <a:pt x="70" y="881"/>
                    <a:pt x="53" y="992"/>
                  </a:cubicBezTo>
                  <a:cubicBezTo>
                    <a:pt x="29" y="1097"/>
                    <a:pt x="12" y="1209"/>
                    <a:pt x="0" y="1320"/>
                  </a:cubicBezTo>
                  <a:cubicBezTo>
                    <a:pt x="0" y="1332"/>
                    <a:pt x="6" y="1344"/>
                    <a:pt x="12" y="1344"/>
                  </a:cubicBezTo>
                  <a:cubicBezTo>
                    <a:pt x="13" y="1345"/>
                    <a:pt x="14" y="1345"/>
                    <a:pt x="15" y="1345"/>
                  </a:cubicBezTo>
                  <a:cubicBezTo>
                    <a:pt x="21" y="1345"/>
                    <a:pt x="29" y="1335"/>
                    <a:pt x="29" y="1320"/>
                  </a:cubicBezTo>
                  <a:cubicBezTo>
                    <a:pt x="59" y="1215"/>
                    <a:pt x="88" y="1109"/>
                    <a:pt x="111" y="1004"/>
                  </a:cubicBezTo>
                  <a:cubicBezTo>
                    <a:pt x="135" y="898"/>
                    <a:pt x="158" y="787"/>
                    <a:pt x="176" y="676"/>
                  </a:cubicBezTo>
                  <a:cubicBezTo>
                    <a:pt x="193" y="564"/>
                    <a:pt x="199" y="453"/>
                    <a:pt x="188" y="342"/>
                  </a:cubicBezTo>
                  <a:cubicBezTo>
                    <a:pt x="182" y="230"/>
                    <a:pt x="158" y="119"/>
                    <a:pt x="111" y="19"/>
                  </a:cubicBezTo>
                  <a:cubicBezTo>
                    <a:pt x="107" y="10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678;p69">
              <a:extLst>
                <a:ext uri="{FF2B5EF4-FFF2-40B4-BE49-F238E27FC236}">
                  <a16:creationId xmlns:a16="http://schemas.microsoft.com/office/drawing/2014/main" id="{64200519-A605-452E-A43F-32F375DF5D66}"/>
                </a:ext>
              </a:extLst>
            </p:cNvPr>
            <p:cNvSpPr/>
            <p:nvPr/>
          </p:nvSpPr>
          <p:spPr>
            <a:xfrm>
              <a:off x="2043402" y="2179080"/>
              <a:ext cx="163984" cy="188879"/>
            </a:xfrm>
            <a:custGeom>
              <a:avLst/>
              <a:gdLst/>
              <a:ahLst/>
              <a:cxnLst/>
              <a:rect l="l" t="t" r="r" b="b"/>
              <a:pathLst>
                <a:path w="1436" h="1654" extrusionOk="0">
                  <a:moveTo>
                    <a:pt x="1424" y="1"/>
                  </a:moveTo>
                  <a:cubicBezTo>
                    <a:pt x="1418" y="1"/>
                    <a:pt x="1406" y="18"/>
                    <a:pt x="1401" y="42"/>
                  </a:cubicBezTo>
                  <a:cubicBezTo>
                    <a:pt x="1319" y="598"/>
                    <a:pt x="1008" y="1096"/>
                    <a:pt x="539" y="1413"/>
                  </a:cubicBezTo>
                  <a:cubicBezTo>
                    <a:pt x="498" y="1442"/>
                    <a:pt x="457" y="1466"/>
                    <a:pt x="422" y="1489"/>
                  </a:cubicBezTo>
                  <a:cubicBezTo>
                    <a:pt x="381" y="1512"/>
                    <a:pt x="334" y="1530"/>
                    <a:pt x="293" y="1548"/>
                  </a:cubicBezTo>
                  <a:cubicBezTo>
                    <a:pt x="211" y="1594"/>
                    <a:pt x="123" y="1624"/>
                    <a:pt x="29" y="1635"/>
                  </a:cubicBezTo>
                  <a:cubicBezTo>
                    <a:pt x="12" y="1635"/>
                    <a:pt x="0" y="1641"/>
                    <a:pt x="0" y="1647"/>
                  </a:cubicBezTo>
                  <a:cubicBezTo>
                    <a:pt x="0" y="1653"/>
                    <a:pt x="12" y="1653"/>
                    <a:pt x="35" y="1653"/>
                  </a:cubicBezTo>
                  <a:cubicBezTo>
                    <a:pt x="135" y="1647"/>
                    <a:pt x="229" y="1624"/>
                    <a:pt x="317" y="1589"/>
                  </a:cubicBezTo>
                  <a:cubicBezTo>
                    <a:pt x="404" y="1553"/>
                    <a:pt x="486" y="1507"/>
                    <a:pt x="569" y="1460"/>
                  </a:cubicBezTo>
                  <a:cubicBezTo>
                    <a:pt x="897" y="1255"/>
                    <a:pt x="1154" y="956"/>
                    <a:pt x="1301" y="598"/>
                  </a:cubicBezTo>
                  <a:cubicBezTo>
                    <a:pt x="1377" y="423"/>
                    <a:pt x="1418" y="235"/>
                    <a:pt x="1430" y="48"/>
                  </a:cubicBezTo>
                  <a:cubicBezTo>
                    <a:pt x="1436" y="24"/>
                    <a:pt x="1430" y="1"/>
                    <a:pt x="142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679;p69">
              <a:extLst>
                <a:ext uri="{FF2B5EF4-FFF2-40B4-BE49-F238E27FC236}">
                  <a16:creationId xmlns:a16="http://schemas.microsoft.com/office/drawing/2014/main" id="{ECA57F86-65F7-4949-BE18-D69B277D0323}"/>
                </a:ext>
              </a:extLst>
            </p:cNvPr>
            <p:cNvSpPr/>
            <p:nvPr/>
          </p:nvSpPr>
          <p:spPr>
            <a:xfrm>
              <a:off x="1286631" y="2014525"/>
              <a:ext cx="21469" cy="80622"/>
            </a:xfrm>
            <a:custGeom>
              <a:avLst/>
              <a:gdLst/>
              <a:ahLst/>
              <a:cxnLst/>
              <a:rect l="l" t="t" r="r" b="b"/>
              <a:pathLst>
                <a:path w="188" h="706" extrusionOk="0">
                  <a:moveTo>
                    <a:pt x="170" y="0"/>
                  </a:moveTo>
                  <a:cubicBezTo>
                    <a:pt x="106" y="18"/>
                    <a:pt x="53" y="71"/>
                    <a:pt x="35" y="141"/>
                  </a:cubicBezTo>
                  <a:cubicBezTo>
                    <a:pt x="12" y="199"/>
                    <a:pt x="0" y="264"/>
                    <a:pt x="0" y="334"/>
                  </a:cubicBezTo>
                  <a:cubicBezTo>
                    <a:pt x="6" y="399"/>
                    <a:pt x="12" y="463"/>
                    <a:pt x="29" y="522"/>
                  </a:cubicBezTo>
                  <a:cubicBezTo>
                    <a:pt x="47" y="586"/>
                    <a:pt x="76" y="645"/>
                    <a:pt x="112" y="698"/>
                  </a:cubicBezTo>
                  <a:cubicBezTo>
                    <a:pt x="116" y="702"/>
                    <a:pt x="120" y="706"/>
                    <a:pt x="124" y="706"/>
                  </a:cubicBezTo>
                  <a:cubicBezTo>
                    <a:pt x="126" y="706"/>
                    <a:pt x="127" y="705"/>
                    <a:pt x="129" y="703"/>
                  </a:cubicBezTo>
                  <a:cubicBezTo>
                    <a:pt x="135" y="703"/>
                    <a:pt x="141" y="692"/>
                    <a:pt x="141" y="686"/>
                  </a:cubicBezTo>
                  <a:cubicBezTo>
                    <a:pt x="117" y="627"/>
                    <a:pt x="100" y="569"/>
                    <a:pt x="88" y="510"/>
                  </a:cubicBezTo>
                  <a:cubicBezTo>
                    <a:pt x="76" y="451"/>
                    <a:pt x="71" y="393"/>
                    <a:pt x="71" y="334"/>
                  </a:cubicBezTo>
                  <a:cubicBezTo>
                    <a:pt x="71" y="270"/>
                    <a:pt x="71" y="211"/>
                    <a:pt x="88" y="153"/>
                  </a:cubicBezTo>
                  <a:cubicBezTo>
                    <a:pt x="94" y="100"/>
                    <a:pt x="129" y="47"/>
                    <a:pt x="176" y="18"/>
                  </a:cubicBezTo>
                  <a:cubicBezTo>
                    <a:pt x="182" y="18"/>
                    <a:pt x="188" y="12"/>
                    <a:pt x="188" y="6"/>
                  </a:cubicBezTo>
                  <a:cubicBezTo>
                    <a:pt x="188" y="0"/>
                    <a:pt x="182" y="0"/>
                    <a:pt x="17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680;p69">
              <a:extLst>
                <a:ext uri="{FF2B5EF4-FFF2-40B4-BE49-F238E27FC236}">
                  <a16:creationId xmlns:a16="http://schemas.microsoft.com/office/drawing/2014/main" id="{E6DC5A6C-BEC8-4F1B-9866-CD240F22CD71}"/>
                </a:ext>
              </a:extLst>
            </p:cNvPr>
            <p:cNvSpPr/>
            <p:nvPr/>
          </p:nvSpPr>
          <p:spPr>
            <a:xfrm>
              <a:off x="1340074" y="2134887"/>
              <a:ext cx="112596" cy="52416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7" y="1"/>
                  </a:moveTo>
                  <a:cubicBezTo>
                    <a:pt x="1" y="7"/>
                    <a:pt x="1" y="13"/>
                    <a:pt x="7" y="24"/>
                  </a:cubicBezTo>
                  <a:cubicBezTo>
                    <a:pt x="60" y="95"/>
                    <a:pt x="124" y="159"/>
                    <a:pt x="194" y="218"/>
                  </a:cubicBezTo>
                  <a:cubicBezTo>
                    <a:pt x="265" y="276"/>
                    <a:pt x="347" y="323"/>
                    <a:pt x="429" y="364"/>
                  </a:cubicBezTo>
                  <a:cubicBezTo>
                    <a:pt x="511" y="399"/>
                    <a:pt x="599" y="429"/>
                    <a:pt x="692" y="446"/>
                  </a:cubicBezTo>
                  <a:cubicBezTo>
                    <a:pt x="747" y="454"/>
                    <a:pt x="803" y="459"/>
                    <a:pt x="859" y="459"/>
                  </a:cubicBezTo>
                  <a:cubicBezTo>
                    <a:pt x="894" y="459"/>
                    <a:pt x="928" y="457"/>
                    <a:pt x="962" y="452"/>
                  </a:cubicBezTo>
                  <a:cubicBezTo>
                    <a:pt x="974" y="452"/>
                    <a:pt x="985" y="446"/>
                    <a:pt x="985" y="440"/>
                  </a:cubicBezTo>
                  <a:cubicBezTo>
                    <a:pt x="985" y="429"/>
                    <a:pt x="974" y="423"/>
                    <a:pt x="962" y="423"/>
                  </a:cubicBezTo>
                  <a:cubicBezTo>
                    <a:pt x="874" y="417"/>
                    <a:pt x="786" y="405"/>
                    <a:pt x="704" y="382"/>
                  </a:cubicBezTo>
                  <a:cubicBezTo>
                    <a:pt x="534" y="341"/>
                    <a:pt x="370" y="270"/>
                    <a:pt x="224" y="177"/>
                  </a:cubicBezTo>
                  <a:cubicBezTo>
                    <a:pt x="153" y="130"/>
                    <a:pt x="83" y="71"/>
                    <a:pt x="24" y="13"/>
                  </a:cubicBezTo>
                  <a:cubicBezTo>
                    <a:pt x="13" y="7"/>
                    <a:pt x="13" y="1"/>
                    <a:pt x="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681;p69">
              <a:extLst>
                <a:ext uri="{FF2B5EF4-FFF2-40B4-BE49-F238E27FC236}">
                  <a16:creationId xmlns:a16="http://schemas.microsoft.com/office/drawing/2014/main" id="{2586DA9B-0C93-42A0-B580-A31879D8E484}"/>
                </a:ext>
              </a:extLst>
            </p:cNvPr>
            <p:cNvSpPr/>
            <p:nvPr/>
          </p:nvSpPr>
          <p:spPr>
            <a:xfrm>
              <a:off x="1506114" y="1664517"/>
              <a:ext cx="51616" cy="144000"/>
            </a:xfrm>
            <a:custGeom>
              <a:avLst/>
              <a:gdLst/>
              <a:ahLst/>
              <a:cxnLst/>
              <a:rect l="l" t="t" r="r" b="b"/>
              <a:pathLst>
                <a:path w="452" h="1261" extrusionOk="0">
                  <a:moveTo>
                    <a:pt x="6" y="1"/>
                  </a:moveTo>
                  <a:cubicBezTo>
                    <a:pt x="0" y="7"/>
                    <a:pt x="0" y="18"/>
                    <a:pt x="6" y="30"/>
                  </a:cubicBezTo>
                  <a:cubicBezTo>
                    <a:pt x="47" y="124"/>
                    <a:pt x="88" y="223"/>
                    <a:pt x="129" y="323"/>
                  </a:cubicBezTo>
                  <a:cubicBezTo>
                    <a:pt x="164" y="423"/>
                    <a:pt x="199" y="528"/>
                    <a:pt x="234" y="628"/>
                  </a:cubicBezTo>
                  <a:cubicBezTo>
                    <a:pt x="270" y="727"/>
                    <a:pt x="305" y="827"/>
                    <a:pt x="334" y="932"/>
                  </a:cubicBezTo>
                  <a:cubicBezTo>
                    <a:pt x="363" y="1032"/>
                    <a:pt x="393" y="1138"/>
                    <a:pt x="422" y="1237"/>
                  </a:cubicBezTo>
                  <a:cubicBezTo>
                    <a:pt x="428" y="1255"/>
                    <a:pt x="428" y="1261"/>
                    <a:pt x="440" y="1261"/>
                  </a:cubicBezTo>
                  <a:cubicBezTo>
                    <a:pt x="451" y="1261"/>
                    <a:pt x="451" y="1249"/>
                    <a:pt x="451" y="1231"/>
                  </a:cubicBezTo>
                  <a:cubicBezTo>
                    <a:pt x="440" y="1126"/>
                    <a:pt x="416" y="1020"/>
                    <a:pt x="393" y="915"/>
                  </a:cubicBezTo>
                  <a:cubicBezTo>
                    <a:pt x="369" y="809"/>
                    <a:pt x="340" y="704"/>
                    <a:pt x="299" y="604"/>
                  </a:cubicBezTo>
                  <a:cubicBezTo>
                    <a:pt x="264" y="499"/>
                    <a:pt x="223" y="399"/>
                    <a:pt x="176" y="305"/>
                  </a:cubicBezTo>
                  <a:cubicBezTo>
                    <a:pt x="129" y="206"/>
                    <a:pt x="76" y="112"/>
                    <a:pt x="24" y="18"/>
                  </a:cubicBezTo>
                  <a:cubicBezTo>
                    <a:pt x="18" y="7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682;p69">
              <a:extLst>
                <a:ext uri="{FF2B5EF4-FFF2-40B4-BE49-F238E27FC236}">
                  <a16:creationId xmlns:a16="http://schemas.microsoft.com/office/drawing/2014/main" id="{E587636E-B848-459E-AF1B-2CC274417514}"/>
                </a:ext>
              </a:extLst>
            </p:cNvPr>
            <p:cNvSpPr/>
            <p:nvPr/>
          </p:nvSpPr>
          <p:spPr>
            <a:xfrm>
              <a:off x="1505429" y="1865957"/>
              <a:ext cx="38255" cy="191619"/>
            </a:xfrm>
            <a:custGeom>
              <a:avLst/>
              <a:gdLst/>
              <a:ahLst/>
              <a:cxnLst/>
              <a:rect l="l" t="t" r="r" b="b"/>
              <a:pathLst>
                <a:path w="335" h="1678" extrusionOk="0">
                  <a:moveTo>
                    <a:pt x="276" y="0"/>
                  </a:moveTo>
                  <a:cubicBezTo>
                    <a:pt x="270" y="0"/>
                    <a:pt x="270" y="12"/>
                    <a:pt x="270" y="24"/>
                  </a:cubicBezTo>
                  <a:cubicBezTo>
                    <a:pt x="276" y="165"/>
                    <a:pt x="276" y="305"/>
                    <a:pt x="270" y="440"/>
                  </a:cubicBezTo>
                  <a:cubicBezTo>
                    <a:pt x="252" y="715"/>
                    <a:pt x="205" y="985"/>
                    <a:pt x="135" y="1249"/>
                  </a:cubicBezTo>
                  <a:cubicBezTo>
                    <a:pt x="100" y="1383"/>
                    <a:pt x="53" y="1518"/>
                    <a:pt x="6" y="1641"/>
                  </a:cubicBezTo>
                  <a:cubicBezTo>
                    <a:pt x="0" y="1659"/>
                    <a:pt x="0" y="1676"/>
                    <a:pt x="6" y="1676"/>
                  </a:cubicBezTo>
                  <a:cubicBezTo>
                    <a:pt x="7" y="1677"/>
                    <a:pt x="8" y="1678"/>
                    <a:pt x="10" y="1678"/>
                  </a:cubicBezTo>
                  <a:cubicBezTo>
                    <a:pt x="16" y="1678"/>
                    <a:pt x="25" y="1668"/>
                    <a:pt x="30" y="1659"/>
                  </a:cubicBezTo>
                  <a:cubicBezTo>
                    <a:pt x="94" y="1530"/>
                    <a:pt x="147" y="1401"/>
                    <a:pt x="194" y="1266"/>
                  </a:cubicBezTo>
                  <a:cubicBezTo>
                    <a:pt x="235" y="1137"/>
                    <a:pt x="264" y="997"/>
                    <a:pt x="287" y="862"/>
                  </a:cubicBezTo>
                  <a:cubicBezTo>
                    <a:pt x="334" y="586"/>
                    <a:pt x="334" y="299"/>
                    <a:pt x="293" y="24"/>
                  </a:cubicBezTo>
                  <a:cubicBezTo>
                    <a:pt x="287" y="12"/>
                    <a:pt x="287" y="0"/>
                    <a:pt x="27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683;p69">
              <a:extLst>
                <a:ext uri="{FF2B5EF4-FFF2-40B4-BE49-F238E27FC236}">
                  <a16:creationId xmlns:a16="http://schemas.microsoft.com/office/drawing/2014/main" id="{319380E6-6034-462F-AE29-C67EB42A547C}"/>
                </a:ext>
              </a:extLst>
            </p:cNvPr>
            <p:cNvSpPr/>
            <p:nvPr/>
          </p:nvSpPr>
          <p:spPr>
            <a:xfrm>
              <a:off x="1458609" y="2190957"/>
              <a:ext cx="80393" cy="199042"/>
            </a:xfrm>
            <a:custGeom>
              <a:avLst/>
              <a:gdLst/>
              <a:ahLst/>
              <a:cxnLst/>
              <a:rect l="l" t="t" r="r" b="b"/>
              <a:pathLst>
                <a:path w="704" h="1743" extrusionOk="0">
                  <a:moveTo>
                    <a:pt x="138" y="1"/>
                  </a:moveTo>
                  <a:cubicBezTo>
                    <a:pt x="101" y="1"/>
                    <a:pt x="65" y="7"/>
                    <a:pt x="29" y="20"/>
                  </a:cubicBezTo>
                  <a:cubicBezTo>
                    <a:pt x="12" y="26"/>
                    <a:pt x="0" y="37"/>
                    <a:pt x="0" y="43"/>
                  </a:cubicBezTo>
                  <a:cubicBezTo>
                    <a:pt x="0" y="45"/>
                    <a:pt x="2" y="46"/>
                    <a:pt x="5" y="46"/>
                  </a:cubicBezTo>
                  <a:cubicBezTo>
                    <a:pt x="12" y="46"/>
                    <a:pt x="24" y="43"/>
                    <a:pt x="35" y="43"/>
                  </a:cubicBezTo>
                  <a:cubicBezTo>
                    <a:pt x="62" y="35"/>
                    <a:pt x="90" y="31"/>
                    <a:pt x="118" y="31"/>
                  </a:cubicBezTo>
                  <a:cubicBezTo>
                    <a:pt x="168" y="31"/>
                    <a:pt x="218" y="44"/>
                    <a:pt x="264" y="67"/>
                  </a:cubicBezTo>
                  <a:cubicBezTo>
                    <a:pt x="328" y="108"/>
                    <a:pt x="381" y="172"/>
                    <a:pt x="410" y="242"/>
                  </a:cubicBezTo>
                  <a:cubicBezTo>
                    <a:pt x="469" y="395"/>
                    <a:pt x="463" y="559"/>
                    <a:pt x="481" y="729"/>
                  </a:cubicBezTo>
                  <a:cubicBezTo>
                    <a:pt x="504" y="893"/>
                    <a:pt x="527" y="1057"/>
                    <a:pt x="557" y="1221"/>
                  </a:cubicBezTo>
                  <a:cubicBezTo>
                    <a:pt x="586" y="1385"/>
                    <a:pt x="627" y="1549"/>
                    <a:pt x="668" y="1707"/>
                  </a:cubicBezTo>
                  <a:cubicBezTo>
                    <a:pt x="674" y="1731"/>
                    <a:pt x="686" y="1742"/>
                    <a:pt x="691" y="1742"/>
                  </a:cubicBezTo>
                  <a:cubicBezTo>
                    <a:pt x="697" y="1742"/>
                    <a:pt x="703" y="1725"/>
                    <a:pt x="697" y="1701"/>
                  </a:cubicBezTo>
                  <a:cubicBezTo>
                    <a:pt x="668" y="1537"/>
                    <a:pt x="639" y="1379"/>
                    <a:pt x="615" y="1215"/>
                  </a:cubicBezTo>
                  <a:cubicBezTo>
                    <a:pt x="592" y="1051"/>
                    <a:pt x="574" y="881"/>
                    <a:pt x="551" y="717"/>
                  </a:cubicBezTo>
                  <a:cubicBezTo>
                    <a:pt x="533" y="559"/>
                    <a:pt x="533" y="383"/>
                    <a:pt x="457" y="225"/>
                  </a:cubicBezTo>
                  <a:cubicBezTo>
                    <a:pt x="422" y="143"/>
                    <a:pt x="363" y="72"/>
                    <a:pt x="281" y="31"/>
                  </a:cubicBezTo>
                  <a:cubicBezTo>
                    <a:pt x="235" y="11"/>
                    <a:pt x="186" y="1"/>
                    <a:pt x="13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684;p69">
              <a:extLst>
                <a:ext uri="{FF2B5EF4-FFF2-40B4-BE49-F238E27FC236}">
                  <a16:creationId xmlns:a16="http://schemas.microsoft.com/office/drawing/2014/main" id="{CD87CF7D-FD61-4CBF-8BD4-53DFEE778916}"/>
                </a:ext>
              </a:extLst>
            </p:cNvPr>
            <p:cNvSpPr/>
            <p:nvPr/>
          </p:nvSpPr>
          <p:spPr>
            <a:xfrm>
              <a:off x="1558301" y="2412609"/>
              <a:ext cx="89072" cy="34259"/>
            </a:xfrm>
            <a:custGeom>
              <a:avLst/>
              <a:gdLst/>
              <a:ahLst/>
              <a:cxnLst/>
              <a:rect l="l" t="t" r="r" b="b"/>
              <a:pathLst>
                <a:path w="780" h="300" extrusionOk="0">
                  <a:moveTo>
                    <a:pt x="6" y="1"/>
                  </a:moveTo>
                  <a:cubicBezTo>
                    <a:pt x="0" y="6"/>
                    <a:pt x="0" y="12"/>
                    <a:pt x="6" y="18"/>
                  </a:cubicBezTo>
                  <a:cubicBezTo>
                    <a:pt x="53" y="65"/>
                    <a:pt x="106" y="112"/>
                    <a:pt x="164" y="147"/>
                  </a:cubicBezTo>
                  <a:cubicBezTo>
                    <a:pt x="223" y="188"/>
                    <a:pt x="287" y="217"/>
                    <a:pt x="352" y="247"/>
                  </a:cubicBezTo>
                  <a:cubicBezTo>
                    <a:pt x="416" y="270"/>
                    <a:pt x="486" y="282"/>
                    <a:pt x="557" y="294"/>
                  </a:cubicBezTo>
                  <a:cubicBezTo>
                    <a:pt x="592" y="299"/>
                    <a:pt x="627" y="299"/>
                    <a:pt x="662" y="299"/>
                  </a:cubicBezTo>
                  <a:cubicBezTo>
                    <a:pt x="697" y="299"/>
                    <a:pt x="733" y="294"/>
                    <a:pt x="768" y="276"/>
                  </a:cubicBezTo>
                  <a:cubicBezTo>
                    <a:pt x="774" y="270"/>
                    <a:pt x="779" y="264"/>
                    <a:pt x="774" y="258"/>
                  </a:cubicBezTo>
                  <a:cubicBezTo>
                    <a:pt x="768" y="247"/>
                    <a:pt x="762" y="247"/>
                    <a:pt x="756" y="247"/>
                  </a:cubicBezTo>
                  <a:cubicBezTo>
                    <a:pt x="733" y="251"/>
                    <a:pt x="710" y="253"/>
                    <a:pt x="687" y="253"/>
                  </a:cubicBezTo>
                  <a:cubicBezTo>
                    <a:pt x="646" y="253"/>
                    <a:pt x="604" y="246"/>
                    <a:pt x="563" y="235"/>
                  </a:cubicBezTo>
                  <a:cubicBezTo>
                    <a:pt x="498" y="223"/>
                    <a:pt x="440" y="200"/>
                    <a:pt x="375" y="182"/>
                  </a:cubicBezTo>
                  <a:cubicBezTo>
                    <a:pt x="311" y="159"/>
                    <a:pt x="252" y="135"/>
                    <a:pt x="193" y="106"/>
                  </a:cubicBezTo>
                  <a:cubicBezTo>
                    <a:pt x="135" y="77"/>
                    <a:pt x="76" y="42"/>
                    <a:pt x="18" y="6"/>
                  </a:cubicBezTo>
                  <a:cubicBezTo>
                    <a:pt x="18" y="1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685;p69">
              <a:extLst>
                <a:ext uri="{FF2B5EF4-FFF2-40B4-BE49-F238E27FC236}">
                  <a16:creationId xmlns:a16="http://schemas.microsoft.com/office/drawing/2014/main" id="{B82E544F-F39B-4E16-9503-A9FD3AC1F1A9}"/>
                </a:ext>
              </a:extLst>
            </p:cNvPr>
            <p:cNvSpPr/>
            <p:nvPr/>
          </p:nvSpPr>
          <p:spPr>
            <a:xfrm>
              <a:off x="1680718" y="2455433"/>
              <a:ext cx="55613" cy="12447"/>
            </a:xfrm>
            <a:custGeom>
              <a:avLst/>
              <a:gdLst/>
              <a:ahLst/>
              <a:cxnLst/>
              <a:rect l="l" t="t" r="r" b="b"/>
              <a:pathLst>
                <a:path w="487" h="109" extrusionOk="0">
                  <a:moveTo>
                    <a:pt x="463" y="1"/>
                  </a:moveTo>
                  <a:cubicBezTo>
                    <a:pt x="428" y="12"/>
                    <a:pt x="387" y="18"/>
                    <a:pt x="352" y="24"/>
                  </a:cubicBezTo>
                  <a:cubicBezTo>
                    <a:pt x="276" y="36"/>
                    <a:pt x="200" y="47"/>
                    <a:pt x="123" y="47"/>
                  </a:cubicBezTo>
                  <a:lnTo>
                    <a:pt x="6" y="47"/>
                  </a:lnTo>
                  <a:cubicBezTo>
                    <a:pt x="6" y="47"/>
                    <a:pt x="0" y="53"/>
                    <a:pt x="0" y="53"/>
                  </a:cubicBezTo>
                  <a:cubicBezTo>
                    <a:pt x="0" y="59"/>
                    <a:pt x="0" y="65"/>
                    <a:pt x="6" y="65"/>
                  </a:cubicBezTo>
                  <a:cubicBezTo>
                    <a:pt x="41" y="83"/>
                    <a:pt x="82" y="94"/>
                    <a:pt x="123" y="100"/>
                  </a:cubicBezTo>
                  <a:cubicBezTo>
                    <a:pt x="152" y="104"/>
                    <a:pt x="181" y="109"/>
                    <a:pt x="210" y="109"/>
                  </a:cubicBezTo>
                  <a:cubicBezTo>
                    <a:pt x="222" y="109"/>
                    <a:pt x="234" y="108"/>
                    <a:pt x="246" y="106"/>
                  </a:cubicBezTo>
                  <a:cubicBezTo>
                    <a:pt x="287" y="106"/>
                    <a:pt x="329" y="94"/>
                    <a:pt x="370" y="83"/>
                  </a:cubicBezTo>
                  <a:cubicBezTo>
                    <a:pt x="411" y="71"/>
                    <a:pt x="446" y="53"/>
                    <a:pt x="481" y="24"/>
                  </a:cubicBezTo>
                  <a:cubicBezTo>
                    <a:pt x="481" y="24"/>
                    <a:pt x="487" y="18"/>
                    <a:pt x="481" y="12"/>
                  </a:cubicBezTo>
                  <a:cubicBezTo>
                    <a:pt x="475" y="1"/>
                    <a:pt x="469" y="1"/>
                    <a:pt x="46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686;p69">
              <a:extLst>
                <a:ext uri="{FF2B5EF4-FFF2-40B4-BE49-F238E27FC236}">
                  <a16:creationId xmlns:a16="http://schemas.microsoft.com/office/drawing/2014/main" id="{56EE7534-9789-4663-A5CF-14B87AB613DE}"/>
                </a:ext>
              </a:extLst>
            </p:cNvPr>
            <p:cNvSpPr/>
            <p:nvPr/>
          </p:nvSpPr>
          <p:spPr>
            <a:xfrm>
              <a:off x="1805876" y="2327648"/>
              <a:ext cx="156676" cy="23867"/>
            </a:xfrm>
            <a:custGeom>
              <a:avLst/>
              <a:gdLst/>
              <a:ahLst/>
              <a:cxnLst/>
              <a:rect l="l" t="t" r="r" b="b"/>
              <a:pathLst>
                <a:path w="1372" h="209" extrusionOk="0">
                  <a:moveTo>
                    <a:pt x="1336" y="0"/>
                  </a:moveTo>
                  <a:cubicBezTo>
                    <a:pt x="1231" y="30"/>
                    <a:pt x="1119" y="53"/>
                    <a:pt x="1008" y="77"/>
                  </a:cubicBezTo>
                  <a:cubicBezTo>
                    <a:pt x="902" y="100"/>
                    <a:pt x="791" y="118"/>
                    <a:pt x="680" y="129"/>
                  </a:cubicBezTo>
                  <a:cubicBezTo>
                    <a:pt x="603" y="138"/>
                    <a:pt x="522" y="143"/>
                    <a:pt x="441" y="143"/>
                  </a:cubicBezTo>
                  <a:cubicBezTo>
                    <a:pt x="411" y="143"/>
                    <a:pt x="381" y="143"/>
                    <a:pt x="352" y="141"/>
                  </a:cubicBezTo>
                  <a:cubicBezTo>
                    <a:pt x="240" y="135"/>
                    <a:pt x="129" y="118"/>
                    <a:pt x="24" y="88"/>
                  </a:cubicBezTo>
                  <a:cubicBezTo>
                    <a:pt x="20" y="86"/>
                    <a:pt x="16" y="86"/>
                    <a:pt x="14" y="86"/>
                  </a:cubicBezTo>
                  <a:cubicBezTo>
                    <a:pt x="8" y="86"/>
                    <a:pt x="4" y="88"/>
                    <a:pt x="0" y="88"/>
                  </a:cubicBezTo>
                  <a:cubicBezTo>
                    <a:pt x="0" y="94"/>
                    <a:pt x="6" y="100"/>
                    <a:pt x="18" y="106"/>
                  </a:cubicBezTo>
                  <a:cubicBezTo>
                    <a:pt x="123" y="153"/>
                    <a:pt x="234" y="182"/>
                    <a:pt x="346" y="200"/>
                  </a:cubicBezTo>
                  <a:cubicBezTo>
                    <a:pt x="404" y="206"/>
                    <a:pt x="462" y="208"/>
                    <a:pt x="519" y="208"/>
                  </a:cubicBezTo>
                  <a:cubicBezTo>
                    <a:pt x="576" y="208"/>
                    <a:pt x="633" y="206"/>
                    <a:pt x="691" y="200"/>
                  </a:cubicBezTo>
                  <a:cubicBezTo>
                    <a:pt x="803" y="182"/>
                    <a:pt x="914" y="165"/>
                    <a:pt x="1025" y="135"/>
                  </a:cubicBezTo>
                  <a:cubicBezTo>
                    <a:pt x="1137" y="106"/>
                    <a:pt x="1242" y="71"/>
                    <a:pt x="1348" y="30"/>
                  </a:cubicBezTo>
                  <a:cubicBezTo>
                    <a:pt x="1359" y="24"/>
                    <a:pt x="1371" y="18"/>
                    <a:pt x="1365" y="12"/>
                  </a:cubicBezTo>
                  <a:cubicBezTo>
                    <a:pt x="1365" y="0"/>
                    <a:pt x="1354" y="0"/>
                    <a:pt x="133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687;p69">
              <a:extLst>
                <a:ext uri="{FF2B5EF4-FFF2-40B4-BE49-F238E27FC236}">
                  <a16:creationId xmlns:a16="http://schemas.microsoft.com/office/drawing/2014/main" id="{56B489CC-F8E1-46B4-8FB2-C318017C6D10}"/>
                </a:ext>
              </a:extLst>
            </p:cNvPr>
            <p:cNvSpPr/>
            <p:nvPr/>
          </p:nvSpPr>
          <p:spPr>
            <a:xfrm>
              <a:off x="1759627" y="1661206"/>
              <a:ext cx="189450" cy="16787"/>
            </a:xfrm>
            <a:custGeom>
              <a:avLst/>
              <a:gdLst/>
              <a:ahLst/>
              <a:cxnLst/>
              <a:rect l="l" t="t" r="r" b="b"/>
              <a:pathLst>
                <a:path w="1659" h="147" extrusionOk="0">
                  <a:moveTo>
                    <a:pt x="1624" y="1"/>
                  </a:moveTo>
                  <a:cubicBezTo>
                    <a:pt x="1495" y="36"/>
                    <a:pt x="1360" y="53"/>
                    <a:pt x="1231" y="65"/>
                  </a:cubicBezTo>
                  <a:cubicBezTo>
                    <a:pt x="1133" y="74"/>
                    <a:pt x="1034" y="79"/>
                    <a:pt x="938" y="79"/>
                  </a:cubicBezTo>
                  <a:cubicBezTo>
                    <a:pt x="902" y="79"/>
                    <a:pt x="867" y="78"/>
                    <a:pt x="833" y="77"/>
                  </a:cubicBezTo>
                  <a:cubicBezTo>
                    <a:pt x="698" y="77"/>
                    <a:pt x="563" y="65"/>
                    <a:pt x="434" y="59"/>
                  </a:cubicBezTo>
                  <a:lnTo>
                    <a:pt x="30" y="30"/>
                  </a:lnTo>
                  <a:cubicBezTo>
                    <a:pt x="27" y="28"/>
                    <a:pt x="23" y="27"/>
                    <a:pt x="20" y="27"/>
                  </a:cubicBezTo>
                  <a:cubicBezTo>
                    <a:pt x="13" y="27"/>
                    <a:pt x="7" y="32"/>
                    <a:pt x="7" y="36"/>
                  </a:cubicBezTo>
                  <a:cubicBezTo>
                    <a:pt x="1" y="36"/>
                    <a:pt x="13" y="47"/>
                    <a:pt x="30" y="47"/>
                  </a:cubicBezTo>
                  <a:cubicBezTo>
                    <a:pt x="159" y="71"/>
                    <a:pt x="294" y="94"/>
                    <a:pt x="429" y="112"/>
                  </a:cubicBezTo>
                  <a:cubicBezTo>
                    <a:pt x="563" y="129"/>
                    <a:pt x="698" y="141"/>
                    <a:pt x="833" y="147"/>
                  </a:cubicBezTo>
                  <a:cubicBezTo>
                    <a:pt x="968" y="147"/>
                    <a:pt x="1102" y="141"/>
                    <a:pt x="1237" y="124"/>
                  </a:cubicBezTo>
                  <a:cubicBezTo>
                    <a:pt x="1372" y="106"/>
                    <a:pt x="1501" y="77"/>
                    <a:pt x="1630" y="30"/>
                  </a:cubicBezTo>
                  <a:cubicBezTo>
                    <a:pt x="1647" y="24"/>
                    <a:pt x="1659" y="12"/>
                    <a:pt x="1659" y="6"/>
                  </a:cubicBezTo>
                  <a:cubicBezTo>
                    <a:pt x="1653" y="1"/>
                    <a:pt x="1641" y="1"/>
                    <a:pt x="162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688;p69">
              <a:extLst>
                <a:ext uri="{FF2B5EF4-FFF2-40B4-BE49-F238E27FC236}">
                  <a16:creationId xmlns:a16="http://schemas.microsoft.com/office/drawing/2014/main" id="{A9A122D0-DFE4-464D-90A0-BB563D4E9593}"/>
                </a:ext>
              </a:extLst>
            </p:cNvPr>
            <p:cNvSpPr/>
            <p:nvPr/>
          </p:nvSpPr>
          <p:spPr>
            <a:xfrm>
              <a:off x="1965749" y="1627061"/>
              <a:ext cx="67032" cy="22040"/>
            </a:xfrm>
            <a:custGeom>
              <a:avLst/>
              <a:gdLst/>
              <a:ahLst/>
              <a:cxnLst/>
              <a:rect l="l" t="t" r="r" b="b"/>
              <a:pathLst>
                <a:path w="587" h="193" extrusionOk="0">
                  <a:moveTo>
                    <a:pt x="563" y="1"/>
                  </a:moveTo>
                  <a:cubicBezTo>
                    <a:pt x="516" y="18"/>
                    <a:pt x="469" y="36"/>
                    <a:pt x="428" y="53"/>
                  </a:cubicBezTo>
                  <a:cubicBezTo>
                    <a:pt x="381" y="71"/>
                    <a:pt x="334" y="83"/>
                    <a:pt x="288" y="100"/>
                  </a:cubicBezTo>
                  <a:cubicBezTo>
                    <a:pt x="247" y="112"/>
                    <a:pt x="200" y="124"/>
                    <a:pt x="153" y="135"/>
                  </a:cubicBezTo>
                  <a:cubicBezTo>
                    <a:pt x="100" y="147"/>
                    <a:pt x="53" y="159"/>
                    <a:pt x="6" y="165"/>
                  </a:cubicBezTo>
                  <a:cubicBezTo>
                    <a:pt x="0" y="171"/>
                    <a:pt x="0" y="176"/>
                    <a:pt x="6" y="182"/>
                  </a:cubicBezTo>
                  <a:cubicBezTo>
                    <a:pt x="6" y="182"/>
                    <a:pt x="6" y="188"/>
                    <a:pt x="12" y="188"/>
                  </a:cubicBezTo>
                  <a:cubicBezTo>
                    <a:pt x="39" y="191"/>
                    <a:pt x="65" y="193"/>
                    <a:pt x="91" y="193"/>
                  </a:cubicBezTo>
                  <a:cubicBezTo>
                    <a:pt x="116" y="193"/>
                    <a:pt x="141" y="191"/>
                    <a:pt x="165" y="188"/>
                  </a:cubicBezTo>
                  <a:cubicBezTo>
                    <a:pt x="217" y="188"/>
                    <a:pt x="264" y="176"/>
                    <a:pt x="311" y="165"/>
                  </a:cubicBezTo>
                  <a:cubicBezTo>
                    <a:pt x="358" y="147"/>
                    <a:pt x="405" y="130"/>
                    <a:pt x="452" y="112"/>
                  </a:cubicBezTo>
                  <a:cubicBezTo>
                    <a:pt x="499" y="89"/>
                    <a:pt x="540" y="59"/>
                    <a:pt x="581" y="24"/>
                  </a:cubicBezTo>
                  <a:cubicBezTo>
                    <a:pt x="586" y="24"/>
                    <a:pt x="586" y="12"/>
                    <a:pt x="581" y="7"/>
                  </a:cubicBezTo>
                  <a:cubicBezTo>
                    <a:pt x="575" y="1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689;p69">
              <a:extLst>
                <a:ext uri="{FF2B5EF4-FFF2-40B4-BE49-F238E27FC236}">
                  <a16:creationId xmlns:a16="http://schemas.microsoft.com/office/drawing/2014/main" id="{AAA5EE84-C208-4C97-AC1E-32D6D73CDF30}"/>
                </a:ext>
              </a:extLst>
            </p:cNvPr>
            <p:cNvSpPr/>
            <p:nvPr/>
          </p:nvSpPr>
          <p:spPr>
            <a:xfrm>
              <a:off x="1917559" y="2143109"/>
              <a:ext cx="55042" cy="21583"/>
            </a:xfrm>
            <a:custGeom>
              <a:avLst/>
              <a:gdLst/>
              <a:ahLst/>
              <a:cxnLst/>
              <a:rect l="l" t="t" r="r" b="b"/>
              <a:pathLst>
                <a:path w="482" h="189" extrusionOk="0">
                  <a:moveTo>
                    <a:pt x="461" y="1"/>
                  </a:moveTo>
                  <a:cubicBezTo>
                    <a:pt x="458" y="1"/>
                    <a:pt x="455" y="2"/>
                    <a:pt x="452" y="5"/>
                  </a:cubicBezTo>
                  <a:cubicBezTo>
                    <a:pt x="428" y="34"/>
                    <a:pt x="393" y="64"/>
                    <a:pt x="358" y="81"/>
                  </a:cubicBezTo>
                  <a:cubicBezTo>
                    <a:pt x="323" y="105"/>
                    <a:pt x="288" y="116"/>
                    <a:pt x="247" y="116"/>
                  </a:cubicBezTo>
                  <a:cubicBezTo>
                    <a:pt x="236" y="118"/>
                    <a:pt x="225" y="119"/>
                    <a:pt x="215" y="119"/>
                  </a:cubicBezTo>
                  <a:cubicBezTo>
                    <a:pt x="186" y="119"/>
                    <a:pt x="160" y="113"/>
                    <a:pt x="130" y="105"/>
                  </a:cubicBezTo>
                  <a:cubicBezTo>
                    <a:pt x="88" y="93"/>
                    <a:pt x="53" y="70"/>
                    <a:pt x="24" y="46"/>
                  </a:cubicBezTo>
                  <a:cubicBezTo>
                    <a:pt x="21" y="43"/>
                    <a:pt x="18" y="42"/>
                    <a:pt x="15" y="42"/>
                  </a:cubicBezTo>
                  <a:cubicBezTo>
                    <a:pt x="12" y="42"/>
                    <a:pt x="9" y="43"/>
                    <a:pt x="6" y="46"/>
                  </a:cubicBezTo>
                  <a:cubicBezTo>
                    <a:pt x="1" y="46"/>
                    <a:pt x="1" y="52"/>
                    <a:pt x="6" y="58"/>
                  </a:cubicBezTo>
                  <a:cubicBezTo>
                    <a:pt x="30" y="99"/>
                    <a:pt x="65" y="134"/>
                    <a:pt x="106" y="157"/>
                  </a:cubicBezTo>
                  <a:cubicBezTo>
                    <a:pt x="145" y="177"/>
                    <a:pt x="188" y="188"/>
                    <a:pt x="228" y="188"/>
                  </a:cubicBezTo>
                  <a:cubicBezTo>
                    <a:pt x="236" y="188"/>
                    <a:pt x="245" y="188"/>
                    <a:pt x="253" y="187"/>
                  </a:cubicBezTo>
                  <a:cubicBezTo>
                    <a:pt x="305" y="181"/>
                    <a:pt x="352" y="163"/>
                    <a:pt x="393" y="134"/>
                  </a:cubicBezTo>
                  <a:cubicBezTo>
                    <a:pt x="428" y="105"/>
                    <a:pt x="458" y="64"/>
                    <a:pt x="475" y="17"/>
                  </a:cubicBezTo>
                  <a:cubicBezTo>
                    <a:pt x="481" y="11"/>
                    <a:pt x="475" y="5"/>
                    <a:pt x="469" y="5"/>
                  </a:cubicBezTo>
                  <a:cubicBezTo>
                    <a:pt x="466" y="2"/>
                    <a:pt x="463" y="1"/>
                    <a:pt x="461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690;p69">
              <a:extLst>
                <a:ext uri="{FF2B5EF4-FFF2-40B4-BE49-F238E27FC236}">
                  <a16:creationId xmlns:a16="http://schemas.microsoft.com/office/drawing/2014/main" id="{7A4F5B89-9268-463A-9FF5-DE7F7859512E}"/>
                </a:ext>
              </a:extLst>
            </p:cNvPr>
            <p:cNvSpPr/>
            <p:nvPr/>
          </p:nvSpPr>
          <p:spPr>
            <a:xfrm>
              <a:off x="1991785" y="2287223"/>
              <a:ext cx="66462" cy="33802"/>
            </a:xfrm>
            <a:custGeom>
              <a:avLst/>
              <a:gdLst/>
              <a:ahLst/>
              <a:cxnLst/>
              <a:rect l="l" t="t" r="r" b="b"/>
              <a:pathLst>
                <a:path w="582" h="296" extrusionOk="0">
                  <a:moveTo>
                    <a:pt x="563" y="0"/>
                  </a:moveTo>
                  <a:cubicBezTo>
                    <a:pt x="561" y="0"/>
                    <a:pt x="559" y="1"/>
                    <a:pt x="558" y="3"/>
                  </a:cubicBezTo>
                  <a:cubicBezTo>
                    <a:pt x="511" y="32"/>
                    <a:pt x="470" y="56"/>
                    <a:pt x="423" y="85"/>
                  </a:cubicBezTo>
                  <a:cubicBezTo>
                    <a:pt x="382" y="108"/>
                    <a:pt x="335" y="132"/>
                    <a:pt x="294" y="155"/>
                  </a:cubicBezTo>
                  <a:cubicBezTo>
                    <a:pt x="247" y="179"/>
                    <a:pt x="206" y="202"/>
                    <a:pt x="153" y="220"/>
                  </a:cubicBezTo>
                  <a:cubicBezTo>
                    <a:pt x="106" y="237"/>
                    <a:pt x="60" y="261"/>
                    <a:pt x="7" y="272"/>
                  </a:cubicBezTo>
                  <a:cubicBezTo>
                    <a:pt x="7" y="278"/>
                    <a:pt x="1" y="278"/>
                    <a:pt x="7" y="284"/>
                  </a:cubicBezTo>
                  <a:cubicBezTo>
                    <a:pt x="7" y="290"/>
                    <a:pt x="13" y="296"/>
                    <a:pt x="19" y="296"/>
                  </a:cubicBezTo>
                  <a:cubicBezTo>
                    <a:pt x="65" y="290"/>
                    <a:pt x="118" y="284"/>
                    <a:pt x="171" y="267"/>
                  </a:cubicBezTo>
                  <a:cubicBezTo>
                    <a:pt x="276" y="243"/>
                    <a:pt x="370" y="196"/>
                    <a:pt x="458" y="132"/>
                  </a:cubicBezTo>
                  <a:cubicBezTo>
                    <a:pt x="499" y="103"/>
                    <a:pt x="540" y="67"/>
                    <a:pt x="575" y="26"/>
                  </a:cubicBezTo>
                  <a:cubicBezTo>
                    <a:pt x="581" y="20"/>
                    <a:pt x="581" y="15"/>
                    <a:pt x="575" y="9"/>
                  </a:cubicBezTo>
                  <a:cubicBezTo>
                    <a:pt x="571" y="5"/>
                    <a:pt x="567" y="0"/>
                    <a:pt x="56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691;p69">
              <a:extLst>
                <a:ext uri="{FF2B5EF4-FFF2-40B4-BE49-F238E27FC236}">
                  <a16:creationId xmlns:a16="http://schemas.microsoft.com/office/drawing/2014/main" id="{6ED15B28-FF35-4A04-82A5-37FB8D5DE49F}"/>
                </a:ext>
              </a:extLst>
            </p:cNvPr>
            <p:cNvSpPr/>
            <p:nvPr/>
          </p:nvSpPr>
          <p:spPr>
            <a:xfrm>
              <a:off x="1468544" y="2422430"/>
              <a:ext cx="59724" cy="81307"/>
            </a:xfrm>
            <a:custGeom>
              <a:avLst/>
              <a:gdLst/>
              <a:ahLst/>
              <a:cxnLst/>
              <a:rect l="l" t="t" r="r" b="b"/>
              <a:pathLst>
                <a:path w="523" h="712" extrusionOk="0">
                  <a:moveTo>
                    <a:pt x="32" y="0"/>
                  </a:moveTo>
                  <a:cubicBezTo>
                    <a:pt x="28" y="0"/>
                    <a:pt x="24" y="6"/>
                    <a:pt x="24" y="14"/>
                  </a:cubicBezTo>
                  <a:cubicBezTo>
                    <a:pt x="1" y="90"/>
                    <a:pt x="1" y="172"/>
                    <a:pt x="13" y="249"/>
                  </a:cubicBezTo>
                  <a:cubicBezTo>
                    <a:pt x="24" y="331"/>
                    <a:pt x="60" y="407"/>
                    <a:pt x="101" y="471"/>
                  </a:cubicBezTo>
                  <a:cubicBezTo>
                    <a:pt x="147" y="536"/>
                    <a:pt x="206" y="594"/>
                    <a:pt x="276" y="635"/>
                  </a:cubicBezTo>
                  <a:cubicBezTo>
                    <a:pt x="347" y="676"/>
                    <a:pt x="423" y="700"/>
                    <a:pt x="505" y="712"/>
                  </a:cubicBezTo>
                  <a:cubicBezTo>
                    <a:pt x="511" y="712"/>
                    <a:pt x="522" y="706"/>
                    <a:pt x="522" y="700"/>
                  </a:cubicBezTo>
                  <a:cubicBezTo>
                    <a:pt x="522" y="688"/>
                    <a:pt x="517" y="682"/>
                    <a:pt x="511" y="682"/>
                  </a:cubicBezTo>
                  <a:cubicBezTo>
                    <a:pt x="440" y="659"/>
                    <a:pt x="370" y="629"/>
                    <a:pt x="312" y="583"/>
                  </a:cubicBezTo>
                  <a:cubicBezTo>
                    <a:pt x="253" y="542"/>
                    <a:pt x="200" y="489"/>
                    <a:pt x="159" y="430"/>
                  </a:cubicBezTo>
                  <a:cubicBezTo>
                    <a:pt x="118" y="372"/>
                    <a:pt x="83" y="307"/>
                    <a:pt x="65" y="237"/>
                  </a:cubicBezTo>
                  <a:cubicBezTo>
                    <a:pt x="48" y="161"/>
                    <a:pt x="36" y="90"/>
                    <a:pt x="42" y="14"/>
                  </a:cubicBezTo>
                  <a:cubicBezTo>
                    <a:pt x="42" y="8"/>
                    <a:pt x="42" y="3"/>
                    <a:pt x="36" y="3"/>
                  </a:cubicBezTo>
                  <a:cubicBezTo>
                    <a:pt x="35" y="1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5692;p69">
              <a:extLst>
                <a:ext uri="{FF2B5EF4-FFF2-40B4-BE49-F238E27FC236}">
                  <a16:creationId xmlns:a16="http://schemas.microsoft.com/office/drawing/2014/main" id="{CBC471EA-F685-488F-AE18-28A9B4B034BF}"/>
                </a:ext>
              </a:extLst>
            </p:cNvPr>
            <p:cNvSpPr/>
            <p:nvPr/>
          </p:nvSpPr>
          <p:spPr>
            <a:xfrm>
              <a:off x="1563554" y="2524749"/>
              <a:ext cx="109285" cy="28092"/>
            </a:xfrm>
            <a:custGeom>
              <a:avLst/>
              <a:gdLst/>
              <a:ahLst/>
              <a:cxnLst/>
              <a:rect l="l" t="t" r="r" b="b"/>
              <a:pathLst>
                <a:path w="957" h="246" extrusionOk="0">
                  <a:moveTo>
                    <a:pt x="8" y="0"/>
                  </a:moveTo>
                  <a:cubicBezTo>
                    <a:pt x="6" y="0"/>
                    <a:pt x="3" y="1"/>
                    <a:pt x="1" y="3"/>
                  </a:cubicBezTo>
                  <a:cubicBezTo>
                    <a:pt x="1" y="9"/>
                    <a:pt x="1" y="15"/>
                    <a:pt x="13" y="21"/>
                  </a:cubicBezTo>
                  <a:cubicBezTo>
                    <a:pt x="77" y="67"/>
                    <a:pt x="147" y="103"/>
                    <a:pt x="224" y="138"/>
                  </a:cubicBezTo>
                  <a:cubicBezTo>
                    <a:pt x="370" y="202"/>
                    <a:pt x="534" y="237"/>
                    <a:pt x="698" y="243"/>
                  </a:cubicBezTo>
                  <a:cubicBezTo>
                    <a:pt x="719" y="245"/>
                    <a:pt x="739" y="246"/>
                    <a:pt x="761" y="246"/>
                  </a:cubicBezTo>
                  <a:cubicBezTo>
                    <a:pt x="818" y="246"/>
                    <a:pt x="878" y="240"/>
                    <a:pt x="938" y="232"/>
                  </a:cubicBezTo>
                  <a:cubicBezTo>
                    <a:pt x="944" y="232"/>
                    <a:pt x="956" y="226"/>
                    <a:pt x="956" y="214"/>
                  </a:cubicBezTo>
                  <a:cubicBezTo>
                    <a:pt x="956" y="208"/>
                    <a:pt x="944" y="202"/>
                    <a:pt x="933" y="202"/>
                  </a:cubicBezTo>
                  <a:cubicBezTo>
                    <a:pt x="856" y="196"/>
                    <a:pt x="780" y="191"/>
                    <a:pt x="698" y="185"/>
                  </a:cubicBezTo>
                  <a:cubicBezTo>
                    <a:pt x="622" y="179"/>
                    <a:pt x="546" y="161"/>
                    <a:pt x="470" y="144"/>
                  </a:cubicBezTo>
                  <a:cubicBezTo>
                    <a:pt x="394" y="132"/>
                    <a:pt x="317" y="114"/>
                    <a:pt x="241" y="85"/>
                  </a:cubicBezTo>
                  <a:cubicBezTo>
                    <a:pt x="171" y="62"/>
                    <a:pt x="95" y="38"/>
                    <a:pt x="24" y="3"/>
                  </a:cubicBezTo>
                  <a:cubicBezTo>
                    <a:pt x="21" y="3"/>
                    <a:pt x="14" y="0"/>
                    <a:pt x="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5693;p69">
              <a:extLst>
                <a:ext uri="{FF2B5EF4-FFF2-40B4-BE49-F238E27FC236}">
                  <a16:creationId xmlns:a16="http://schemas.microsoft.com/office/drawing/2014/main" id="{0153581A-510E-4DD3-A69F-76FC2746600B}"/>
                </a:ext>
              </a:extLst>
            </p:cNvPr>
            <p:cNvSpPr/>
            <p:nvPr/>
          </p:nvSpPr>
          <p:spPr>
            <a:xfrm>
              <a:off x="1704813" y="2518697"/>
              <a:ext cx="110541" cy="43965"/>
            </a:xfrm>
            <a:custGeom>
              <a:avLst/>
              <a:gdLst/>
              <a:ahLst/>
              <a:cxnLst/>
              <a:rect l="l" t="t" r="r" b="b"/>
              <a:pathLst>
                <a:path w="968" h="385" extrusionOk="0">
                  <a:moveTo>
                    <a:pt x="955" y="1"/>
                  </a:moveTo>
                  <a:cubicBezTo>
                    <a:pt x="949" y="1"/>
                    <a:pt x="942" y="5"/>
                    <a:pt x="938" y="9"/>
                  </a:cubicBezTo>
                  <a:cubicBezTo>
                    <a:pt x="891" y="79"/>
                    <a:pt x="826" y="132"/>
                    <a:pt x="756" y="179"/>
                  </a:cubicBezTo>
                  <a:cubicBezTo>
                    <a:pt x="680" y="220"/>
                    <a:pt x="604" y="255"/>
                    <a:pt x="528" y="279"/>
                  </a:cubicBezTo>
                  <a:cubicBezTo>
                    <a:pt x="446" y="302"/>
                    <a:pt x="364" y="320"/>
                    <a:pt x="276" y="326"/>
                  </a:cubicBezTo>
                  <a:cubicBezTo>
                    <a:pt x="216" y="334"/>
                    <a:pt x="152" y="340"/>
                    <a:pt x="88" y="340"/>
                  </a:cubicBezTo>
                  <a:cubicBezTo>
                    <a:pt x="65" y="340"/>
                    <a:pt x="41" y="339"/>
                    <a:pt x="18" y="337"/>
                  </a:cubicBezTo>
                  <a:cubicBezTo>
                    <a:pt x="12" y="337"/>
                    <a:pt x="0" y="343"/>
                    <a:pt x="0" y="349"/>
                  </a:cubicBezTo>
                  <a:cubicBezTo>
                    <a:pt x="0" y="355"/>
                    <a:pt x="6" y="361"/>
                    <a:pt x="18" y="361"/>
                  </a:cubicBezTo>
                  <a:cubicBezTo>
                    <a:pt x="100" y="372"/>
                    <a:pt x="188" y="384"/>
                    <a:pt x="282" y="384"/>
                  </a:cubicBezTo>
                  <a:cubicBezTo>
                    <a:pt x="369" y="378"/>
                    <a:pt x="457" y="367"/>
                    <a:pt x="545" y="349"/>
                  </a:cubicBezTo>
                  <a:cubicBezTo>
                    <a:pt x="633" y="320"/>
                    <a:pt x="715" y="279"/>
                    <a:pt x="785" y="226"/>
                  </a:cubicBezTo>
                  <a:cubicBezTo>
                    <a:pt x="862" y="173"/>
                    <a:pt x="920" y="103"/>
                    <a:pt x="961" y="27"/>
                  </a:cubicBezTo>
                  <a:cubicBezTo>
                    <a:pt x="967" y="21"/>
                    <a:pt x="967" y="9"/>
                    <a:pt x="961" y="3"/>
                  </a:cubicBezTo>
                  <a:cubicBezTo>
                    <a:pt x="960" y="2"/>
                    <a:pt x="957" y="1"/>
                    <a:pt x="9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5694;p69">
            <a:extLst>
              <a:ext uri="{FF2B5EF4-FFF2-40B4-BE49-F238E27FC236}">
                <a16:creationId xmlns:a16="http://schemas.microsoft.com/office/drawing/2014/main" id="{0BD93929-2300-4276-8A8C-F69BD084B245}"/>
              </a:ext>
            </a:extLst>
          </p:cNvPr>
          <p:cNvGrpSpPr/>
          <p:nvPr/>
        </p:nvGrpSpPr>
        <p:grpSpPr>
          <a:xfrm>
            <a:off x="14935200" y="7277100"/>
            <a:ext cx="2057400" cy="2139243"/>
            <a:chOff x="7371037" y="2706025"/>
            <a:chExt cx="1052963" cy="1270784"/>
          </a:xfrm>
        </p:grpSpPr>
        <p:sp>
          <p:nvSpPr>
            <p:cNvPr id="233" name="Google Shape;5695;p69">
              <a:extLst>
                <a:ext uri="{FF2B5EF4-FFF2-40B4-BE49-F238E27FC236}">
                  <a16:creationId xmlns:a16="http://schemas.microsoft.com/office/drawing/2014/main" id="{95684DAE-EEAE-41CB-B4FE-8A62121FE7FD}"/>
                </a:ext>
              </a:extLst>
            </p:cNvPr>
            <p:cNvSpPr/>
            <p:nvPr/>
          </p:nvSpPr>
          <p:spPr>
            <a:xfrm>
              <a:off x="7692457" y="3845604"/>
              <a:ext cx="368855" cy="131205"/>
            </a:xfrm>
            <a:custGeom>
              <a:avLst/>
              <a:gdLst/>
              <a:ahLst/>
              <a:cxnLst/>
              <a:rect l="l" t="t" r="r" b="b"/>
              <a:pathLst>
                <a:path w="3888" h="1383" extrusionOk="0">
                  <a:moveTo>
                    <a:pt x="2370" y="1"/>
                  </a:moveTo>
                  <a:cubicBezTo>
                    <a:pt x="1278" y="1"/>
                    <a:pt x="0" y="327"/>
                    <a:pt x="105" y="862"/>
                  </a:cubicBezTo>
                  <a:cubicBezTo>
                    <a:pt x="173" y="1210"/>
                    <a:pt x="909" y="1382"/>
                    <a:pt x="1712" y="1382"/>
                  </a:cubicBezTo>
                  <a:cubicBezTo>
                    <a:pt x="2710" y="1382"/>
                    <a:pt x="3809" y="1116"/>
                    <a:pt x="3855" y="587"/>
                  </a:cubicBezTo>
                  <a:cubicBezTo>
                    <a:pt x="3887" y="180"/>
                    <a:pt x="3179" y="1"/>
                    <a:pt x="2370" y="1"/>
                  </a:cubicBezTo>
                  <a:close/>
                </a:path>
              </a:pathLst>
            </a:custGeom>
            <a:solidFill>
              <a:srgbClr val="9CDDCC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696;p69">
              <a:extLst>
                <a:ext uri="{FF2B5EF4-FFF2-40B4-BE49-F238E27FC236}">
                  <a16:creationId xmlns:a16="http://schemas.microsoft.com/office/drawing/2014/main" id="{FE8E3C2D-EA69-46E7-95E4-51C3AD8DADC2}"/>
                </a:ext>
              </a:extLst>
            </p:cNvPr>
            <p:cNvSpPr/>
            <p:nvPr/>
          </p:nvSpPr>
          <p:spPr>
            <a:xfrm>
              <a:off x="7735717" y="3803387"/>
              <a:ext cx="280815" cy="127980"/>
            </a:xfrm>
            <a:custGeom>
              <a:avLst/>
              <a:gdLst/>
              <a:ahLst/>
              <a:cxnLst/>
              <a:rect l="l" t="t" r="r" b="b"/>
              <a:pathLst>
                <a:path w="2960" h="1349" extrusionOk="0">
                  <a:moveTo>
                    <a:pt x="2842" y="0"/>
                  </a:moveTo>
                  <a:cubicBezTo>
                    <a:pt x="2842" y="0"/>
                    <a:pt x="2555" y="77"/>
                    <a:pt x="2121" y="170"/>
                  </a:cubicBezTo>
                  <a:cubicBezTo>
                    <a:pt x="1424" y="329"/>
                    <a:pt x="715" y="446"/>
                    <a:pt x="0" y="516"/>
                  </a:cubicBezTo>
                  <a:cubicBezTo>
                    <a:pt x="0" y="516"/>
                    <a:pt x="12" y="1020"/>
                    <a:pt x="53" y="1084"/>
                  </a:cubicBezTo>
                  <a:cubicBezTo>
                    <a:pt x="83" y="1144"/>
                    <a:pt x="416" y="1348"/>
                    <a:pt x="1042" y="1348"/>
                  </a:cubicBezTo>
                  <a:cubicBezTo>
                    <a:pt x="1159" y="1348"/>
                    <a:pt x="1286" y="1341"/>
                    <a:pt x="1424" y="1325"/>
                  </a:cubicBezTo>
                  <a:cubicBezTo>
                    <a:pt x="1541" y="1313"/>
                    <a:pt x="1653" y="1295"/>
                    <a:pt x="1758" y="1278"/>
                  </a:cubicBezTo>
                  <a:cubicBezTo>
                    <a:pt x="2426" y="1161"/>
                    <a:pt x="2813" y="985"/>
                    <a:pt x="2883" y="932"/>
                  </a:cubicBezTo>
                  <a:cubicBezTo>
                    <a:pt x="2959" y="874"/>
                    <a:pt x="2842" y="0"/>
                    <a:pt x="2842" y="0"/>
                  </a:cubicBezTo>
                  <a:close/>
                </a:path>
              </a:pathLst>
            </a:custGeom>
            <a:solidFill>
              <a:srgbClr val="CC9466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697;p69">
              <a:extLst>
                <a:ext uri="{FF2B5EF4-FFF2-40B4-BE49-F238E27FC236}">
                  <a16:creationId xmlns:a16="http://schemas.microsoft.com/office/drawing/2014/main" id="{0E22431C-4B93-410C-B37F-A89FDB2D9BFB}"/>
                </a:ext>
              </a:extLst>
            </p:cNvPr>
            <p:cNvSpPr/>
            <p:nvPr/>
          </p:nvSpPr>
          <p:spPr>
            <a:xfrm>
              <a:off x="7902404" y="3803387"/>
              <a:ext cx="114129" cy="121244"/>
            </a:xfrm>
            <a:custGeom>
              <a:avLst/>
              <a:gdLst/>
              <a:ahLst/>
              <a:cxnLst/>
              <a:rect l="l" t="t" r="r" b="b"/>
              <a:pathLst>
                <a:path w="1203" h="1278" extrusionOk="0">
                  <a:moveTo>
                    <a:pt x="1085" y="0"/>
                  </a:moveTo>
                  <a:cubicBezTo>
                    <a:pt x="1085" y="0"/>
                    <a:pt x="798" y="77"/>
                    <a:pt x="364" y="170"/>
                  </a:cubicBezTo>
                  <a:cubicBezTo>
                    <a:pt x="312" y="534"/>
                    <a:pt x="235" y="885"/>
                    <a:pt x="65" y="1178"/>
                  </a:cubicBezTo>
                  <a:cubicBezTo>
                    <a:pt x="48" y="1213"/>
                    <a:pt x="24" y="1243"/>
                    <a:pt x="1" y="1278"/>
                  </a:cubicBezTo>
                  <a:cubicBezTo>
                    <a:pt x="669" y="1161"/>
                    <a:pt x="1056" y="985"/>
                    <a:pt x="1126" y="932"/>
                  </a:cubicBezTo>
                  <a:cubicBezTo>
                    <a:pt x="1202" y="874"/>
                    <a:pt x="1085" y="0"/>
                    <a:pt x="108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698;p69">
              <a:extLst>
                <a:ext uri="{FF2B5EF4-FFF2-40B4-BE49-F238E27FC236}">
                  <a16:creationId xmlns:a16="http://schemas.microsoft.com/office/drawing/2014/main" id="{C657FAAA-8373-40D4-B05D-7A816B86E68D}"/>
                </a:ext>
              </a:extLst>
            </p:cNvPr>
            <p:cNvSpPr/>
            <p:nvPr/>
          </p:nvSpPr>
          <p:spPr>
            <a:xfrm>
              <a:off x="7653370" y="2706025"/>
              <a:ext cx="359747" cy="345706"/>
            </a:xfrm>
            <a:custGeom>
              <a:avLst/>
              <a:gdLst/>
              <a:ahLst/>
              <a:cxnLst/>
              <a:rect l="l" t="t" r="r" b="b"/>
              <a:pathLst>
                <a:path w="3792" h="3644" extrusionOk="0">
                  <a:moveTo>
                    <a:pt x="1823" y="1"/>
                  </a:moveTo>
                  <a:cubicBezTo>
                    <a:pt x="1665" y="1"/>
                    <a:pt x="1513" y="24"/>
                    <a:pt x="1372" y="83"/>
                  </a:cubicBezTo>
                  <a:cubicBezTo>
                    <a:pt x="1161" y="171"/>
                    <a:pt x="991" y="329"/>
                    <a:pt x="892" y="534"/>
                  </a:cubicBezTo>
                  <a:cubicBezTo>
                    <a:pt x="892" y="534"/>
                    <a:pt x="200" y="575"/>
                    <a:pt x="54" y="1161"/>
                  </a:cubicBezTo>
                  <a:cubicBezTo>
                    <a:pt x="7" y="1331"/>
                    <a:pt x="1" y="1513"/>
                    <a:pt x="24" y="1689"/>
                  </a:cubicBezTo>
                  <a:cubicBezTo>
                    <a:pt x="48" y="1829"/>
                    <a:pt x="101" y="1964"/>
                    <a:pt x="188" y="2081"/>
                  </a:cubicBezTo>
                  <a:cubicBezTo>
                    <a:pt x="188" y="2081"/>
                    <a:pt x="54" y="2374"/>
                    <a:pt x="306" y="2737"/>
                  </a:cubicBezTo>
                  <a:cubicBezTo>
                    <a:pt x="492" y="3005"/>
                    <a:pt x="811" y="3042"/>
                    <a:pt x="973" y="3042"/>
                  </a:cubicBezTo>
                  <a:cubicBezTo>
                    <a:pt x="1034" y="3042"/>
                    <a:pt x="1073" y="3036"/>
                    <a:pt x="1073" y="3036"/>
                  </a:cubicBezTo>
                  <a:cubicBezTo>
                    <a:pt x="1073" y="3036"/>
                    <a:pt x="1306" y="3643"/>
                    <a:pt x="1944" y="3643"/>
                  </a:cubicBezTo>
                  <a:cubicBezTo>
                    <a:pt x="2050" y="3643"/>
                    <a:pt x="2168" y="3626"/>
                    <a:pt x="2298" y="3587"/>
                  </a:cubicBezTo>
                  <a:cubicBezTo>
                    <a:pt x="3206" y="3312"/>
                    <a:pt x="3218" y="2696"/>
                    <a:pt x="3218" y="2696"/>
                  </a:cubicBezTo>
                  <a:cubicBezTo>
                    <a:pt x="3218" y="2696"/>
                    <a:pt x="3792" y="1946"/>
                    <a:pt x="3558" y="1237"/>
                  </a:cubicBezTo>
                  <a:cubicBezTo>
                    <a:pt x="3362" y="629"/>
                    <a:pt x="2898" y="586"/>
                    <a:pt x="2770" y="586"/>
                  </a:cubicBezTo>
                  <a:cubicBezTo>
                    <a:pt x="2749" y="586"/>
                    <a:pt x="2737" y="587"/>
                    <a:pt x="2737" y="587"/>
                  </a:cubicBezTo>
                  <a:cubicBezTo>
                    <a:pt x="2737" y="587"/>
                    <a:pt x="2544" y="1"/>
                    <a:pt x="1823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699;p69">
              <a:extLst>
                <a:ext uri="{FF2B5EF4-FFF2-40B4-BE49-F238E27FC236}">
                  <a16:creationId xmlns:a16="http://schemas.microsoft.com/office/drawing/2014/main" id="{42027D7E-3D5F-4280-8CFA-287D9D3B5F91}"/>
                </a:ext>
              </a:extLst>
            </p:cNvPr>
            <p:cNvSpPr/>
            <p:nvPr/>
          </p:nvSpPr>
          <p:spPr>
            <a:xfrm>
              <a:off x="7655647" y="2706025"/>
              <a:ext cx="357470" cy="345706"/>
            </a:xfrm>
            <a:custGeom>
              <a:avLst/>
              <a:gdLst/>
              <a:ahLst/>
              <a:cxnLst/>
              <a:rect l="l" t="t" r="r" b="b"/>
              <a:pathLst>
                <a:path w="3768" h="3644" extrusionOk="0">
                  <a:moveTo>
                    <a:pt x="1799" y="1"/>
                  </a:moveTo>
                  <a:cubicBezTo>
                    <a:pt x="1641" y="1"/>
                    <a:pt x="1489" y="24"/>
                    <a:pt x="1348" y="83"/>
                  </a:cubicBezTo>
                  <a:cubicBezTo>
                    <a:pt x="1398" y="80"/>
                    <a:pt x="1448" y="77"/>
                    <a:pt x="1498" y="77"/>
                  </a:cubicBezTo>
                  <a:cubicBezTo>
                    <a:pt x="1714" y="77"/>
                    <a:pt x="1924" y="124"/>
                    <a:pt x="2133" y="353"/>
                  </a:cubicBezTo>
                  <a:cubicBezTo>
                    <a:pt x="2391" y="634"/>
                    <a:pt x="2491" y="1026"/>
                    <a:pt x="2520" y="1407"/>
                  </a:cubicBezTo>
                  <a:cubicBezTo>
                    <a:pt x="2213" y="1135"/>
                    <a:pt x="1806" y="1002"/>
                    <a:pt x="1398" y="1002"/>
                  </a:cubicBezTo>
                  <a:cubicBezTo>
                    <a:pt x="918" y="1002"/>
                    <a:pt x="438" y="1187"/>
                    <a:pt x="118" y="1548"/>
                  </a:cubicBezTo>
                  <a:cubicBezTo>
                    <a:pt x="77" y="1589"/>
                    <a:pt x="36" y="1636"/>
                    <a:pt x="0" y="1689"/>
                  </a:cubicBezTo>
                  <a:cubicBezTo>
                    <a:pt x="24" y="1829"/>
                    <a:pt x="77" y="1964"/>
                    <a:pt x="164" y="2081"/>
                  </a:cubicBezTo>
                  <a:cubicBezTo>
                    <a:pt x="164" y="2081"/>
                    <a:pt x="30" y="2374"/>
                    <a:pt x="282" y="2737"/>
                  </a:cubicBezTo>
                  <a:cubicBezTo>
                    <a:pt x="468" y="3005"/>
                    <a:pt x="787" y="3042"/>
                    <a:pt x="949" y="3042"/>
                  </a:cubicBezTo>
                  <a:cubicBezTo>
                    <a:pt x="1010" y="3042"/>
                    <a:pt x="1049" y="3036"/>
                    <a:pt x="1049" y="3036"/>
                  </a:cubicBezTo>
                  <a:cubicBezTo>
                    <a:pt x="1049" y="3036"/>
                    <a:pt x="1282" y="3643"/>
                    <a:pt x="1920" y="3643"/>
                  </a:cubicBezTo>
                  <a:cubicBezTo>
                    <a:pt x="2026" y="3643"/>
                    <a:pt x="2144" y="3626"/>
                    <a:pt x="2274" y="3587"/>
                  </a:cubicBezTo>
                  <a:cubicBezTo>
                    <a:pt x="3182" y="3312"/>
                    <a:pt x="3194" y="2696"/>
                    <a:pt x="3194" y="2696"/>
                  </a:cubicBezTo>
                  <a:cubicBezTo>
                    <a:pt x="3194" y="2696"/>
                    <a:pt x="3768" y="1946"/>
                    <a:pt x="3534" y="1237"/>
                  </a:cubicBezTo>
                  <a:cubicBezTo>
                    <a:pt x="3338" y="629"/>
                    <a:pt x="2874" y="586"/>
                    <a:pt x="2746" y="586"/>
                  </a:cubicBezTo>
                  <a:cubicBezTo>
                    <a:pt x="2725" y="586"/>
                    <a:pt x="2713" y="587"/>
                    <a:pt x="2713" y="587"/>
                  </a:cubicBezTo>
                  <a:cubicBezTo>
                    <a:pt x="2713" y="587"/>
                    <a:pt x="2520" y="1"/>
                    <a:pt x="179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700;p69">
              <a:extLst>
                <a:ext uri="{FF2B5EF4-FFF2-40B4-BE49-F238E27FC236}">
                  <a16:creationId xmlns:a16="http://schemas.microsoft.com/office/drawing/2014/main" id="{62D072A2-D8E4-46A2-9BD6-860A6FBB83D8}"/>
                </a:ext>
              </a:extLst>
            </p:cNvPr>
            <p:cNvSpPr/>
            <p:nvPr/>
          </p:nvSpPr>
          <p:spPr>
            <a:xfrm>
              <a:off x="8028107" y="2856679"/>
              <a:ext cx="395323" cy="371701"/>
            </a:xfrm>
            <a:custGeom>
              <a:avLst/>
              <a:gdLst/>
              <a:ahLst/>
              <a:cxnLst/>
              <a:rect l="l" t="t" r="r" b="b"/>
              <a:pathLst>
                <a:path w="4167" h="3918" extrusionOk="0">
                  <a:moveTo>
                    <a:pt x="2051" y="1"/>
                  </a:moveTo>
                  <a:cubicBezTo>
                    <a:pt x="1278" y="1"/>
                    <a:pt x="1055" y="569"/>
                    <a:pt x="1055" y="569"/>
                  </a:cubicBezTo>
                  <a:cubicBezTo>
                    <a:pt x="1055" y="569"/>
                    <a:pt x="305" y="616"/>
                    <a:pt x="153" y="1249"/>
                  </a:cubicBezTo>
                  <a:cubicBezTo>
                    <a:pt x="0" y="1876"/>
                    <a:pt x="299" y="2233"/>
                    <a:pt x="299" y="2233"/>
                  </a:cubicBezTo>
                  <a:cubicBezTo>
                    <a:pt x="299" y="2233"/>
                    <a:pt x="158" y="2550"/>
                    <a:pt x="428" y="2942"/>
                  </a:cubicBezTo>
                  <a:cubicBezTo>
                    <a:pt x="631" y="3231"/>
                    <a:pt x="980" y="3269"/>
                    <a:pt x="1149" y="3269"/>
                  </a:cubicBezTo>
                  <a:cubicBezTo>
                    <a:pt x="1210" y="3269"/>
                    <a:pt x="1248" y="3265"/>
                    <a:pt x="1248" y="3265"/>
                  </a:cubicBezTo>
                  <a:cubicBezTo>
                    <a:pt x="1248" y="3265"/>
                    <a:pt x="1254" y="3288"/>
                    <a:pt x="1278" y="3323"/>
                  </a:cubicBezTo>
                  <a:cubicBezTo>
                    <a:pt x="1355" y="3484"/>
                    <a:pt x="1626" y="3918"/>
                    <a:pt x="2185" y="3918"/>
                  </a:cubicBezTo>
                  <a:cubicBezTo>
                    <a:pt x="2299" y="3918"/>
                    <a:pt x="2427" y="3899"/>
                    <a:pt x="2567" y="3856"/>
                  </a:cubicBezTo>
                  <a:cubicBezTo>
                    <a:pt x="3533" y="3558"/>
                    <a:pt x="3551" y="2895"/>
                    <a:pt x="3551" y="2895"/>
                  </a:cubicBezTo>
                  <a:cubicBezTo>
                    <a:pt x="3551" y="2895"/>
                    <a:pt x="4166" y="2087"/>
                    <a:pt x="3914" y="1325"/>
                  </a:cubicBezTo>
                  <a:cubicBezTo>
                    <a:pt x="3704" y="674"/>
                    <a:pt x="3210" y="627"/>
                    <a:pt x="3072" y="627"/>
                  </a:cubicBezTo>
                  <a:cubicBezTo>
                    <a:pt x="3049" y="627"/>
                    <a:pt x="3035" y="628"/>
                    <a:pt x="3035" y="628"/>
                  </a:cubicBezTo>
                  <a:cubicBezTo>
                    <a:pt x="2918" y="341"/>
                    <a:pt x="2672" y="124"/>
                    <a:pt x="2373" y="42"/>
                  </a:cubicBezTo>
                  <a:cubicBezTo>
                    <a:pt x="2268" y="18"/>
                    <a:pt x="2156" y="1"/>
                    <a:pt x="2051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701;p69">
              <a:extLst>
                <a:ext uri="{FF2B5EF4-FFF2-40B4-BE49-F238E27FC236}">
                  <a16:creationId xmlns:a16="http://schemas.microsoft.com/office/drawing/2014/main" id="{A94F7725-73A4-4324-915D-E5C65506115A}"/>
                </a:ext>
              </a:extLst>
            </p:cNvPr>
            <p:cNvSpPr/>
            <p:nvPr/>
          </p:nvSpPr>
          <p:spPr>
            <a:xfrm>
              <a:off x="8149256" y="2860568"/>
              <a:ext cx="274744" cy="367811"/>
            </a:xfrm>
            <a:custGeom>
              <a:avLst/>
              <a:gdLst/>
              <a:ahLst/>
              <a:cxnLst/>
              <a:rect l="l" t="t" r="r" b="b"/>
              <a:pathLst>
                <a:path w="2896" h="3877" extrusionOk="0">
                  <a:moveTo>
                    <a:pt x="1102" y="1"/>
                  </a:moveTo>
                  <a:lnTo>
                    <a:pt x="1102" y="1"/>
                  </a:lnTo>
                  <a:cubicBezTo>
                    <a:pt x="1149" y="136"/>
                    <a:pt x="1167" y="282"/>
                    <a:pt x="1161" y="423"/>
                  </a:cubicBezTo>
                  <a:cubicBezTo>
                    <a:pt x="1143" y="681"/>
                    <a:pt x="1090" y="933"/>
                    <a:pt x="997" y="1173"/>
                  </a:cubicBezTo>
                  <a:cubicBezTo>
                    <a:pt x="1075" y="1139"/>
                    <a:pt x="1158" y="1123"/>
                    <a:pt x="1242" y="1123"/>
                  </a:cubicBezTo>
                  <a:cubicBezTo>
                    <a:pt x="1504" y="1123"/>
                    <a:pt x="1770" y="1277"/>
                    <a:pt x="1899" y="1513"/>
                  </a:cubicBezTo>
                  <a:cubicBezTo>
                    <a:pt x="2063" y="1817"/>
                    <a:pt x="2010" y="2222"/>
                    <a:pt x="1805" y="2509"/>
                  </a:cubicBezTo>
                  <a:cubicBezTo>
                    <a:pt x="1583" y="2790"/>
                    <a:pt x="1266" y="2977"/>
                    <a:pt x="915" y="3030"/>
                  </a:cubicBezTo>
                  <a:cubicBezTo>
                    <a:pt x="598" y="3089"/>
                    <a:pt x="235" y="3083"/>
                    <a:pt x="1" y="3282"/>
                  </a:cubicBezTo>
                  <a:cubicBezTo>
                    <a:pt x="78" y="3443"/>
                    <a:pt x="349" y="3877"/>
                    <a:pt x="908" y="3877"/>
                  </a:cubicBezTo>
                  <a:cubicBezTo>
                    <a:pt x="1022" y="3877"/>
                    <a:pt x="1150" y="3858"/>
                    <a:pt x="1290" y="3815"/>
                  </a:cubicBezTo>
                  <a:cubicBezTo>
                    <a:pt x="2256" y="3517"/>
                    <a:pt x="2274" y="2854"/>
                    <a:pt x="2274" y="2854"/>
                  </a:cubicBezTo>
                  <a:cubicBezTo>
                    <a:pt x="2274" y="2854"/>
                    <a:pt x="2895" y="2040"/>
                    <a:pt x="2643" y="1284"/>
                  </a:cubicBezTo>
                  <a:cubicBezTo>
                    <a:pt x="2433" y="633"/>
                    <a:pt x="1935" y="586"/>
                    <a:pt x="1795" y="586"/>
                  </a:cubicBezTo>
                  <a:cubicBezTo>
                    <a:pt x="1772" y="586"/>
                    <a:pt x="1758" y="587"/>
                    <a:pt x="1758" y="587"/>
                  </a:cubicBezTo>
                  <a:cubicBezTo>
                    <a:pt x="1647" y="300"/>
                    <a:pt x="1401" y="83"/>
                    <a:pt x="11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702;p69">
              <a:extLst>
                <a:ext uri="{FF2B5EF4-FFF2-40B4-BE49-F238E27FC236}">
                  <a16:creationId xmlns:a16="http://schemas.microsoft.com/office/drawing/2014/main" id="{1D965198-0B77-441E-B0EB-651612EB625D}"/>
                </a:ext>
              </a:extLst>
            </p:cNvPr>
            <p:cNvSpPr/>
            <p:nvPr/>
          </p:nvSpPr>
          <p:spPr>
            <a:xfrm>
              <a:off x="7398834" y="2849279"/>
              <a:ext cx="907811" cy="645590"/>
            </a:xfrm>
            <a:custGeom>
              <a:avLst/>
              <a:gdLst/>
              <a:ahLst/>
              <a:cxnLst/>
              <a:rect l="l" t="t" r="r" b="b"/>
              <a:pathLst>
                <a:path w="9569" h="6805" extrusionOk="0">
                  <a:moveTo>
                    <a:pt x="4338" y="0"/>
                  </a:moveTo>
                  <a:cubicBezTo>
                    <a:pt x="4310" y="0"/>
                    <a:pt x="4283" y="1"/>
                    <a:pt x="4254" y="3"/>
                  </a:cubicBezTo>
                  <a:cubicBezTo>
                    <a:pt x="3651" y="26"/>
                    <a:pt x="3334" y="319"/>
                    <a:pt x="3334" y="319"/>
                  </a:cubicBezTo>
                  <a:cubicBezTo>
                    <a:pt x="2004" y="471"/>
                    <a:pt x="1688" y="1362"/>
                    <a:pt x="1688" y="1362"/>
                  </a:cubicBezTo>
                  <a:cubicBezTo>
                    <a:pt x="440" y="1825"/>
                    <a:pt x="821" y="2950"/>
                    <a:pt x="821" y="2950"/>
                  </a:cubicBezTo>
                  <a:cubicBezTo>
                    <a:pt x="0" y="3460"/>
                    <a:pt x="82" y="4567"/>
                    <a:pt x="381" y="4802"/>
                  </a:cubicBezTo>
                  <a:cubicBezTo>
                    <a:pt x="657" y="4403"/>
                    <a:pt x="996" y="4046"/>
                    <a:pt x="1389" y="3759"/>
                  </a:cubicBezTo>
                  <a:cubicBezTo>
                    <a:pt x="1687" y="3536"/>
                    <a:pt x="1958" y="3475"/>
                    <a:pt x="2165" y="3475"/>
                  </a:cubicBezTo>
                  <a:cubicBezTo>
                    <a:pt x="2408" y="3475"/>
                    <a:pt x="2561" y="3559"/>
                    <a:pt x="2561" y="3559"/>
                  </a:cubicBezTo>
                  <a:cubicBezTo>
                    <a:pt x="3394" y="3907"/>
                    <a:pt x="4437" y="3952"/>
                    <a:pt x="4921" y="3952"/>
                  </a:cubicBezTo>
                  <a:cubicBezTo>
                    <a:pt x="5091" y="3952"/>
                    <a:pt x="5192" y="3946"/>
                    <a:pt x="5192" y="3946"/>
                  </a:cubicBezTo>
                  <a:cubicBezTo>
                    <a:pt x="5614" y="4608"/>
                    <a:pt x="6592" y="5001"/>
                    <a:pt x="6592" y="5001"/>
                  </a:cubicBezTo>
                  <a:cubicBezTo>
                    <a:pt x="6516" y="5376"/>
                    <a:pt x="6551" y="5763"/>
                    <a:pt x="6698" y="6114"/>
                  </a:cubicBezTo>
                  <a:cubicBezTo>
                    <a:pt x="6774" y="6284"/>
                    <a:pt x="6885" y="6436"/>
                    <a:pt x="7020" y="6571"/>
                  </a:cubicBezTo>
                  <a:cubicBezTo>
                    <a:pt x="7198" y="6743"/>
                    <a:pt x="7421" y="6805"/>
                    <a:pt x="7651" y="6805"/>
                  </a:cubicBezTo>
                  <a:cubicBezTo>
                    <a:pt x="8263" y="6805"/>
                    <a:pt x="8924" y="6366"/>
                    <a:pt x="8924" y="6366"/>
                  </a:cubicBezTo>
                  <a:cubicBezTo>
                    <a:pt x="8924" y="6366"/>
                    <a:pt x="9539" y="5669"/>
                    <a:pt x="9557" y="4907"/>
                  </a:cubicBezTo>
                  <a:cubicBezTo>
                    <a:pt x="9569" y="4151"/>
                    <a:pt x="9370" y="3946"/>
                    <a:pt x="9370" y="3946"/>
                  </a:cubicBezTo>
                  <a:cubicBezTo>
                    <a:pt x="9475" y="3413"/>
                    <a:pt x="9370" y="2856"/>
                    <a:pt x="9071" y="2399"/>
                  </a:cubicBezTo>
                  <a:cubicBezTo>
                    <a:pt x="8579" y="1614"/>
                    <a:pt x="7981" y="1602"/>
                    <a:pt x="7981" y="1602"/>
                  </a:cubicBezTo>
                  <a:cubicBezTo>
                    <a:pt x="7981" y="1602"/>
                    <a:pt x="7664" y="887"/>
                    <a:pt x="6926" y="583"/>
                  </a:cubicBezTo>
                  <a:cubicBezTo>
                    <a:pt x="6723" y="497"/>
                    <a:pt x="6536" y="465"/>
                    <a:pt x="6372" y="465"/>
                  </a:cubicBezTo>
                  <a:cubicBezTo>
                    <a:pt x="5945" y="465"/>
                    <a:pt x="5672" y="677"/>
                    <a:pt x="5672" y="677"/>
                  </a:cubicBezTo>
                  <a:cubicBezTo>
                    <a:pt x="5672" y="677"/>
                    <a:pt x="5368" y="96"/>
                    <a:pt x="4559" y="14"/>
                  </a:cubicBezTo>
                  <a:cubicBezTo>
                    <a:pt x="4486" y="6"/>
                    <a:pt x="4413" y="0"/>
                    <a:pt x="4338" y="0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703;p69">
              <a:extLst>
                <a:ext uri="{FF2B5EF4-FFF2-40B4-BE49-F238E27FC236}">
                  <a16:creationId xmlns:a16="http://schemas.microsoft.com/office/drawing/2014/main" id="{2ABFCEB3-4678-4D1E-9060-593719821DD6}"/>
                </a:ext>
              </a:extLst>
            </p:cNvPr>
            <p:cNvSpPr/>
            <p:nvPr/>
          </p:nvSpPr>
          <p:spPr>
            <a:xfrm>
              <a:off x="7802411" y="2849279"/>
              <a:ext cx="504234" cy="645590"/>
            </a:xfrm>
            <a:custGeom>
              <a:avLst/>
              <a:gdLst/>
              <a:ahLst/>
              <a:cxnLst/>
              <a:rect l="l" t="t" r="r" b="b"/>
              <a:pathLst>
                <a:path w="5315" h="6805" extrusionOk="0">
                  <a:moveTo>
                    <a:pt x="80" y="0"/>
                  </a:moveTo>
                  <a:cubicBezTo>
                    <a:pt x="54" y="0"/>
                    <a:pt x="27" y="1"/>
                    <a:pt x="0" y="3"/>
                  </a:cubicBezTo>
                  <a:cubicBezTo>
                    <a:pt x="744" y="220"/>
                    <a:pt x="1494" y="542"/>
                    <a:pt x="1418" y="1491"/>
                  </a:cubicBezTo>
                  <a:cubicBezTo>
                    <a:pt x="1528" y="1391"/>
                    <a:pt x="1666" y="1347"/>
                    <a:pt x="1809" y="1347"/>
                  </a:cubicBezTo>
                  <a:cubicBezTo>
                    <a:pt x="2084" y="1347"/>
                    <a:pt x="2379" y="1510"/>
                    <a:pt x="2537" y="1749"/>
                  </a:cubicBezTo>
                  <a:cubicBezTo>
                    <a:pt x="2772" y="2112"/>
                    <a:pt x="2789" y="2575"/>
                    <a:pt x="2789" y="3009"/>
                  </a:cubicBezTo>
                  <a:cubicBezTo>
                    <a:pt x="2900" y="2936"/>
                    <a:pt x="3026" y="2901"/>
                    <a:pt x="3151" y="2901"/>
                  </a:cubicBezTo>
                  <a:cubicBezTo>
                    <a:pt x="3369" y="2901"/>
                    <a:pt x="3585" y="3006"/>
                    <a:pt x="3715" y="3196"/>
                  </a:cubicBezTo>
                  <a:cubicBezTo>
                    <a:pt x="3920" y="3501"/>
                    <a:pt x="3844" y="3917"/>
                    <a:pt x="3545" y="4128"/>
                  </a:cubicBezTo>
                  <a:cubicBezTo>
                    <a:pt x="3565" y="4125"/>
                    <a:pt x="3585" y="4123"/>
                    <a:pt x="3604" y="4123"/>
                  </a:cubicBezTo>
                  <a:cubicBezTo>
                    <a:pt x="3932" y="4123"/>
                    <a:pt x="4134" y="4540"/>
                    <a:pt x="4190" y="4878"/>
                  </a:cubicBezTo>
                  <a:cubicBezTo>
                    <a:pt x="4219" y="4995"/>
                    <a:pt x="4219" y="5118"/>
                    <a:pt x="4178" y="5235"/>
                  </a:cubicBezTo>
                  <a:cubicBezTo>
                    <a:pt x="4108" y="5405"/>
                    <a:pt x="3914" y="5493"/>
                    <a:pt x="3727" y="5516"/>
                  </a:cubicBezTo>
                  <a:cubicBezTo>
                    <a:pt x="3545" y="5534"/>
                    <a:pt x="3352" y="5511"/>
                    <a:pt x="3170" y="5546"/>
                  </a:cubicBezTo>
                  <a:cubicBezTo>
                    <a:pt x="2860" y="5604"/>
                    <a:pt x="2602" y="5839"/>
                    <a:pt x="2444" y="6114"/>
                  </a:cubicBezTo>
                  <a:cubicBezTo>
                    <a:pt x="2520" y="6284"/>
                    <a:pt x="2631" y="6436"/>
                    <a:pt x="2766" y="6571"/>
                  </a:cubicBezTo>
                  <a:cubicBezTo>
                    <a:pt x="2944" y="6743"/>
                    <a:pt x="3167" y="6805"/>
                    <a:pt x="3397" y="6805"/>
                  </a:cubicBezTo>
                  <a:cubicBezTo>
                    <a:pt x="4009" y="6805"/>
                    <a:pt x="4670" y="6366"/>
                    <a:pt x="4670" y="6366"/>
                  </a:cubicBezTo>
                  <a:cubicBezTo>
                    <a:pt x="4670" y="6366"/>
                    <a:pt x="5285" y="5669"/>
                    <a:pt x="5303" y="4907"/>
                  </a:cubicBezTo>
                  <a:cubicBezTo>
                    <a:pt x="5315" y="4151"/>
                    <a:pt x="5110" y="3946"/>
                    <a:pt x="5110" y="3946"/>
                  </a:cubicBezTo>
                  <a:cubicBezTo>
                    <a:pt x="5215" y="3413"/>
                    <a:pt x="5110" y="2856"/>
                    <a:pt x="4811" y="2399"/>
                  </a:cubicBezTo>
                  <a:cubicBezTo>
                    <a:pt x="4319" y="1614"/>
                    <a:pt x="3721" y="1602"/>
                    <a:pt x="3721" y="1602"/>
                  </a:cubicBezTo>
                  <a:cubicBezTo>
                    <a:pt x="3721" y="1602"/>
                    <a:pt x="3405" y="887"/>
                    <a:pt x="2666" y="583"/>
                  </a:cubicBezTo>
                  <a:cubicBezTo>
                    <a:pt x="2463" y="497"/>
                    <a:pt x="2276" y="465"/>
                    <a:pt x="2112" y="465"/>
                  </a:cubicBezTo>
                  <a:cubicBezTo>
                    <a:pt x="1685" y="465"/>
                    <a:pt x="1412" y="677"/>
                    <a:pt x="1412" y="677"/>
                  </a:cubicBezTo>
                  <a:cubicBezTo>
                    <a:pt x="1412" y="677"/>
                    <a:pt x="1108" y="96"/>
                    <a:pt x="299" y="14"/>
                  </a:cubicBezTo>
                  <a:cubicBezTo>
                    <a:pt x="226" y="6"/>
                    <a:pt x="153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704;p69">
              <a:extLst>
                <a:ext uri="{FF2B5EF4-FFF2-40B4-BE49-F238E27FC236}">
                  <a16:creationId xmlns:a16="http://schemas.microsoft.com/office/drawing/2014/main" id="{3A605C19-71EF-458B-A788-91889DBF3CB8}"/>
                </a:ext>
              </a:extLst>
            </p:cNvPr>
            <p:cNvSpPr/>
            <p:nvPr/>
          </p:nvSpPr>
          <p:spPr>
            <a:xfrm>
              <a:off x="7404336" y="3139486"/>
              <a:ext cx="883999" cy="724522"/>
            </a:xfrm>
            <a:custGeom>
              <a:avLst/>
              <a:gdLst/>
              <a:ahLst/>
              <a:cxnLst/>
              <a:rect l="l" t="t" r="r" b="b"/>
              <a:pathLst>
                <a:path w="9318" h="7637" extrusionOk="0">
                  <a:moveTo>
                    <a:pt x="1783" y="1"/>
                  </a:moveTo>
                  <a:cubicBezTo>
                    <a:pt x="1512" y="1"/>
                    <a:pt x="1223" y="138"/>
                    <a:pt x="874" y="618"/>
                  </a:cubicBezTo>
                  <a:cubicBezTo>
                    <a:pt x="224" y="1520"/>
                    <a:pt x="71" y="2704"/>
                    <a:pt x="36" y="3377"/>
                  </a:cubicBezTo>
                  <a:cubicBezTo>
                    <a:pt x="1" y="4057"/>
                    <a:pt x="1" y="6459"/>
                    <a:pt x="1601" y="7233"/>
                  </a:cubicBezTo>
                  <a:cubicBezTo>
                    <a:pt x="1899" y="7373"/>
                    <a:pt x="2210" y="7473"/>
                    <a:pt x="2538" y="7532"/>
                  </a:cubicBezTo>
                  <a:cubicBezTo>
                    <a:pt x="2910" y="7604"/>
                    <a:pt x="3306" y="7636"/>
                    <a:pt x="3704" y="7636"/>
                  </a:cubicBezTo>
                  <a:cubicBezTo>
                    <a:pt x="4984" y="7636"/>
                    <a:pt x="6280" y="7300"/>
                    <a:pt x="6839" y="6875"/>
                  </a:cubicBezTo>
                  <a:cubicBezTo>
                    <a:pt x="7729" y="6202"/>
                    <a:pt x="7565" y="4883"/>
                    <a:pt x="7565" y="4883"/>
                  </a:cubicBezTo>
                  <a:lnTo>
                    <a:pt x="7565" y="4883"/>
                  </a:lnTo>
                  <a:cubicBezTo>
                    <a:pt x="7565" y="4883"/>
                    <a:pt x="7613" y="4890"/>
                    <a:pt x="7692" y="4890"/>
                  </a:cubicBezTo>
                  <a:cubicBezTo>
                    <a:pt x="7942" y="4890"/>
                    <a:pt x="8503" y="4825"/>
                    <a:pt x="8855" y="4291"/>
                  </a:cubicBezTo>
                  <a:cubicBezTo>
                    <a:pt x="9317" y="3594"/>
                    <a:pt x="9165" y="2563"/>
                    <a:pt x="8392" y="2346"/>
                  </a:cubicBezTo>
                  <a:cubicBezTo>
                    <a:pt x="8310" y="2324"/>
                    <a:pt x="8233" y="2314"/>
                    <a:pt x="8159" y="2314"/>
                  </a:cubicBezTo>
                  <a:cubicBezTo>
                    <a:pt x="7536" y="2314"/>
                    <a:pt x="7185" y="3026"/>
                    <a:pt x="7185" y="3026"/>
                  </a:cubicBezTo>
                  <a:cubicBezTo>
                    <a:pt x="7141" y="3049"/>
                    <a:pt x="7093" y="3060"/>
                    <a:pt x="7045" y="3060"/>
                  </a:cubicBezTo>
                  <a:cubicBezTo>
                    <a:pt x="6947" y="3060"/>
                    <a:pt x="6851" y="3013"/>
                    <a:pt x="6792" y="2926"/>
                  </a:cubicBezTo>
                  <a:cubicBezTo>
                    <a:pt x="6640" y="2704"/>
                    <a:pt x="7079" y="1719"/>
                    <a:pt x="7079" y="1719"/>
                  </a:cubicBezTo>
                  <a:cubicBezTo>
                    <a:pt x="6511" y="1508"/>
                    <a:pt x="6733" y="1010"/>
                    <a:pt x="6733" y="1010"/>
                  </a:cubicBezTo>
                  <a:lnTo>
                    <a:pt x="6733" y="1010"/>
                  </a:lnTo>
                  <a:cubicBezTo>
                    <a:pt x="6674" y="1016"/>
                    <a:pt x="6618" y="1019"/>
                    <a:pt x="6565" y="1019"/>
                  </a:cubicBezTo>
                  <a:cubicBezTo>
                    <a:pt x="5792" y="1019"/>
                    <a:pt x="5679" y="418"/>
                    <a:pt x="5679" y="418"/>
                  </a:cubicBezTo>
                  <a:cubicBezTo>
                    <a:pt x="5621" y="432"/>
                    <a:pt x="5562" y="439"/>
                    <a:pt x="5503" y="439"/>
                  </a:cubicBezTo>
                  <a:cubicBezTo>
                    <a:pt x="5267" y="439"/>
                    <a:pt x="5039" y="328"/>
                    <a:pt x="4894" y="131"/>
                  </a:cubicBezTo>
                  <a:cubicBezTo>
                    <a:pt x="4684" y="264"/>
                    <a:pt x="4493" y="310"/>
                    <a:pt x="4329" y="310"/>
                  </a:cubicBezTo>
                  <a:cubicBezTo>
                    <a:pt x="3965" y="310"/>
                    <a:pt x="3733" y="84"/>
                    <a:pt x="3733" y="84"/>
                  </a:cubicBezTo>
                  <a:cubicBezTo>
                    <a:pt x="3566" y="197"/>
                    <a:pt x="3321" y="265"/>
                    <a:pt x="3042" y="265"/>
                  </a:cubicBezTo>
                  <a:cubicBezTo>
                    <a:pt x="2929" y="265"/>
                    <a:pt x="2811" y="254"/>
                    <a:pt x="2690" y="231"/>
                  </a:cubicBezTo>
                  <a:cubicBezTo>
                    <a:pt x="2620" y="213"/>
                    <a:pt x="2550" y="196"/>
                    <a:pt x="2480" y="178"/>
                  </a:cubicBezTo>
                  <a:cubicBezTo>
                    <a:pt x="2244" y="107"/>
                    <a:pt x="2021" y="1"/>
                    <a:pt x="1783" y="1"/>
                  </a:cubicBezTo>
                  <a:close/>
                </a:path>
              </a:pathLst>
            </a:custGeom>
            <a:solidFill>
              <a:srgbClr val="CC9466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705;p69">
              <a:extLst>
                <a:ext uri="{FF2B5EF4-FFF2-40B4-BE49-F238E27FC236}">
                  <a16:creationId xmlns:a16="http://schemas.microsoft.com/office/drawing/2014/main" id="{FC62FAD9-1CDD-499E-844F-46679B4844D2}"/>
                </a:ext>
              </a:extLst>
            </p:cNvPr>
            <p:cNvSpPr/>
            <p:nvPr/>
          </p:nvSpPr>
          <p:spPr>
            <a:xfrm>
              <a:off x="7645116" y="3147455"/>
              <a:ext cx="643219" cy="716553"/>
            </a:xfrm>
            <a:custGeom>
              <a:avLst/>
              <a:gdLst/>
              <a:ahLst/>
              <a:cxnLst/>
              <a:rect l="l" t="t" r="r" b="b"/>
              <a:pathLst>
                <a:path w="6780" h="7553" extrusionOk="0">
                  <a:moveTo>
                    <a:pt x="1201" y="0"/>
                  </a:moveTo>
                  <a:cubicBezTo>
                    <a:pt x="1034" y="114"/>
                    <a:pt x="788" y="179"/>
                    <a:pt x="507" y="179"/>
                  </a:cubicBezTo>
                  <a:cubicBezTo>
                    <a:pt x="395" y="179"/>
                    <a:pt x="278" y="169"/>
                    <a:pt x="158" y="147"/>
                  </a:cubicBezTo>
                  <a:lnTo>
                    <a:pt x="158" y="147"/>
                  </a:lnTo>
                  <a:cubicBezTo>
                    <a:pt x="199" y="176"/>
                    <a:pt x="240" y="205"/>
                    <a:pt x="281" y="241"/>
                  </a:cubicBezTo>
                  <a:cubicBezTo>
                    <a:pt x="516" y="446"/>
                    <a:pt x="709" y="727"/>
                    <a:pt x="1014" y="832"/>
                  </a:cubicBezTo>
                  <a:cubicBezTo>
                    <a:pt x="1102" y="861"/>
                    <a:pt x="1191" y="871"/>
                    <a:pt x="1282" y="871"/>
                  </a:cubicBezTo>
                  <a:cubicBezTo>
                    <a:pt x="1507" y="871"/>
                    <a:pt x="1739" y="809"/>
                    <a:pt x="1969" y="809"/>
                  </a:cubicBezTo>
                  <a:cubicBezTo>
                    <a:pt x="2678" y="809"/>
                    <a:pt x="3287" y="1389"/>
                    <a:pt x="3533" y="2051"/>
                  </a:cubicBezTo>
                  <a:cubicBezTo>
                    <a:pt x="3779" y="2719"/>
                    <a:pt x="3738" y="3452"/>
                    <a:pt x="3680" y="4161"/>
                  </a:cubicBezTo>
                  <a:cubicBezTo>
                    <a:pt x="3621" y="4852"/>
                    <a:pt x="3539" y="5579"/>
                    <a:pt x="3147" y="6147"/>
                  </a:cubicBezTo>
                  <a:cubicBezTo>
                    <a:pt x="2596" y="6955"/>
                    <a:pt x="1559" y="7272"/>
                    <a:pt x="586" y="7377"/>
                  </a:cubicBezTo>
                  <a:cubicBezTo>
                    <a:pt x="387" y="7401"/>
                    <a:pt x="193" y="7418"/>
                    <a:pt x="0" y="7448"/>
                  </a:cubicBezTo>
                  <a:cubicBezTo>
                    <a:pt x="372" y="7520"/>
                    <a:pt x="768" y="7552"/>
                    <a:pt x="1166" y="7552"/>
                  </a:cubicBezTo>
                  <a:cubicBezTo>
                    <a:pt x="2446" y="7552"/>
                    <a:pt x="3742" y="7216"/>
                    <a:pt x="4301" y="6791"/>
                  </a:cubicBezTo>
                  <a:cubicBezTo>
                    <a:pt x="5191" y="6118"/>
                    <a:pt x="5027" y="4799"/>
                    <a:pt x="5027" y="4799"/>
                  </a:cubicBezTo>
                  <a:lnTo>
                    <a:pt x="5027" y="4799"/>
                  </a:lnTo>
                  <a:cubicBezTo>
                    <a:pt x="5027" y="4799"/>
                    <a:pt x="5075" y="4806"/>
                    <a:pt x="5154" y="4806"/>
                  </a:cubicBezTo>
                  <a:cubicBezTo>
                    <a:pt x="5404" y="4806"/>
                    <a:pt x="5965" y="4741"/>
                    <a:pt x="6317" y="4207"/>
                  </a:cubicBezTo>
                  <a:cubicBezTo>
                    <a:pt x="6779" y="3510"/>
                    <a:pt x="6633" y="2473"/>
                    <a:pt x="5859" y="2262"/>
                  </a:cubicBezTo>
                  <a:cubicBezTo>
                    <a:pt x="5778" y="2240"/>
                    <a:pt x="5700" y="2230"/>
                    <a:pt x="5626" y="2230"/>
                  </a:cubicBezTo>
                  <a:cubicBezTo>
                    <a:pt x="5003" y="2230"/>
                    <a:pt x="4652" y="2936"/>
                    <a:pt x="4652" y="2936"/>
                  </a:cubicBezTo>
                  <a:cubicBezTo>
                    <a:pt x="4607" y="2962"/>
                    <a:pt x="4557" y="2974"/>
                    <a:pt x="4508" y="2974"/>
                  </a:cubicBezTo>
                  <a:cubicBezTo>
                    <a:pt x="4412" y="2974"/>
                    <a:pt x="4318" y="2927"/>
                    <a:pt x="4260" y="2842"/>
                  </a:cubicBezTo>
                  <a:cubicBezTo>
                    <a:pt x="4108" y="2620"/>
                    <a:pt x="4547" y="1635"/>
                    <a:pt x="4547" y="1635"/>
                  </a:cubicBezTo>
                  <a:cubicBezTo>
                    <a:pt x="3979" y="1424"/>
                    <a:pt x="4201" y="926"/>
                    <a:pt x="4201" y="926"/>
                  </a:cubicBezTo>
                  <a:lnTo>
                    <a:pt x="4201" y="926"/>
                  </a:lnTo>
                  <a:cubicBezTo>
                    <a:pt x="4142" y="932"/>
                    <a:pt x="4087" y="935"/>
                    <a:pt x="4034" y="935"/>
                  </a:cubicBezTo>
                  <a:cubicBezTo>
                    <a:pt x="3260" y="935"/>
                    <a:pt x="3147" y="328"/>
                    <a:pt x="3147" y="328"/>
                  </a:cubicBezTo>
                  <a:cubicBezTo>
                    <a:pt x="3085" y="344"/>
                    <a:pt x="3023" y="352"/>
                    <a:pt x="2962" y="352"/>
                  </a:cubicBezTo>
                  <a:cubicBezTo>
                    <a:pt x="2729" y="352"/>
                    <a:pt x="2505" y="242"/>
                    <a:pt x="2361" y="47"/>
                  </a:cubicBezTo>
                  <a:cubicBezTo>
                    <a:pt x="2152" y="180"/>
                    <a:pt x="1961" y="226"/>
                    <a:pt x="1797" y="226"/>
                  </a:cubicBezTo>
                  <a:cubicBezTo>
                    <a:pt x="1432" y="226"/>
                    <a:pt x="1201" y="0"/>
                    <a:pt x="12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706;p69">
              <a:extLst>
                <a:ext uri="{FF2B5EF4-FFF2-40B4-BE49-F238E27FC236}">
                  <a16:creationId xmlns:a16="http://schemas.microsoft.com/office/drawing/2014/main" id="{DEB7C2C0-1EAD-47F1-B6D2-FA1CC3C535ED}"/>
                </a:ext>
              </a:extLst>
            </p:cNvPr>
            <p:cNvSpPr/>
            <p:nvPr/>
          </p:nvSpPr>
          <p:spPr>
            <a:xfrm>
              <a:off x="8108082" y="3385959"/>
              <a:ext cx="137467" cy="90126"/>
            </a:xfrm>
            <a:custGeom>
              <a:avLst/>
              <a:gdLst/>
              <a:ahLst/>
              <a:cxnLst/>
              <a:rect l="l" t="t" r="r" b="b"/>
              <a:pathLst>
                <a:path w="1449" h="950" fill="none" extrusionOk="0">
                  <a:moveTo>
                    <a:pt x="1" y="949"/>
                  </a:moveTo>
                  <a:cubicBezTo>
                    <a:pt x="1" y="949"/>
                    <a:pt x="77" y="234"/>
                    <a:pt x="610" y="117"/>
                  </a:cubicBezTo>
                  <a:cubicBezTo>
                    <a:pt x="1138" y="0"/>
                    <a:pt x="1448" y="533"/>
                    <a:pt x="1448" y="533"/>
                  </a:cubicBezTo>
                </a:path>
              </a:pathLst>
            </a:custGeom>
            <a:solidFill>
              <a:srgbClr val="250E0B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707;p69">
              <a:extLst>
                <a:ext uri="{FF2B5EF4-FFF2-40B4-BE49-F238E27FC236}">
                  <a16:creationId xmlns:a16="http://schemas.microsoft.com/office/drawing/2014/main" id="{6C2B8113-67DB-43EF-834A-0F2FF11BD25B}"/>
                </a:ext>
              </a:extLst>
            </p:cNvPr>
            <p:cNvSpPr/>
            <p:nvPr/>
          </p:nvSpPr>
          <p:spPr>
            <a:xfrm>
              <a:off x="8165953" y="3397059"/>
              <a:ext cx="42881" cy="150748"/>
            </a:xfrm>
            <a:custGeom>
              <a:avLst/>
              <a:gdLst/>
              <a:ahLst/>
              <a:cxnLst/>
              <a:rect l="l" t="t" r="r" b="b"/>
              <a:pathLst>
                <a:path w="452" h="1589" fill="none" extrusionOk="0">
                  <a:moveTo>
                    <a:pt x="0" y="0"/>
                  </a:moveTo>
                  <a:cubicBezTo>
                    <a:pt x="0" y="0"/>
                    <a:pt x="387" y="59"/>
                    <a:pt x="422" y="674"/>
                  </a:cubicBezTo>
                  <a:cubicBezTo>
                    <a:pt x="452" y="1031"/>
                    <a:pt x="287" y="1377"/>
                    <a:pt x="0" y="1588"/>
                  </a:cubicBezTo>
                </a:path>
              </a:pathLst>
            </a:custGeom>
            <a:solidFill>
              <a:srgbClr val="250E0B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708;p69">
              <a:extLst>
                <a:ext uri="{FF2B5EF4-FFF2-40B4-BE49-F238E27FC236}">
                  <a16:creationId xmlns:a16="http://schemas.microsoft.com/office/drawing/2014/main" id="{9BFA66F0-A582-4D69-A387-3118757587D7}"/>
                </a:ext>
              </a:extLst>
            </p:cNvPr>
            <p:cNvSpPr/>
            <p:nvPr/>
          </p:nvSpPr>
          <p:spPr>
            <a:xfrm>
              <a:off x="7703082" y="3287484"/>
              <a:ext cx="306715" cy="254726"/>
            </a:xfrm>
            <a:custGeom>
              <a:avLst/>
              <a:gdLst/>
              <a:ahLst/>
              <a:cxnLst/>
              <a:rect l="l" t="t" r="r" b="b"/>
              <a:pathLst>
                <a:path w="3233" h="2685" extrusionOk="0">
                  <a:moveTo>
                    <a:pt x="1386" y="0"/>
                  </a:moveTo>
                  <a:cubicBezTo>
                    <a:pt x="424" y="0"/>
                    <a:pt x="1" y="863"/>
                    <a:pt x="127" y="1612"/>
                  </a:cubicBezTo>
                  <a:cubicBezTo>
                    <a:pt x="232" y="2180"/>
                    <a:pt x="651" y="2685"/>
                    <a:pt x="1397" y="2685"/>
                  </a:cubicBezTo>
                  <a:cubicBezTo>
                    <a:pt x="1405" y="2685"/>
                    <a:pt x="1414" y="2685"/>
                    <a:pt x="1422" y="2685"/>
                  </a:cubicBezTo>
                  <a:cubicBezTo>
                    <a:pt x="3233" y="2667"/>
                    <a:pt x="3139" y="165"/>
                    <a:pt x="1557" y="7"/>
                  </a:cubicBezTo>
                  <a:cubicBezTo>
                    <a:pt x="1516" y="1"/>
                    <a:pt x="1475" y="1"/>
                    <a:pt x="1434" y="1"/>
                  </a:cubicBezTo>
                  <a:cubicBezTo>
                    <a:pt x="1418" y="0"/>
                    <a:pt x="1402" y="0"/>
                    <a:pt x="138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709;p69">
              <a:extLst>
                <a:ext uri="{FF2B5EF4-FFF2-40B4-BE49-F238E27FC236}">
                  <a16:creationId xmlns:a16="http://schemas.microsoft.com/office/drawing/2014/main" id="{2C193F13-85D3-41C1-8E35-BF3AD0B20BDD}"/>
                </a:ext>
              </a:extLst>
            </p:cNvPr>
            <p:cNvSpPr/>
            <p:nvPr/>
          </p:nvSpPr>
          <p:spPr>
            <a:xfrm>
              <a:off x="7424923" y="3310158"/>
              <a:ext cx="248559" cy="214786"/>
            </a:xfrm>
            <a:custGeom>
              <a:avLst/>
              <a:gdLst/>
              <a:ahLst/>
              <a:cxnLst/>
              <a:rect l="l" t="t" r="r" b="b"/>
              <a:pathLst>
                <a:path w="2620" h="2264" extrusionOk="0">
                  <a:moveTo>
                    <a:pt x="1112" y="1"/>
                  </a:moveTo>
                  <a:cubicBezTo>
                    <a:pt x="346" y="1"/>
                    <a:pt x="0" y="700"/>
                    <a:pt x="89" y="1321"/>
                  </a:cubicBezTo>
                  <a:cubicBezTo>
                    <a:pt x="153" y="1821"/>
                    <a:pt x="500" y="2264"/>
                    <a:pt x="1131" y="2264"/>
                  </a:cubicBezTo>
                  <a:cubicBezTo>
                    <a:pt x="1135" y="2264"/>
                    <a:pt x="1139" y="2264"/>
                    <a:pt x="1143" y="2264"/>
                  </a:cubicBezTo>
                  <a:cubicBezTo>
                    <a:pt x="2620" y="2252"/>
                    <a:pt x="2544" y="137"/>
                    <a:pt x="1249" y="8"/>
                  </a:cubicBezTo>
                  <a:cubicBezTo>
                    <a:pt x="1202" y="3"/>
                    <a:pt x="1156" y="1"/>
                    <a:pt x="11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710;p69">
              <a:extLst>
                <a:ext uri="{FF2B5EF4-FFF2-40B4-BE49-F238E27FC236}">
                  <a16:creationId xmlns:a16="http://schemas.microsoft.com/office/drawing/2014/main" id="{3C0966D6-4AC3-4FAA-AC7B-8FEE14E9EF11}"/>
                </a:ext>
              </a:extLst>
            </p:cNvPr>
            <p:cNvSpPr/>
            <p:nvPr/>
          </p:nvSpPr>
          <p:spPr>
            <a:xfrm>
              <a:off x="7424923" y="3310158"/>
              <a:ext cx="124090" cy="125323"/>
            </a:xfrm>
            <a:custGeom>
              <a:avLst/>
              <a:gdLst/>
              <a:ahLst/>
              <a:cxnLst/>
              <a:rect l="l" t="t" r="r" b="b"/>
              <a:pathLst>
                <a:path w="1308" h="1321" extrusionOk="0">
                  <a:moveTo>
                    <a:pt x="1112" y="1"/>
                  </a:moveTo>
                  <a:cubicBezTo>
                    <a:pt x="346" y="1"/>
                    <a:pt x="0" y="700"/>
                    <a:pt x="89" y="1321"/>
                  </a:cubicBezTo>
                  <a:cubicBezTo>
                    <a:pt x="89" y="1321"/>
                    <a:pt x="1307" y="1180"/>
                    <a:pt x="1249" y="8"/>
                  </a:cubicBezTo>
                  <a:cubicBezTo>
                    <a:pt x="1202" y="3"/>
                    <a:pt x="1156" y="1"/>
                    <a:pt x="111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711;p69">
              <a:extLst>
                <a:ext uri="{FF2B5EF4-FFF2-40B4-BE49-F238E27FC236}">
                  <a16:creationId xmlns:a16="http://schemas.microsoft.com/office/drawing/2014/main" id="{BF5F6236-8157-44FD-8161-A8EEC2521E2D}"/>
                </a:ext>
              </a:extLst>
            </p:cNvPr>
            <p:cNvSpPr/>
            <p:nvPr/>
          </p:nvSpPr>
          <p:spPr>
            <a:xfrm>
              <a:off x="7703651" y="3287484"/>
              <a:ext cx="147713" cy="153025"/>
            </a:xfrm>
            <a:custGeom>
              <a:avLst/>
              <a:gdLst/>
              <a:ahLst/>
              <a:cxnLst/>
              <a:rect l="l" t="t" r="r" b="b"/>
              <a:pathLst>
                <a:path w="1557" h="1613" extrusionOk="0">
                  <a:moveTo>
                    <a:pt x="1386" y="0"/>
                  </a:moveTo>
                  <a:cubicBezTo>
                    <a:pt x="424" y="0"/>
                    <a:pt x="0" y="863"/>
                    <a:pt x="127" y="1612"/>
                  </a:cubicBezTo>
                  <a:cubicBezTo>
                    <a:pt x="127" y="1612"/>
                    <a:pt x="1557" y="1413"/>
                    <a:pt x="1434" y="1"/>
                  </a:cubicBezTo>
                  <a:cubicBezTo>
                    <a:pt x="1418" y="0"/>
                    <a:pt x="1402" y="0"/>
                    <a:pt x="138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712;p69">
              <a:extLst>
                <a:ext uri="{FF2B5EF4-FFF2-40B4-BE49-F238E27FC236}">
                  <a16:creationId xmlns:a16="http://schemas.microsoft.com/office/drawing/2014/main" id="{2BE344CA-F957-48DD-A0E7-98D7182B6100}"/>
                </a:ext>
              </a:extLst>
            </p:cNvPr>
            <p:cNvSpPr/>
            <p:nvPr/>
          </p:nvSpPr>
          <p:spPr>
            <a:xfrm>
              <a:off x="7470081" y="3220221"/>
              <a:ext cx="119536" cy="60907"/>
            </a:xfrm>
            <a:custGeom>
              <a:avLst/>
              <a:gdLst/>
              <a:ahLst/>
              <a:cxnLst/>
              <a:rect l="l" t="t" r="r" b="b"/>
              <a:pathLst>
                <a:path w="1260" h="642" extrusionOk="0">
                  <a:moveTo>
                    <a:pt x="645" y="1"/>
                  </a:moveTo>
                  <a:cubicBezTo>
                    <a:pt x="343" y="1"/>
                    <a:pt x="1" y="488"/>
                    <a:pt x="99" y="552"/>
                  </a:cubicBezTo>
                  <a:cubicBezTo>
                    <a:pt x="105" y="556"/>
                    <a:pt x="115" y="558"/>
                    <a:pt x="128" y="558"/>
                  </a:cubicBezTo>
                  <a:cubicBezTo>
                    <a:pt x="217" y="558"/>
                    <a:pt x="450" y="464"/>
                    <a:pt x="663" y="464"/>
                  </a:cubicBezTo>
                  <a:cubicBezTo>
                    <a:pt x="668" y="464"/>
                    <a:pt x="674" y="464"/>
                    <a:pt x="679" y="464"/>
                  </a:cubicBezTo>
                  <a:cubicBezTo>
                    <a:pt x="916" y="475"/>
                    <a:pt x="1133" y="642"/>
                    <a:pt x="1201" y="642"/>
                  </a:cubicBezTo>
                  <a:cubicBezTo>
                    <a:pt x="1205" y="642"/>
                    <a:pt x="1209" y="641"/>
                    <a:pt x="1212" y="640"/>
                  </a:cubicBezTo>
                  <a:cubicBezTo>
                    <a:pt x="1259" y="622"/>
                    <a:pt x="960" y="13"/>
                    <a:pt x="656" y="1"/>
                  </a:cubicBezTo>
                  <a:cubicBezTo>
                    <a:pt x="652" y="1"/>
                    <a:pt x="649" y="1"/>
                    <a:pt x="645" y="1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713;p69">
              <a:extLst>
                <a:ext uri="{FF2B5EF4-FFF2-40B4-BE49-F238E27FC236}">
                  <a16:creationId xmlns:a16="http://schemas.microsoft.com/office/drawing/2014/main" id="{687EFC17-13E3-4D8B-8721-D79118FC1666}"/>
                </a:ext>
              </a:extLst>
            </p:cNvPr>
            <p:cNvSpPr/>
            <p:nvPr/>
          </p:nvSpPr>
          <p:spPr>
            <a:xfrm>
              <a:off x="7778599" y="3198021"/>
              <a:ext cx="119536" cy="60337"/>
            </a:xfrm>
            <a:custGeom>
              <a:avLst/>
              <a:gdLst/>
              <a:ahLst/>
              <a:cxnLst/>
              <a:rect l="l" t="t" r="r" b="b"/>
              <a:pathLst>
                <a:path w="1260" h="636" extrusionOk="0">
                  <a:moveTo>
                    <a:pt x="639" y="0"/>
                  </a:moveTo>
                  <a:cubicBezTo>
                    <a:pt x="343" y="0"/>
                    <a:pt x="1" y="482"/>
                    <a:pt x="99" y="551"/>
                  </a:cubicBezTo>
                  <a:cubicBezTo>
                    <a:pt x="104" y="555"/>
                    <a:pt x="113" y="557"/>
                    <a:pt x="124" y="557"/>
                  </a:cubicBezTo>
                  <a:cubicBezTo>
                    <a:pt x="207" y="557"/>
                    <a:pt x="433" y="463"/>
                    <a:pt x="647" y="463"/>
                  </a:cubicBezTo>
                  <a:cubicBezTo>
                    <a:pt x="658" y="463"/>
                    <a:pt x="668" y="463"/>
                    <a:pt x="679" y="463"/>
                  </a:cubicBezTo>
                  <a:cubicBezTo>
                    <a:pt x="910" y="474"/>
                    <a:pt x="1131" y="635"/>
                    <a:pt x="1196" y="635"/>
                  </a:cubicBezTo>
                  <a:cubicBezTo>
                    <a:pt x="1200" y="635"/>
                    <a:pt x="1204" y="635"/>
                    <a:pt x="1206" y="633"/>
                  </a:cubicBezTo>
                  <a:cubicBezTo>
                    <a:pt x="1259" y="616"/>
                    <a:pt x="954" y="6"/>
                    <a:pt x="650" y="1"/>
                  </a:cubicBezTo>
                  <a:cubicBezTo>
                    <a:pt x="646" y="0"/>
                    <a:pt x="643" y="0"/>
                    <a:pt x="639" y="0"/>
                  </a:cubicBezTo>
                  <a:close/>
                </a:path>
              </a:pathLst>
            </a:custGeom>
            <a:solidFill>
              <a:srgbClr val="7C442E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714;p69">
              <a:extLst>
                <a:ext uri="{FF2B5EF4-FFF2-40B4-BE49-F238E27FC236}">
                  <a16:creationId xmlns:a16="http://schemas.microsoft.com/office/drawing/2014/main" id="{20A184B3-7191-49B6-A336-C29B491028B1}"/>
                </a:ext>
              </a:extLst>
            </p:cNvPr>
            <p:cNvSpPr/>
            <p:nvPr/>
          </p:nvSpPr>
          <p:spPr>
            <a:xfrm>
              <a:off x="7611532" y="3373151"/>
              <a:ext cx="62519" cy="115172"/>
            </a:xfrm>
            <a:custGeom>
              <a:avLst/>
              <a:gdLst/>
              <a:ahLst/>
              <a:cxnLst/>
              <a:rect l="l" t="t" r="r" b="b"/>
              <a:pathLst>
                <a:path w="659" h="1214" extrusionOk="0">
                  <a:moveTo>
                    <a:pt x="594" y="0"/>
                  </a:moveTo>
                  <a:lnTo>
                    <a:pt x="599" y="82"/>
                  </a:lnTo>
                  <a:lnTo>
                    <a:pt x="599" y="82"/>
                  </a:lnTo>
                  <a:cubicBezTo>
                    <a:pt x="600" y="37"/>
                    <a:pt x="599" y="7"/>
                    <a:pt x="594" y="0"/>
                  </a:cubicBezTo>
                  <a:close/>
                  <a:moveTo>
                    <a:pt x="599" y="82"/>
                  </a:moveTo>
                  <a:lnTo>
                    <a:pt x="599" y="82"/>
                  </a:lnTo>
                  <a:cubicBezTo>
                    <a:pt x="593" y="262"/>
                    <a:pt x="537" y="676"/>
                    <a:pt x="448" y="709"/>
                  </a:cubicBezTo>
                  <a:cubicBezTo>
                    <a:pt x="440" y="712"/>
                    <a:pt x="430" y="714"/>
                    <a:pt x="420" y="714"/>
                  </a:cubicBezTo>
                  <a:cubicBezTo>
                    <a:pt x="351" y="714"/>
                    <a:pt x="242" y="656"/>
                    <a:pt x="153" y="656"/>
                  </a:cubicBezTo>
                  <a:cubicBezTo>
                    <a:pt x="75" y="656"/>
                    <a:pt x="13" y="700"/>
                    <a:pt x="8" y="867"/>
                  </a:cubicBezTo>
                  <a:cubicBezTo>
                    <a:pt x="0" y="1125"/>
                    <a:pt x="225" y="1213"/>
                    <a:pt x="422" y="1213"/>
                  </a:cubicBezTo>
                  <a:cubicBezTo>
                    <a:pt x="517" y="1213"/>
                    <a:pt x="605" y="1193"/>
                    <a:pt x="659" y="1160"/>
                  </a:cubicBezTo>
                  <a:lnTo>
                    <a:pt x="599" y="82"/>
                  </a:lnTo>
                  <a:close/>
                </a:path>
              </a:pathLst>
            </a:custGeom>
            <a:solidFill>
              <a:srgbClr val="CC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715;p69">
              <a:extLst>
                <a:ext uri="{FF2B5EF4-FFF2-40B4-BE49-F238E27FC236}">
                  <a16:creationId xmlns:a16="http://schemas.microsoft.com/office/drawing/2014/main" id="{E71D0671-9353-4821-89BF-7AD91D1FACDE}"/>
                </a:ext>
              </a:extLst>
            </p:cNvPr>
            <p:cNvSpPr/>
            <p:nvPr/>
          </p:nvSpPr>
          <p:spPr>
            <a:xfrm>
              <a:off x="7606694" y="3373151"/>
              <a:ext cx="67927" cy="118777"/>
            </a:xfrm>
            <a:custGeom>
              <a:avLst/>
              <a:gdLst/>
              <a:ahLst/>
              <a:cxnLst/>
              <a:rect l="l" t="t" r="r" b="b"/>
              <a:pathLst>
                <a:path w="716" h="1252" extrusionOk="0">
                  <a:moveTo>
                    <a:pt x="645" y="0"/>
                  </a:moveTo>
                  <a:cubicBezTo>
                    <a:pt x="639" y="88"/>
                    <a:pt x="622" y="176"/>
                    <a:pt x="604" y="270"/>
                  </a:cubicBezTo>
                  <a:cubicBezTo>
                    <a:pt x="581" y="358"/>
                    <a:pt x="563" y="446"/>
                    <a:pt x="534" y="528"/>
                  </a:cubicBezTo>
                  <a:cubicBezTo>
                    <a:pt x="522" y="563"/>
                    <a:pt x="511" y="604"/>
                    <a:pt x="493" y="639"/>
                  </a:cubicBezTo>
                  <a:lnTo>
                    <a:pt x="481" y="651"/>
                  </a:lnTo>
                  <a:cubicBezTo>
                    <a:pt x="464" y="651"/>
                    <a:pt x="452" y="645"/>
                    <a:pt x="440" y="645"/>
                  </a:cubicBezTo>
                  <a:cubicBezTo>
                    <a:pt x="405" y="633"/>
                    <a:pt x="358" y="616"/>
                    <a:pt x="311" y="604"/>
                  </a:cubicBezTo>
                  <a:cubicBezTo>
                    <a:pt x="282" y="595"/>
                    <a:pt x="253" y="591"/>
                    <a:pt x="223" y="591"/>
                  </a:cubicBezTo>
                  <a:cubicBezTo>
                    <a:pt x="194" y="591"/>
                    <a:pt x="165" y="595"/>
                    <a:pt x="136" y="604"/>
                  </a:cubicBezTo>
                  <a:cubicBezTo>
                    <a:pt x="83" y="621"/>
                    <a:pt x="48" y="662"/>
                    <a:pt x="24" y="709"/>
                  </a:cubicBezTo>
                  <a:cubicBezTo>
                    <a:pt x="18" y="721"/>
                    <a:pt x="13" y="739"/>
                    <a:pt x="13" y="750"/>
                  </a:cubicBezTo>
                  <a:lnTo>
                    <a:pt x="7" y="791"/>
                  </a:lnTo>
                  <a:lnTo>
                    <a:pt x="7" y="832"/>
                  </a:lnTo>
                  <a:cubicBezTo>
                    <a:pt x="1" y="856"/>
                    <a:pt x="1" y="885"/>
                    <a:pt x="7" y="908"/>
                  </a:cubicBezTo>
                  <a:cubicBezTo>
                    <a:pt x="13" y="1020"/>
                    <a:pt x="71" y="1125"/>
                    <a:pt x="165" y="1184"/>
                  </a:cubicBezTo>
                  <a:cubicBezTo>
                    <a:pt x="238" y="1228"/>
                    <a:pt x="319" y="1251"/>
                    <a:pt x="402" y="1251"/>
                  </a:cubicBezTo>
                  <a:cubicBezTo>
                    <a:pt x="418" y="1251"/>
                    <a:pt x="435" y="1250"/>
                    <a:pt x="452" y="1248"/>
                  </a:cubicBezTo>
                  <a:cubicBezTo>
                    <a:pt x="546" y="1248"/>
                    <a:pt x="639" y="1219"/>
                    <a:pt x="716" y="1160"/>
                  </a:cubicBezTo>
                  <a:lnTo>
                    <a:pt x="716" y="1160"/>
                  </a:lnTo>
                  <a:cubicBezTo>
                    <a:pt x="660" y="1180"/>
                    <a:pt x="598" y="1190"/>
                    <a:pt x="537" y="1190"/>
                  </a:cubicBezTo>
                  <a:cubicBezTo>
                    <a:pt x="508" y="1190"/>
                    <a:pt x="480" y="1188"/>
                    <a:pt x="452" y="1184"/>
                  </a:cubicBezTo>
                  <a:cubicBezTo>
                    <a:pt x="370" y="1172"/>
                    <a:pt x="294" y="1143"/>
                    <a:pt x="229" y="1090"/>
                  </a:cubicBezTo>
                  <a:cubicBezTo>
                    <a:pt x="171" y="1049"/>
                    <a:pt x="136" y="979"/>
                    <a:pt x="136" y="903"/>
                  </a:cubicBezTo>
                  <a:cubicBezTo>
                    <a:pt x="136" y="885"/>
                    <a:pt x="136" y="862"/>
                    <a:pt x="136" y="844"/>
                  </a:cubicBezTo>
                  <a:lnTo>
                    <a:pt x="136" y="815"/>
                  </a:lnTo>
                  <a:lnTo>
                    <a:pt x="147" y="791"/>
                  </a:lnTo>
                  <a:cubicBezTo>
                    <a:pt x="153" y="756"/>
                    <a:pt x="165" y="733"/>
                    <a:pt x="182" y="733"/>
                  </a:cubicBezTo>
                  <a:cubicBezTo>
                    <a:pt x="191" y="731"/>
                    <a:pt x="200" y="730"/>
                    <a:pt x="209" y="730"/>
                  </a:cubicBezTo>
                  <a:cubicBezTo>
                    <a:pt x="232" y="730"/>
                    <a:pt x="255" y="734"/>
                    <a:pt x="276" y="739"/>
                  </a:cubicBezTo>
                  <a:cubicBezTo>
                    <a:pt x="317" y="750"/>
                    <a:pt x="358" y="762"/>
                    <a:pt x="411" y="774"/>
                  </a:cubicBezTo>
                  <a:cubicBezTo>
                    <a:pt x="426" y="777"/>
                    <a:pt x="440" y="778"/>
                    <a:pt x="456" y="778"/>
                  </a:cubicBezTo>
                  <a:cubicBezTo>
                    <a:pt x="471" y="778"/>
                    <a:pt x="487" y="777"/>
                    <a:pt x="505" y="774"/>
                  </a:cubicBezTo>
                  <a:cubicBezTo>
                    <a:pt x="528" y="774"/>
                    <a:pt x="552" y="756"/>
                    <a:pt x="569" y="739"/>
                  </a:cubicBezTo>
                  <a:cubicBezTo>
                    <a:pt x="575" y="727"/>
                    <a:pt x="587" y="715"/>
                    <a:pt x="593" y="698"/>
                  </a:cubicBezTo>
                  <a:cubicBezTo>
                    <a:pt x="616" y="651"/>
                    <a:pt x="634" y="604"/>
                    <a:pt x="639" y="551"/>
                  </a:cubicBezTo>
                  <a:cubicBezTo>
                    <a:pt x="657" y="463"/>
                    <a:pt x="663" y="369"/>
                    <a:pt x="669" y="276"/>
                  </a:cubicBezTo>
                  <a:lnTo>
                    <a:pt x="669" y="135"/>
                  </a:lnTo>
                  <a:cubicBezTo>
                    <a:pt x="663" y="88"/>
                    <a:pt x="657" y="41"/>
                    <a:pt x="64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716;p69">
              <a:extLst>
                <a:ext uri="{FF2B5EF4-FFF2-40B4-BE49-F238E27FC236}">
                  <a16:creationId xmlns:a16="http://schemas.microsoft.com/office/drawing/2014/main" id="{8A7D0E86-6074-4F2E-9AFB-5E57C6C6F06F}"/>
                </a:ext>
              </a:extLst>
            </p:cNvPr>
            <p:cNvSpPr/>
            <p:nvPr/>
          </p:nvSpPr>
          <p:spPr>
            <a:xfrm>
              <a:off x="7643409" y="3512136"/>
              <a:ext cx="58440" cy="140123"/>
            </a:xfrm>
            <a:custGeom>
              <a:avLst/>
              <a:gdLst/>
              <a:ahLst/>
              <a:cxnLst/>
              <a:rect l="l" t="t" r="r" b="b"/>
              <a:pathLst>
                <a:path w="616" h="1477" extrusionOk="0">
                  <a:moveTo>
                    <a:pt x="6" y="0"/>
                  </a:moveTo>
                  <a:cubicBezTo>
                    <a:pt x="1" y="334"/>
                    <a:pt x="18" y="668"/>
                    <a:pt x="59" y="996"/>
                  </a:cubicBezTo>
                  <a:cubicBezTo>
                    <a:pt x="100" y="1262"/>
                    <a:pt x="163" y="1477"/>
                    <a:pt x="266" y="1477"/>
                  </a:cubicBezTo>
                  <a:cubicBezTo>
                    <a:pt x="267" y="1477"/>
                    <a:pt x="269" y="1477"/>
                    <a:pt x="270" y="1477"/>
                  </a:cubicBezTo>
                  <a:cubicBezTo>
                    <a:pt x="405" y="1471"/>
                    <a:pt x="493" y="1125"/>
                    <a:pt x="545" y="774"/>
                  </a:cubicBezTo>
                  <a:cubicBezTo>
                    <a:pt x="598" y="393"/>
                    <a:pt x="616" y="0"/>
                    <a:pt x="616" y="0"/>
                  </a:cubicBezTo>
                  <a:close/>
                </a:path>
              </a:pathLst>
            </a:custGeom>
            <a:solidFill>
              <a:srgbClr val="8E2D20"/>
            </a:solidFill>
            <a:ln w="9525" cap="flat" cmpd="sng">
              <a:solidFill>
                <a:srgbClr val="250E0B"/>
              </a:solidFill>
              <a:prstDash val="solid"/>
              <a:miter lim="58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717;p69">
              <a:extLst>
                <a:ext uri="{FF2B5EF4-FFF2-40B4-BE49-F238E27FC236}">
                  <a16:creationId xmlns:a16="http://schemas.microsoft.com/office/drawing/2014/main" id="{FDDAA421-B78A-4E5E-9479-387F7DDD5A0C}"/>
                </a:ext>
              </a:extLst>
            </p:cNvPr>
            <p:cNvSpPr/>
            <p:nvPr/>
          </p:nvSpPr>
          <p:spPr>
            <a:xfrm>
              <a:off x="7649006" y="3585471"/>
              <a:ext cx="46202" cy="66788"/>
            </a:xfrm>
            <a:custGeom>
              <a:avLst/>
              <a:gdLst/>
              <a:ahLst/>
              <a:cxnLst/>
              <a:rect l="l" t="t" r="r" b="b"/>
              <a:pathLst>
                <a:path w="487" h="704" extrusionOk="0">
                  <a:moveTo>
                    <a:pt x="486" y="1"/>
                  </a:moveTo>
                  <a:lnTo>
                    <a:pt x="486" y="1"/>
                  </a:lnTo>
                  <a:cubicBezTo>
                    <a:pt x="299" y="12"/>
                    <a:pt x="129" y="94"/>
                    <a:pt x="0" y="223"/>
                  </a:cubicBezTo>
                  <a:cubicBezTo>
                    <a:pt x="41" y="489"/>
                    <a:pt x="104" y="704"/>
                    <a:pt x="207" y="704"/>
                  </a:cubicBezTo>
                  <a:cubicBezTo>
                    <a:pt x="208" y="704"/>
                    <a:pt x="210" y="704"/>
                    <a:pt x="211" y="704"/>
                  </a:cubicBezTo>
                  <a:cubicBezTo>
                    <a:pt x="346" y="698"/>
                    <a:pt x="434" y="352"/>
                    <a:pt x="486" y="1"/>
                  </a:cubicBezTo>
                  <a:close/>
                </a:path>
              </a:pathLst>
            </a:custGeom>
            <a:solidFill>
              <a:srgbClr val="F78AC3"/>
            </a:solidFill>
            <a:ln w="9525" cap="rnd" cmpd="sng">
              <a:solidFill>
                <a:srgbClr val="250E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718;p69">
              <a:extLst>
                <a:ext uri="{FF2B5EF4-FFF2-40B4-BE49-F238E27FC236}">
                  <a16:creationId xmlns:a16="http://schemas.microsoft.com/office/drawing/2014/main" id="{0AAEB8C3-68DE-4141-9071-E733B89E562C}"/>
                </a:ext>
              </a:extLst>
            </p:cNvPr>
            <p:cNvSpPr/>
            <p:nvPr/>
          </p:nvSpPr>
          <p:spPr>
            <a:xfrm>
              <a:off x="7921378" y="3547712"/>
              <a:ext cx="125134" cy="53412"/>
            </a:xfrm>
            <a:custGeom>
              <a:avLst/>
              <a:gdLst/>
              <a:ahLst/>
              <a:cxnLst/>
              <a:rect l="l" t="t" r="r" b="b"/>
              <a:pathLst>
                <a:path w="1319" h="563" extrusionOk="0">
                  <a:moveTo>
                    <a:pt x="662" y="0"/>
                  </a:moveTo>
                  <a:cubicBezTo>
                    <a:pt x="293" y="0"/>
                    <a:pt x="0" y="123"/>
                    <a:pt x="0" y="281"/>
                  </a:cubicBezTo>
                  <a:cubicBezTo>
                    <a:pt x="0" y="434"/>
                    <a:pt x="293" y="563"/>
                    <a:pt x="662" y="563"/>
                  </a:cubicBezTo>
                  <a:cubicBezTo>
                    <a:pt x="1026" y="563"/>
                    <a:pt x="1319" y="434"/>
                    <a:pt x="1319" y="281"/>
                  </a:cubicBezTo>
                  <a:cubicBezTo>
                    <a:pt x="1319" y="129"/>
                    <a:pt x="1026" y="0"/>
                    <a:pt x="662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5719;p69">
              <a:extLst>
                <a:ext uri="{FF2B5EF4-FFF2-40B4-BE49-F238E27FC236}">
                  <a16:creationId xmlns:a16="http://schemas.microsoft.com/office/drawing/2014/main" id="{4AE04B3B-872E-4822-AC6C-44FF7D497F49}"/>
                </a:ext>
              </a:extLst>
            </p:cNvPr>
            <p:cNvSpPr/>
            <p:nvPr/>
          </p:nvSpPr>
          <p:spPr>
            <a:xfrm>
              <a:off x="7371037" y="3528738"/>
              <a:ext cx="116785" cy="50186"/>
            </a:xfrm>
            <a:custGeom>
              <a:avLst/>
              <a:gdLst/>
              <a:ahLst/>
              <a:cxnLst/>
              <a:rect l="l" t="t" r="r" b="b"/>
              <a:pathLst>
                <a:path w="1231" h="529" extrusionOk="0">
                  <a:moveTo>
                    <a:pt x="616" y="1"/>
                  </a:moveTo>
                  <a:cubicBezTo>
                    <a:pt x="276" y="1"/>
                    <a:pt x="0" y="118"/>
                    <a:pt x="0" y="265"/>
                  </a:cubicBezTo>
                  <a:cubicBezTo>
                    <a:pt x="0" y="411"/>
                    <a:pt x="276" y="528"/>
                    <a:pt x="616" y="528"/>
                  </a:cubicBezTo>
                  <a:cubicBezTo>
                    <a:pt x="955" y="528"/>
                    <a:pt x="1231" y="411"/>
                    <a:pt x="1231" y="265"/>
                  </a:cubicBezTo>
                  <a:cubicBezTo>
                    <a:pt x="1231" y="118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5720;p69">
              <a:extLst>
                <a:ext uri="{FF2B5EF4-FFF2-40B4-BE49-F238E27FC236}">
                  <a16:creationId xmlns:a16="http://schemas.microsoft.com/office/drawing/2014/main" id="{65F80A85-84AB-401D-9B1A-C28BEB21778F}"/>
                </a:ext>
              </a:extLst>
            </p:cNvPr>
            <p:cNvSpPr/>
            <p:nvPr/>
          </p:nvSpPr>
          <p:spPr>
            <a:xfrm>
              <a:off x="8339945" y="2963218"/>
              <a:ext cx="38422" cy="88893"/>
            </a:xfrm>
            <a:custGeom>
              <a:avLst/>
              <a:gdLst/>
              <a:ahLst/>
              <a:cxnLst/>
              <a:rect l="l" t="t" r="r" b="b"/>
              <a:pathLst>
                <a:path w="405" h="937" extrusionOk="0">
                  <a:moveTo>
                    <a:pt x="12" y="0"/>
                  </a:moveTo>
                  <a:cubicBezTo>
                    <a:pt x="9" y="0"/>
                    <a:pt x="6" y="3"/>
                    <a:pt x="6" y="3"/>
                  </a:cubicBezTo>
                  <a:cubicBezTo>
                    <a:pt x="0" y="9"/>
                    <a:pt x="6" y="20"/>
                    <a:pt x="12" y="20"/>
                  </a:cubicBezTo>
                  <a:cubicBezTo>
                    <a:pt x="82" y="67"/>
                    <a:pt x="147" y="126"/>
                    <a:pt x="200" y="196"/>
                  </a:cubicBezTo>
                  <a:cubicBezTo>
                    <a:pt x="299" y="331"/>
                    <a:pt x="346" y="495"/>
                    <a:pt x="328" y="665"/>
                  </a:cubicBezTo>
                  <a:cubicBezTo>
                    <a:pt x="323" y="747"/>
                    <a:pt x="305" y="829"/>
                    <a:pt x="270" y="911"/>
                  </a:cubicBezTo>
                  <a:cubicBezTo>
                    <a:pt x="264" y="917"/>
                    <a:pt x="264" y="929"/>
                    <a:pt x="270" y="935"/>
                  </a:cubicBezTo>
                  <a:cubicBezTo>
                    <a:pt x="271" y="936"/>
                    <a:pt x="273" y="937"/>
                    <a:pt x="276" y="937"/>
                  </a:cubicBezTo>
                  <a:cubicBezTo>
                    <a:pt x="282" y="937"/>
                    <a:pt x="289" y="931"/>
                    <a:pt x="293" y="923"/>
                  </a:cubicBezTo>
                  <a:cubicBezTo>
                    <a:pt x="346" y="847"/>
                    <a:pt x="375" y="759"/>
                    <a:pt x="387" y="671"/>
                  </a:cubicBezTo>
                  <a:cubicBezTo>
                    <a:pt x="405" y="583"/>
                    <a:pt x="399" y="489"/>
                    <a:pt x="369" y="401"/>
                  </a:cubicBezTo>
                  <a:cubicBezTo>
                    <a:pt x="346" y="313"/>
                    <a:pt x="299" y="231"/>
                    <a:pt x="235" y="161"/>
                  </a:cubicBezTo>
                  <a:cubicBezTo>
                    <a:pt x="176" y="91"/>
                    <a:pt x="100" y="38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5721;p69">
              <a:extLst>
                <a:ext uri="{FF2B5EF4-FFF2-40B4-BE49-F238E27FC236}">
                  <a16:creationId xmlns:a16="http://schemas.microsoft.com/office/drawing/2014/main" id="{B59B5738-CDF6-46A7-850D-E1F5149311BC}"/>
                </a:ext>
              </a:extLst>
            </p:cNvPr>
            <p:cNvSpPr/>
            <p:nvPr/>
          </p:nvSpPr>
          <p:spPr>
            <a:xfrm>
              <a:off x="8323248" y="2990825"/>
              <a:ext cx="24571" cy="67073"/>
            </a:xfrm>
            <a:custGeom>
              <a:avLst/>
              <a:gdLst/>
              <a:ahLst/>
              <a:cxnLst/>
              <a:rect l="l" t="t" r="r" b="b"/>
              <a:pathLst>
                <a:path w="259" h="707" extrusionOk="0">
                  <a:moveTo>
                    <a:pt x="9" y="0"/>
                  </a:moveTo>
                  <a:cubicBezTo>
                    <a:pt x="6" y="0"/>
                    <a:pt x="3" y="2"/>
                    <a:pt x="1" y="5"/>
                  </a:cubicBezTo>
                  <a:cubicBezTo>
                    <a:pt x="1" y="5"/>
                    <a:pt x="1" y="17"/>
                    <a:pt x="1" y="22"/>
                  </a:cubicBezTo>
                  <a:cubicBezTo>
                    <a:pt x="47" y="63"/>
                    <a:pt x="83" y="116"/>
                    <a:pt x="112" y="169"/>
                  </a:cubicBezTo>
                  <a:cubicBezTo>
                    <a:pt x="141" y="222"/>
                    <a:pt x="165" y="280"/>
                    <a:pt x="176" y="339"/>
                  </a:cubicBezTo>
                  <a:cubicBezTo>
                    <a:pt x="194" y="397"/>
                    <a:pt x="194" y="456"/>
                    <a:pt x="182" y="515"/>
                  </a:cubicBezTo>
                  <a:cubicBezTo>
                    <a:pt x="170" y="573"/>
                    <a:pt x="147" y="632"/>
                    <a:pt x="106" y="679"/>
                  </a:cubicBezTo>
                  <a:cubicBezTo>
                    <a:pt x="106" y="685"/>
                    <a:pt x="106" y="696"/>
                    <a:pt x="106" y="702"/>
                  </a:cubicBezTo>
                  <a:cubicBezTo>
                    <a:pt x="109" y="705"/>
                    <a:pt x="113" y="707"/>
                    <a:pt x="118" y="707"/>
                  </a:cubicBezTo>
                  <a:cubicBezTo>
                    <a:pt x="122" y="707"/>
                    <a:pt x="127" y="705"/>
                    <a:pt x="129" y="702"/>
                  </a:cubicBezTo>
                  <a:cubicBezTo>
                    <a:pt x="182" y="655"/>
                    <a:pt x="223" y="597"/>
                    <a:pt x="241" y="532"/>
                  </a:cubicBezTo>
                  <a:cubicBezTo>
                    <a:pt x="258" y="462"/>
                    <a:pt x="258" y="392"/>
                    <a:pt x="247" y="321"/>
                  </a:cubicBezTo>
                  <a:cubicBezTo>
                    <a:pt x="229" y="257"/>
                    <a:pt x="194" y="192"/>
                    <a:pt x="159" y="140"/>
                  </a:cubicBezTo>
                  <a:cubicBezTo>
                    <a:pt x="118" y="87"/>
                    <a:pt x="65" y="40"/>
                    <a:pt x="12" y="5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5722;p69">
              <a:extLst>
                <a:ext uri="{FF2B5EF4-FFF2-40B4-BE49-F238E27FC236}">
                  <a16:creationId xmlns:a16="http://schemas.microsoft.com/office/drawing/2014/main" id="{30861445-34E8-402F-B3CA-33F666AB2673}"/>
                </a:ext>
              </a:extLst>
            </p:cNvPr>
            <p:cNvSpPr/>
            <p:nvPr/>
          </p:nvSpPr>
          <p:spPr>
            <a:xfrm>
              <a:off x="8172594" y="2883242"/>
              <a:ext cx="109575" cy="33015"/>
            </a:xfrm>
            <a:custGeom>
              <a:avLst/>
              <a:gdLst/>
              <a:ahLst/>
              <a:cxnLst/>
              <a:rect l="l" t="t" r="r" b="b"/>
              <a:pathLst>
                <a:path w="1155" h="348" extrusionOk="0">
                  <a:moveTo>
                    <a:pt x="562" y="1"/>
                  </a:moveTo>
                  <a:cubicBezTo>
                    <a:pt x="470" y="1"/>
                    <a:pt x="382" y="14"/>
                    <a:pt x="294" y="43"/>
                  </a:cubicBezTo>
                  <a:cubicBezTo>
                    <a:pt x="194" y="78"/>
                    <a:pt x="100" y="131"/>
                    <a:pt x="18" y="196"/>
                  </a:cubicBezTo>
                  <a:cubicBezTo>
                    <a:pt x="7" y="201"/>
                    <a:pt x="1" y="201"/>
                    <a:pt x="7" y="207"/>
                  </a:cubicBezTo>
                  <a:cubicBezTo>
                    <a:pt x="7" y="212"/>
                    <a:pt x="9" y="214"/>
                    <a:pt x="12" y="214"/>
                  </a:cubicBezTo>
                  <a:cubicBezTo>
                    <a:pt x="16" y="214"/>
                    <a:pt x="23" y="211"/>
                    <a:pt x="30" y="207"/>
                  </a:cubicBezTo>
                  <a:cubicBezTo>
                    <a:pt x="112" y="160"/>
                    <a:pt x="212" y="119"/>
                    <a:pt x="305" y="96"/>
                  </a:cubicBezTo>
                  <a:cubicBezTo>
                    <a:pt x="373" y="76"/>
                    <a:pt x="441" y="67"/>
                    <a:pt x="510" y="67"/>
                  </a:cubicBezTo>
                  <a:cubicBezTo>
                    <a:pt x="541" y="67"/>
                    <a:pt x="573" y="69"/>
                    <a:pt x="604" y="72"/>
                  </a:cubicBezTo>
                  <a:cubicBezTo>
                    <a:pt x="704" y="78"/>
                    <a:pt x="803" y="102"/>
                    <a:pt x="891" y="149"/>
                  </a:cubicBezTo>
                  <a:cubicBezTo>
                    <a:pt x="979" y="196"/>
                    <a:pt x="1061" y="254"/>
                    <a:pt x="1126" y="336"/>
                  </a:cubicBezTo>
                  <a:cubicBezTo>
                    <a:pt x="1132" y="348"/>
                    <a:pt x="1143" y="348"/>
                    <a:pt x="1149" y="348"/>
                  </a:cubicBezTo>
                  <a:cubicBezTo>
                    <a:pt x="1155" y="342"/>
                    <a:pt x="1155" y="330"/>
                    <a:pt x="1149" y="319"/>
                  </a:cubicBezTo>
                  <a:cubicBezTo>
                    <a:pt x="1091" y="225"/>
                    <a:pt x="1014" y="149"/>
                    <a:pt x="921" y="96"/>
                  </a:cubicBezTo>
                  <a:cubicBezTo>
                    <a:pt x="827" y="43"/>
                    <a:pt x="721" y="8"/>
                    <a:pt x="616" y="2"/>
                  </a:cubicBezTo>
                  <a:cubicBezTo>
                    <a:pt x="598" y="1"/>
                    <a:pt x="580" y="1"/>
                    <a:pt x="5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5723;p69">
              <a:extLst>
                <a:ext uri="{FF2B5EF4-FFF2-40B4-BE49-F238E27FC236}">
                  <a16:creationId xmlns:a16="http://schemas.microsoft.com/office/drawing/2014/main" id="{CE273F93-EB55-46F7-9792-18B1EF465796}"/>
                </a:ext>
              </a:extLst>
            </p:cNvPr>
            <p:cNvSpPr/>
            <p:nvPr/>
          </p:nvSpPr>
          <p:spPr>
            <a:xfrm>
              <a:off x="8203711" y="2908952"/>
              <a:ext cx="76845" cy="32351"/>
            </a:xfrm>
            <a:custGeom>
              <a:avLst/>
              <a:gdLst/>
              <a:ahLst/>
              <a:cxnLst/>
              <a:rect l="l" t="t" r="r" b="b"/>
              <a:pathLst>
                <a:path w="810" h="341" extrusionOk="0">
                  <a:moveTo>
                    <a:pt x="306" y="0"/>
                  </a:moveTo>
                  <a:cubicBezTo>
                    <a:pt x="278" y="0"/>
                    <a:pt x="250" y="2"/>
                    <a:pt x="223" y="7"/>
                  </a:cubicBezTo>
                  <a:cubicBezTo>
                    <a:pt x="147" y="18"/>
                    <a:pt x="71" y="48"/>
                    <a:pt x="7" y="94"/>
                  </a:cubicBezTo>
                  <a:cubicBezTo>
                    <a:pt x="1" y="100"/>
                    <a:pt x="1" y="112"/>
                    <a:pt x="1" y="112"/>
                  </a:cubicBezTo>
                  <a:lnTo>
                    <a:pt x="18" y="112"/>
                  </a:lnTo>
                  <a:cubicBezTo>
                    <a:pt x="83" y="83"/>
                    <a:pt x="159" y="65"/>
                    <a:pt x="229" y="65"/>
                  </a:cubicBezTo>
                  <a:cubicBezTo>
                    <a:pt x="246" y="64"/>
                    <a:pt x="262" y="63"/>
                    <a:pt x="279" y="63"/>
                  </a:cubicBezTo>
                  <a:cubicBezTo>
                    <a:pt x="333" y="63"/>
                    <a:pt x="387" y="71"/>
                    <a:pt x="440" y="89"/>
                  </a:cubicBezTo>
                  <a:cubicBezTo>
                    <a:pt x="505" y="106"/>
                    <a:pt x="569" y="135"/>
                    <a:pt x="628" y="176"/>
                  </a:cubicBezTo>
                  <a:cubicBezTo>
                    <a:pt x="686" y="223"/>
                    <a:pt x="733" y="270"/>
                    <a:pt x="774" y="329"/>
                  </a:cubicBezTo>
                  <a:cubicBezTo>
                    <a:pt x="780" y="335"/>
                    <a:pt x="792" y="341"/>
                    <a:pt x="798" y="341"/>
                  </a:cubicBezTo>
                  <a:cubicBezTo>
                    <a:pt x="804" y="335"/>
                    <a:pt x="809" y="323"/>
                    <a:pt x="804" y="317"/>
                  </a:cubicBezTo>
                  <a:cubicBezTo>
                    <a:pt x="774" y="247"/>
                    <a:pt x="721" y="182"/>
                    <a:pt x="663" y="130"/>
                  </a:cubicBezTo>
                  <a:cubicBezTo>
                    <a:pt x="604" y="77"/>
                    <a:pt x="534" y="42"/>
                    <a:pt x="458" y="18"/>
                  </a:cubicBezTo>
                  <a:cubicBezTo>
                    <a:pt x="409" y="7"/>
                    <a:pt x="357" y="0"/>
                    <a:pt x="30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5724;p69">
              <a:extLst>
                <a:ext uri="{FF2B5EF4-FFF2-40B4-BE49-F238E27FC236}">
                  <a16:creationId xmlns:a16="http://schemas.microsoft.com/office/drawing/2014/main" id="{04CDD8C1-DBDF-417F-B4D6-39333A85E82E}"/>
                </a:ext>
              </a:extLst>
            </p:cNvPr>
            <p:cNvSpPr/>
            <p:nvPr/>
          </p:nvSpPr>
          <p:spPr>
            <a:xfrm>
              <a:off x="8305981" y="3100305"/>
              <a:ext cx="42407" cy="72670"/>
            </a:xfrm>
            <a:custGeom>
              <a:avLst/>
              <a:gdLst/>
              <a:ahLst/>
              <a:cxnLst/>
              <a:rect l="l" t="t" r="r" b="b"/>
              <a:pathLst>
                <a:path w="447" h="766" extrusionOk="0">
                  <a:moveTo>
                    <a:pt x="391" y="1"/>
                  </a:moveTo>
                  <a:cubicBezTo>
                    <a:pt x="386" y="1"/>
                    <a:pt x="382" y="2"/>
                    <a:pt x="382" y="5"/>
                  </a:cubicBezTo>
                  <a:cubicBezTo>
                    <a:pt x="382" y="11"/>
                    <a:pt x="382" y="23"/>
                    <a:pt x="382" y="29"/>
                  </a:cubicBezTo>
                  <a:cubicBezTo>
                    <a:pt x="399" y="58"/>
                    <a:pt x="399" y="87"/>
                    <a:pt x="382" y="117"/>
                  </a:cubicBezTo>
                  <a:cubicBezTo>
                    <a:pt x="376" y="146"/>
                    <a:pt x="358" y="175"/>
                    <a:pt x="347" y="210"/>
                  </a:cubicBezTo>
                  <a:cubicBezTo>
                    <a:pt x="317" y="275"/>
                    <a:pt x="282" y="333"/>
                    <a:pt x="247" y="398"/>
                  </a:cubicBezTo>
                  <a:cubicBezTo>
                    <a:pt x="212" y="456"/>
                    <a:pt x="177" y="515"/>
                    <a:pt x="136" y="574"/>
                  </a:cubicBezTo>
                  <a:cubicBezTo>
                    <a:pt x="95" y="632"/>
                    <a:pt x="48" y="691"/>
                    <a:pt x="7" y="743"/>
                  </a:cubicBezTo>
                  <a:cubicBezTo>
                    <a:pt x="1" y="749"/>
                    <a:pt x="1" y="755"/>
                    <a:pt x="7" y="761"/>
                  </a:cubicBezTo>
                  <a:cubicBezTo>
                    <a:pt x="7" y="764"/>
                    <a:pt x="10" y="765"/>
                    <a:pt x="13" y="765"/>
                  </a:cubicBezTo>
                  <a:cubicBezTo>
                    <a:pt x="17" y="765"/>
                    <a:pt x="21" y="764"/>
                    <a:pt x="24" y="761"/>
                  </a:cubicBezTo>
                  <a:cubicBezTo>
                    <a:pt x="83" y="714"/>
                    <a:pt x="136" y="661"/>
                    <a:pt x="183" y="609"/>
                  </a:cubicBezTo>
                  <a:cubicBezTo>
                    <a:pt x="229" y="556"/>
                    <a:pt x="270" y="492"/>
                    <a:pt x="311" y="433"/>
                  </a:cubicBezTo>
                  <a:cubicBezTo>
                    <a:pt x="347" y="368"/>
                    <a:pt x="382" y="304"/>
                    <a:pt x="405" y="234"/>
                  </a:cubicBezTo>
                  <a:cubicBezTo>
                    <a:pt x="417" y="199"/>
                    <a:pt x="429" y="163"/>
                    <a:pt x="435" y="122"/>
                  </a:cubicBezTo>
                  <a:cubicBezTo>
                    <a:pt x="446" y="81"/>
                    <a:pt x="435" y="40"/>
                    <a:pt x="405" y="5"/>
                  </a:cubicBezTo>
                  <a:cubicBezTo>
                    <a:pt x="402" y="2"/>
                    <a:pt x="396" y="1"/>
                    <a:pt x="391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5725;p69">
              <a:extLst>
                <a:ext uri="{FF2B5EF4-FFF2-40B4-BE49-F238E27FC236}">
                  <a16:creationId xmlns:a16="http://schemas.microsoft.com/office/drawing/2014/main" id="{96BF4EED-D7AE-4336-A874-E12FDDB38FBE}"/>
                </a:ext>
              </a:extLst>
            </p:cNvPr>
            <p:cNvSpPr/>
            <p:nvPr/>
          </p:nvSpPr>
          <p:spPr>
            <a:xfrm>
              <a:off x="8306550" y="3078105"/>
              <a:ext cx="16792" cy="47435"/>
            </a:xfrm>
            <a:custGeom>
              <a:avLst/>
              <a:gdLst/>
              <a:ahLst/>
              <a:cxnLst/>
              <a:rect l="l" t="t" r="r" b="b"/>
              <a:pathLst>
                <a:path w="177" h="500" extrusionOk="0">
                  <a:moveTo>
                    <a:pt x="158" y="1"/>
                  </a:moveTo>
                  <a:cubicBezTo>
                    <a:pt x="154" y="1"/>
                    <a:pt x="151" y="4"/>
                    <a:pt x="147" y="11"/>
                  </a:cubicBezTo>
                  <a:cubicBezTo>
                    <a:pt x="130" y="46"/>
                    <a:pt x="118" y="87"/>
                    <a:pt x="100" y="122"/>
                  </a:cubicBezTo>
                  <a:lnTo>
                    <a:pt x="59" y="245"/>
                  </a:lnTo>
                  <a:lnTo>
                    <a:pt x="30" y="362"/>
                  </a:lnTo>
                  <a:cubicBezTo>
                    <a:pt x="18" y="403"/>
                    <a:pt x="12" y="444"/>
                    <a:pt x="7" y="485"/>
                  </a:cubicBezTo>
                  <a:cubicBezTo>
                    <a:pt x="1" y="491"/>
                    <a:pt x="7" y="497"/>
                    <a:pt x="12" y="497"/>
                  </a:cubicBezTo>
                  <a:cubicBezTo>
                    <a:pt x="12" y="499"/>
                    <a:pt x="13" y="500"/>
                    <a:pt x="14" y="500"/>
                  </a:cubicBezTo>
                  <a:cubicBezTo>
                    <a:pt x="16" y="500"/>
                    <a:pt x="20" y="497"/>
                    <a:pt x="24" y="497"/>
                  </a:cubicBezTo>
                  <a:cubicBezTo>
                    <a:pt x="42" y="456"/>
                    <a:pt x="65" y="421"/>
                    <a:pt x="83" y="380"/>
                  </a:cubicBezTo>
                  <a:cubicBezTo>
                    <a:pt x="100" y="345"/>
                    <a:pt x="118" y="304"/>
                    <a:pt x="130" y="263"/>
                  </a:cubicBezTo>
                  <a:cubicBezTo>
                    <a:pt x="141" y="222"/>
                    <a:pt x="153" y="181"/>
                    <a:pt x="159" y="140"/>
                  </a:cubicBezTo>
                  <a:cubicBezTo>
                    <a:pt x="171" y="99"/>
                    <a:pt x="177" y="58"/>
                    <a:pt x="177" y="17"/>
                  </a:cubicBezTo>
                  <a:cubicBezTo>
                    <a:pt x="177" y="11"/>
                    <a:pt x="171" y="5"/>
                    <a:pt x="165" y="5"/>
                  </a:cubicBezTo>
                  <a:cubicBezTo>
                    <a:pt x="162" y="2"/>
                    <a:pt x="160" y="1"/>
                    <a:pt x="1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5726;p69">
              <a:extLst>
                <a:ext uri="{FF2B5EF4-FFF2-40B4-BE49-F238E27FC236}">
                  <a16:creationId xmlns:a16="http://schemas.microsoft.com/office/drawing/2014/main" id="{940C60A6-8794-4C37-914C-6729D45E2FE4}"/>
                </a:ext>
              </a:extLst>
            </p:cNvPr>
            <p:cNvSpPr/>
            <p:nvPr/>
          </p:nvSpPr>
          <p:spPr>
            <a:xfrm>
              <a:off x="7789034" y="2742740"/>
              <a:ext cx="88514" cy="35102"/>
            </a:xfrm>
            <a:custGeom>
              <a:avLst/>
              <a:gdLst/>
              <a:ahLst/>
              <a:cxnLst/>
              <a:rect l="l" t="t" r="r" b="b"/>
              <a:pathLst>
                <a:path w="933" h="370" extrusionOk="0">
                  <a:moveTo>
                    <a:pt x="352" y="1"/>
                  </a:moveTo>
                  <a:cubicBezTo>
                    <a:pt x="323" y="1"/>
                    <a:pt x="294" y="3"/>
                    <a:pt x="264" y="7"/>
                  </a:cubicBezTo>
                  <a:cubicBezTo>
                    <a:pt x="176" y="18"/>
                    <a:pt x="94" y="36"/>
                    <a:pt x="12" y="77"/>
                  </a:cubicBezTo>
                  <a:cubicBezTo>
                    <a:pt x="7" y="77"/>
                    <a:pt x="1" y="89"/>
                    <a:pt x="1" y="94"/>
                  </a:cubicBezTo>
                  <a:lnTo>
                    <a:pt x="18" y="94"/>
                  </a:lnTo>
                  <a:cubicBezTo>
                    <a:pt x="100" y="74"/>
                    <a:pt x="184" y="64"/>
                    <a:pt x="267" y="64"/>
                  </a:cubicBezTo>
                  <a:cubicBezTo>
                    <a:pt x="349" y="64"/>
                    <a:pt x="431" y="74"/>
                    <a:pt x="510" y="94"/>
                  </a:cubicBezTo>
                  <a:cubicBezTo>
                    <a:pt x="592" y="112"/>
                    <a:pt x="669" y="141"/>
                    <a:pt x="739" y="182"/>
                  </a:cubicBezTo>
                  <a:cubicBezTo>
                    <a:pt x="809" y="218"/>
                    <a:pt x="868" y="282"/>
                    <a:pt x="897" y="352"/>
                  </a:cubicBezTo>
                  <a:cubicBezTo>
                    <a:pt x="903" y="364"/>
                    <a:pt x="909" y="370"/>
                    <a:pt x="921" y="370"/>
                  </a:cubicBezTo>
                  <a:cubicBezTo>
                    <a:pt x="932" y="370"/>
                    <a:pt x="932" y="358"/>
                    <a:pt x="932" y="346"/>
                  </a:cubicBezTo>
                  <a:cubicBezTo>
                    <a:pt x="909" y="253"/>
                    <a:pt x="850" y="176"/>
                    <a:pt x="774" y="124"/>
                  </a:cubicBezTo>
                  <a:cubicBezTo>
                    <a:pt x="698" y="77"/>
                    <a:pt x="616" y="42"/>
                    <a:pt x="528" y="24"/>
                  </a:cubicBezTo>
                  <a:cubicBezTo>
                    <a:pt x="469" y="9"/>
                    <a:pt x="411" y="1"/>
                    <a:pt x="35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5727;p69">
              <a:extLst>
                <a:ext uri="{FF2B5EF4-FFF2-40B4-BE49-F238E27FC236}">
                  <a16:creationId xmlns:a16="http://schemas.microsoft.com/office/drawing/2014/main" id="{3E864D86-5E00-4860-BAA2-6FCA080D5F47}"/>
                </a:ext>
              </a:extLst>
            </p:cNvPr>
            <p:cNvSpPr/>
            <p:nvPr/>
          </p:nvSpPr>
          <p:spPr>
            <a:xfrm>
              <a:off x="7811803" y="2766647"/>
              <a:ext cx="63468" cy="27323"/>
            </a:xfrm>
            <a:custGeom>
              <a:avLst/>
              <a:gdLst/>
              <a:ahLst/>
              <a:cxnLst/>
              <a:rect l="l" t="t" r="r" b="b"/>
              <a:pathLst>
                <a:path w="669" h="288" extrusionOk="0">
                  <a:moveTo>
                    <a:pt x="194" y="1"/>
                  </a:moveTo>
                  <a:cubicBezTo>
                    <a:pt x="136" y="7"/>
                    <a:pt x="71" y="12"/>
                    <a:pt x="13" y="24"/>
                  </a:cubicBezTo>
                  <a:cubicBezTo>
                    <a:pt x="7" y="24"/>
                    <a:pt x="1" y="24"/>
                    <a:pt x="1" y="30"/>
                  </a:cubicBezTo>
                  <a:cubicBezTo>
                    <a:pt x="1" y="36"/>
                    <a:pt x="7" y="42"/>
                    <a:pt x="13" y="42"/>
                  </a:cubicBezTo>
                  <a:cubicBezTo>
                    <a:pt x="77" y="42"/>
                    <a:pt x="136" y="48"/>
                    <a:pt x="194" y="53"/>
                  </a:cubicBezTo>
                  <a:cubicBezTo>
                    <a:pt x="253" y="59"/>
                    <a:pt x="311" y="71"/>
                    <a:pt x="364" y="89"/>
                  </a:cubicBezTo>
                  <a:cubicBezTo>
                    <a:pt x="423" y="100"/>
                    <a:pt x="470" y="130"/>
                    <a:pt x="517" y="159"/>
                  </a:cubicBezTo>
                  <a:cubicBezTo>
                    <a:pt x="569" y="188"/>
                    <a:pt x="604" y="235"/>
                    <a:pt x="634" y="282"/>
                  </a:cubicBezTo>
                  <a:cubicBezTo>
                    <a:pt x="640" y="288"/>
                    <a:pt x="651" y="288"/>
                    <a:pt x="657" y="288"/>
                  </a:cubicBezTo>
                  <a:cubicBezTo>
                    <a:pt x="663" y="288"/>
                    <a:pt x="669" y="276"/>
                    <a:pt x="663" y="270"/>
                  </a:cubicBezTo>
                  <a:cubicBezTo>
                    <a:pt x="645" y="206"/>
                    <a:pt x="604" y="153"/>
                    <a:pt x="558" y="112"/>
                  </a:cubicBezTo>
                  <a:cubicBezTo>
                    <a:pt x="505" y="71"/>
                    <a:pt x="446" y="42"/>
                    <a:pt x="382" y="24"/>
                  </a:cubicBezTo>
                  <a:cubicBezTo>
                    <a:pt x="323" y="7"/>
                    <a:pt x="259" y="1"/>
                    <a:pt x="19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5728;p69">
              <a:extLst>
                <a:ext uri="{FF2B5EF4-FFF2-40B4-BE49-F238E27FC236}">
                  <a16:creationId xmlns:a16="http://schemas.microsoft.com/office/drawing/2014/main" id="{F3E40E51-F626-4EDF-9BA3-F2E248ADF477}"/>
                </a:ext>
              </a:extLst>
            </p:cNvPr>
            <p:cNvSpPr/>
            <p:nvPr/>
          </p:nvSpPr>
          <p:spPr>
            <a:xfrm>
              <a:off x="7932193" y="2791408"/>
              <a:ext cx="40415" cy="67263"/>
            </a:xfrm>
            <a:custGeom>
              <a:avLst/>
              <a:gdLst/>
              <a:ahLst/>
              <a:cxnLst/>
              <a:rect l="l" t="t" r="r" b="b"/>
              <a:pathLst>
                <a:path w="426" h="709" extrusionOk="0">
                  <a:moveTo>
                    <a:pt x="15" y="1"/>
                  </a:moveTo>
                  <a:cubicBezTo>
                    <a:pt x="6" y="1"/>
                    <a:pt x="0" y="21"/>
                    <a:pt x="15" y="21"/>
                  </a:cubicBezTo>
                  <a:cubicBezTo>
                    <a:pt x="68" y="56"/>
                    <a:pt x="121" y="97"/>
                    <a:pt x="167" y="150"/>
                  </a:cubicBezTo>
                  <a:cubicBezTo>
                    <a:pt x="214" y="197"/>
                    <a:pt x="255" y="249"/>
                    <a:pt x="285" y="308"/>
                  </a:cubicBezTo>
                  <a:cubicBezTo>
                    <a:pt x="314" y="367"/>
                    <a:pt x="343" y="431"/>
                    <a:pt x="355" y="496"/>
                  </a:cubicBezTo>
                  <a:cubicBezTo>
                    <a:pt x="373" y="560"/>
                    <a:pt x="384" y="624"/>
                    <a:pt x="384" y="695"/>
                  </a:cubicBezTo>
                  <a:cubicBezTo>
                    <a:pt x="384" y="701"/>
                    <a:pt x="390" y="706"/>
                    <a:pt x="396" y="706"/>
                  </a:cubicBezTo>
                  <a:cubicBezTo>
                    <a:pt x="399" y="708"/>
                    <a:pt x="402" y="709"/>
                    <a:pt x="404" y="709"/>
                  </a:cubicBezTo>
                  <a:cubicBezTo>
                    <a:pt x="410" y="709"/>
                    <a:pt x="414" y="703"/>
                    <a:pt x="414" y="695"/>
                  </a:cubicBezTo>
                  <a:cubicBezTo>
                    <a:pt x="425" y="624"/>
                    <a:pt x="425" y="548"/>
                    <a:pt x="414" y="478"/>
                  </a:cubicBezTo>
                  <a:cubicBezTo>
                    <a:pt x="390" y="337"/>
                    <a:pt x="314" y="203"/>
                    <a:pt x="203" y="109"/>
                  </a:cubicBezTo>
                  <a:cubicBezTo>
                    <a:pt x="150" y="62"/>
                    <a:pt x="85" y="27"/>
                    <a:pt x="21" y="3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5729;p69">
              <a:extLst>
                <a:ext uri="{FF2B5EF4-FFF2-40B4-BE49-F238E27FC236}">
                  <a16:creationId xmlns:a16="http://schemas.microsoft.com/office/drawing/2014/main" id="{05629BAC-7E15-4EB3-8AA2-30D8FA7491B8}"/>
                </a:ext>
              </a:extLst>
            </p:cNvPr>
            <p:cNvSpPr/>
            <p:nvPr/>
          </p:nvSpPr>
          <p:spPr>
            <a:xfrm>
              <a:off x="7926311" y="2827838"/>
              <a:ext cx="20112" cy="47909"/>
            </a:xfrm>
            <a:custGeom>
              <a:avLst/>
              <a:gdLst/>
              <a:ahLst/>
              <a:cxnLst/>
              <a:rect l="l" t="t" r="r" b="b"/>
              <a:pathLst>
                <a:path w="212" h="505" extrusionOk="0">
                  <a:moveTo>
                    <a:pt x="7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24" y="53"/>
                    <a:pt x="36" y="94"/>
                    <a:pt x="54" y="135"/>
                  </a:cubicBezTo>
                  <a:cubicBezTo>
                    <a:pt x="71" y="176"/>
                    <a:pt x="89" y="217"/>
                    <a:pt x="101" y="258"/>
                  </a:cubicBezTo>
                  <a:cubicBezTo>
                    <a:pt x="118" y="293"/>
                    <a:pt x="136" y="340"/>
                    <a:pt x="147" y="375"/>
                  </a:cubicBezTo>
                  <a:cubicBezTo>
                    <a:pt x="159" y="410"/>
                    <a:pt x="165" y="451"/>
                    <a:pt x="147" y="481"/>
                  </a:cubicBezTo>
                  <a:lnTo>
                    <a:pt x="147" y="492"/>
                  </a:lnTo>
                  <a:cubicBezTo>
                    <a:pt x="147" y="504"/>
                    <a:pt x="159" y="504"/>
                    <a:pt x="165" y="504"/>
                  </a:cubicBezTo>
                  <a:cubicBezTo>
                    <a:pt x="188" y="487"/>
                    <a:pt x="206" y="463"/>
                    <a:pt x="206" y="434"/>
                  </a:cubicBezTo>
                  <a:cubicBezTo>
                    <a:pt x="212" y="410"/>
                    <a:pt x="212" y="387"/>
                    <a:pt x="206" y="363"/>
                  </a:cubicBezTo>
                  <a:cubicBezTo>
                    <a:pt x="200" y="317"/>
                    <a:pt x="183" y="270"/>
                    <a:pt x="171" y="229"/>
                  </a:cubicBezTo>
                  <a:cubicBezTo>
                    <a:pt x="147" y="188"/>
                    <a:pt x="130" y="147"/>
                    <a:pt x="106" y="112"/>
                  </a:cubicBezTo>
                  <a:cubicBezTo>
                    <a:pt x="77" y="71"/>
                    <a:pt x="54" y="35"/>
                    <a:pt x="19" y="6"/>
                  </a:cubicBezTo>
                  <a:cubicBezTo>
                    <a:pt x="19" y="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5730;p69">
              <a:extLst>
                <a:ext uri="{FF2B5EF4-FFF2-40B4-BE49-F238E27FC236}">
                  <a16:creationId xmlns:a16="http://schemas.microsoft.com/office/drawing/2014/main" id="{4C450940-C41D-4786-9769-7FA905CC5FB7}"/>
                </a:ext>
              </a:extLst>
            </p:cNvPr>
            <p:cNvSpPr/>
            <p:nvPr/>
          </p:nvSpPr>
          <p:spPr>
            <a:xfrm>
              <a:off x="7673388" y="2784767"/>
              <a:ext cx="54076" cy="78742"/>
            </a:xfrm>
            <a:custGeom>
              <a:avLst/>
              <a:gdLst/>
              <a:ahLst/>
              <a:cxnLst/>
              <a:rect l="l" t="t" r="r" b="b"/>
              <a:pathLst>
                <a:path w="570" h="830" extrusionOk="0">
                  <a:moveTo>
                    <a:pt x="553" y="0"/>
                  </a:moveTo>
                  <a:cubicBezTo>
                    <a:pt x="550" y="0"/>
                    <a:pt x="548" y="1"/>
                    <a:pt x="546" y="3"/>
                  </a:cubicBezTo>
                  <a:cubicBezTo>
                    <a:pt x="470" y="44"/>
                    <a:pt x="399" y="91"/>
                    <a:pt x="335" y="150"/>
                  </a:cubicBezTo>
                  <a:cubicBezTo>
                    <a:pt x="270" y="208"/>
                    <a:pt x="212" y="267"/>
                    <a:pt x="159" y="337"/>
                  </a:cubicBezTo>
                  <a:cubicBezTo>
                    <a:pt x="112" y="407"/>
                    <a:pt x="71" y="484"/>
                    <a:pt x="42" y="566"/>
                  </a:cubicBezTo>
                  <a:cubicBezTo>
                    <a:pt x="7" y="648"/>
                    <a:pt x="1" y="735"/>
                    <a:pt x="19" y="823"/>
                  </a:cubicBezTo>
                  <a:cubicBezTo>
                    <a:pt x="19" y="829"/>
                    <a:pt x="24" y="829"/>
                    <a:pt x="30" y="829"/>
                  </a:cubicBezTo>
                  <a:cubicBezTo>
                    <a:pt x="42" y="829"/>
                    <a:pt x="42" y="817"/>
                    <a:pt x="42" y="812"/>
                  </a:cubicBezTo>
                  <a:cubicBezTo>
                    <a:pt x="36" y="730"/>
                    <a:pt x="54" y="648"/>
                    <a:pt x="95" y="583"/>
                  </a:cubicBezTo>
                  <a:cubicBezTo>
                    <a:pt x="130" y="507"/>
                    <a:pt x="171" y="437"/>
                    <a:pt x="218" y="372"/>
                  </a:cubicBezTo>
                  <a:cubicBezTo>
                    <a:pt x="265" y="308"/>
                    <a:pt x="317" y="243"/>
                    <a:pt x="376" y="185"/>
                  </a:cubicBezTo>
                  <a:cubicBezTo>
                    <a:pt x="435" y="126"/>
                    <a:pt x="493" y="73"/>
                    <a:pt x="558" y="26"/>
                  </a:cubicBezTo>
                  <a:cubicBezTo>
                    <a:pt x="569" y="21"/>
                    <a:pt x="569" y="9"/>
                    <a:pt x="569" y="3"/>
                  </a:cubicBezTo>
                  <a:cubicBezTo>
                    <a:pt x="565" y="3"/>
                    <a:pt x="559" y="0"/>
                    <a:pt x="55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5731;p69">
              <a:extLst>
                <a:ext uri="{FF2B5EF4-FFF2-40B4-BE49-F238E27FC236}">
                  <a16:creationId xmlns:a16="http://schemas.microsoft.com/office/drawing/2014/main" id="{A1F1ADA2-EA8A-4E10-9CCF-D7C7DE7BF6C6}"/>
                </a:ext>
              </a:extLst>
            </p:cNvPr>
            <p:cNvSpPr/>
            <p:nvPr/>
          </p:nvSpPr>
          <p:spPr>
            <a:xfrm>
              <a:off x="7708964" y="2794918"/>
              <a:ext cx="70773" cy="51040"/>
            </a:xfrm>
            <a:custGeom>
              <a:avLst/>
              <a:gdLst/>
              <a:ahLst/>
              <a:cxnLst/>
              <a:rect l="l" t="t" r="r" b="b"/>
              <a:pathLst>
                <a:path w="746" h="538" extrusionOk="0">
                  <a:moveTo>
                    <a:pt x="692" y="0"/>
                  </a:moveTo>
                  <a:cubicBezTo>
                    <a:pt x="625" y="0"/>
                    <a:pt x="559" y="16"/>
                    <a:pt x="493" y="37"/>
                  </a:cubicBezTo>
                  <a:cubicBezTo>
                    <a:pt x="341" y="89"/>
                    <a:pt x="212" y="183"/>
                    <a:pt x="118" y="312"/>
                  </a:cubicBezTo>
                  <a:cubicBezTo>
                    <a:pt x="71" y="371"/>
                    <a:pt x="36" y="441"/>
                    <a:pt x="7" y="517"/>
                  </a:cubicBezTo>
                  <a:cubicBezTo>
                    <a:pt x="1" y="523"/>
                    <a:pt x="7" y="529"/>
                    <a:pt x="13" y="535"/>
                  </a:cubicBezTo>
                  <a:cubicBezTo>
                    <a:pt x="14" y="536"/>
                    <a:pt x="16" y="537"/>
                    <a:pt x="18" y="537"/>
                  </a:cubicBezTo>
                  <a:cubicBezTo>
                    <a:pt x="22" y="537"/>
                    <a:pt x="26" y="533"/>
                    <a:pt x="30" y="529"/>
                  </a:cubicBezTo>
                  <a:cubicBezTo>
                    <a:pt x="65" y="464"/>
                    <a:pt x="106" y="400"/>
                    <a:pt x="159" y="347"/>
                  </a:cubicBezTo>
                  <a:cubicBezTo>
                    <a:pt x="212" y="294"/>
                    <a:pt x="265" y="242"/>
                    <a:pt x="323" y="201"/>
                  </a:cubicBezTo>
                  <a:cubicBezTo>
                    <a:pt x="446" y="119"/>
                    <a:pt x="581" y="60"/>
                    <a:pt x="727" y="31"/>
                  </a:cubicBezTo>
                  <a:cubicBezTo>
                    <a:pt x="733" y="25"/>
                    <a:pt x="739" y="19"/>
                    <a:pt x="745" y="13"/>
                  </a:cubicBezTo>
                  <a:cubicBezTo>
                    <a:pt x="745" y="2"/>
                    <a:pt x="733" y="2"/>
                    <a:pt x="722" y="2"/>
                  </a:cubicBezTo>
                  <a:cubicBezTo>
                    <a:pt x="712" y="1"/>
                    <a:pt x="702" y="0"/>
                    <a:pt x="69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5732;p69">
              <a:extLst>
                <a:ext uri="{FF2B5EF4-FFF2-40B4-BE49-F238E27FC236}">
                  <a16:creationId xmlns:a16="http://schemas.microsoft.com/office/drawing/2014/main" id="{D2ED04CA-31CF-4C05-9916-1BE9CAD989EB}"/>
                </a:ext>
              </a:extLst>
            </p:cNvPr>
            <p:cNvSpPr/>
            <p:nvPr/>
          </p:nvSpPr>
          <p:spPr>
            <a:xfrm>
              <a:off x="8170981" y="3052585"/>
              <a:ext cx="87280" cy="161089"/>
            </a:xfrm>
            <a:custGeom>
              <a:avLst/>
              <a:gdLst/>
              <a:ahLst/>
              <a:cxnLst/>
              <a:rect l="l" t="t" r="r" b="b"/>
              <a:pathLst>
                <a:path w="920" h="1698" extrusionOk="0">
                  <a:moveTo>
                    <a:pt x="84" y="1"/>
                  </a:moveTo>
                  <a:cubicBezTo>
                    <a:pt x="66" y="1"/>
                    <a:pt x="48" y="2"/>
                    <a:pt x="29" y="4"/>
                  </a:cubicBezTo>
                  <a:cubicBezTo>
                    <a:pt x="12" y="10"/>
                    <a:pt x="0" y="16"/>
                    <a:pt x="0" y="22"/>
                  </a:cubicBezTo>
                  <a:cubicBezTo>
                    <a:pt x="0" y="34"/>
                    <a:pt x="12" y="34"/>
                    <a:pt x="29" y="34"/>
                  </a:cubicBezTo>
                  <a:cubicBezTo>
                    <a:pt x="40" y="33"/>
                    <a:pt x="50" y="32"/>
                    <a:pt x="60" y="32"/>
                  </a:cubicBezTo>
                  <a:cubicBezTo>
                    <a:pt x="132" y="32"/>
                    <a:pt x="202" y="50"/>
                    <a:pt x="264" y="86"/>
                  </a:cubicBezTo>
                  <a:cubicBezTo>
                    <a:pt x="334" y="127"/>
                    <a:pt x="399" y="180"/>
                    <a:pt x="445" y="245"/>
                  </a:cubicBezTo>
                  <a:cubicBezTo>
                    <a:pt x="498" y="309"/>
                    <a:pt x="545" y="379"/>
                    <a:pt x="580" y="455"/>
                  </a:cubicBezTo>
                  <a:cubicBezTo>
                    <a:pt x="621" y="526"/>
                    <a:pt x="656" y="602"/>
                    <a:pt x="686" y="678"/>
                  </a:cubicBezTo>
                  <a:cubicBezTo>
                    <a:pt x="750" y="836"/>
                    <a:pt x="797" y="995"/>
                    <a:pt x="826" y="1159"/>
                  </a:cubicBezTo>
                  <a:cubicBezTo>
                    <a:pt x="861" y="1323"/>
                    <a:pt x="873" y="1487"/>
                    <a:pt x="867" y="1657"/>
                  </a:cubicBezTo>
                  <a:cubicBezTo>
                    <a:pt x="867" y="1674"/>
                    <a:pt x="873" y="1698"/>
                    <a:pt x="879" y="1698"/>
                  </a:cubicBezTo>
                  <a:cubicBezTo>
                    <a:pt x="885" y="1698"/>
                    <a:pt x="897" y="1680"/>
                    <a:pt x="897" y="1657"/>
                  </a:cubicBezTo>
                  <a:cubicBezTo>
                    <a:pt x="920" y="1487"/>
                    <a:pt x="914" y="1317"/>
                    <a:pt x="891" y="1147"/>
                  </a:cubicBezTo>
                  <a:cubicBezTo>
                    <a:pt x="861" y="977"/>
                    <a:pt x="820" y="807"/>
                    <a:pt x="750" y="649"/>
                  </a:cubicBezTo>
                  <a:cubicBezTo>
                    <a:pt x="721" y="573"/>
                    <a:pt x="680" y="496"/>
                    <a:pt x="639" y="420"/>
                  </a:cubicBezTo>
                  <a:cubicBezTo>
                    <a:pt x="598" y="344"/>
                    <a:pt x="545" y="274"/>
                    <a:pt x="492" y="209"/>
                  </a:cubicBezTo>
                  <a:cubicBezTo>
                    <a:pt x="434" y="139"/>
                    <a:pt x="363" y="86"/>
                    <a:pt x="287" y="45"/>
                  </a:cubicBezTo>
                  <a:cubicBezTo>
                    <a:pt x="222" y="17"/>
                    <a:pt x="154" y="1"/>
                    <a:pt x="8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5733;p69">
              <a:extLst>
                <a:ext uri="{FF2B5EF4-FFF2-40B4-BE49-F238E27FC236}">
                  <a16:creationId xmlns:a16="http://schemas.microsoft.com/office/drawing/2014/main" id="{06C03046-A3C2-4300-86E4-D7B591BE8FE8}"/>
                </a:ext>
              </a:extLst>
            </p:cNvPr>
            <p:cNvSpPr/>
            <p:nvPr/>
          </p:nvSpPr>
          <p:spPr>
            <a:xfrm>
              <a:off x="8185401" y="3089964"/>
              <a:ext cx="53981" cy="107583"/>
            </a:xfrm>
            <a:custGeom>
              <a:avLst/>
              <a:gdLst/>
              <a:ahLst/>
              <a:cxnLst/>
              <a:rect l="l" t="t" r="r" b="b"/>
              <a:pathLst>
                <a:path w="569" h="1134" extrusionOk="0">
                  <a:moveTo>
                    <a:pt x="15" y="0"/>
                  </a:moveTo>
                  <a:cubicBezTo>
                    <a:pt x="9" y="0"/>
                    <a:pt x="6" y="5"/>
                    <a:pt x="6" y="9"/>
                  </a:cubicBezTo>
                  <a:cubicBezTo>
                    <a:pt x="0" y="9"/>
                    <a:pt x="6" y="20"/>
                    <a:pt x="18" y="26"/>
                  </a:cubicBezTo>
                  <a:cubicBezTo>
                    <a:pt x="112" y="67"/>
                    <a:pt x="194" y="138"/>
                    <a:pt x="252" y="220"/>
                  </a:cubicBezTo>
                  <a:cubicBezTo>
                    <a:pt x="311" y="308"/>
                    <a:pt x="352" y="401"/>
                    <a:pt x="381" y="495"/>
                  </a:cubicBezTo>
                  <a:cubicBezTo>
                    <a:pt x="416" y="595"/>
                    <a:pt x="434" y="700"/>
                    <a:pt x="457" y="806"/>
                  </a:cubicBezTo>
                  <a:cubicBezTo>
                    <a:pt x="487" y="905"/>
                    <a:pt x="510" y="1011"/>
                    <a:pt x="539" y="1110"/>
                  </a:cubicBezTo>
                  <a:cubicBezTo>
                    <a:pt x="539" y="1122"/>
                    <a:pt x="545" y="1134"/>
                    <a:pt x="557" y="1134"/>
                  </a:cubicBezTo>
                  <a:cubicBezTo>
                    <a:pt x="569" y="1134"/>
                    <a:pt x="569" y="1122"/>
                    <a:pt x="569" y="1104"/>
                  </a:cubicBezTo>
                  <a:cubicBezTo>
                    <a:pt x="551" y="999"/>
                    <a:pt x="539" y="893"/>
                    <a:pt x="522" y="788"/>
                  </a:cubicBezTo>
                  <a:cubicBezTo>
                    <a:pt x="504" y="683"/>
                    <a:pt x="481" y="577"/>
                    <a:pt x="446" y="477"/>
                  </a:cubicBezTo>
                  <a:cubicBezTo>
                    <a:pt x="416" y="372"/>
                    <a:pt x="364" y="272"/>
                    <a:pt x="293" y="184"/>
                  </a:cubicBezTo>
                  <a:cubicBezTo>
                    <a:pt x="223" y="97"/>
                    <a:pt x="129" y="32"/>
                    <a:pt x="24" y="3"/>
                  </a:cubicBezTo>
                  <a:cubicBezTo>
                    <a:pt x="20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5734;p69">
              <a:extLst>
                <a:ext uri="{FF2B5EF4-FFF2-40B4-BE49-F238E27FC236}">
                  <a16:creationId xmlns:a16="http://schemas.microsoft.com/office/drawing/2014/main" id="{B6806F0F-616B-4D3B-90C1-2809765949B1}"/>
                </a:ext>
              </a:extLst>
            </p:cNvPr>
            <p:cNvSpPr/>
            <p:nvPr/>
          </p:nvSpPr>
          <p:spPr>
            <a:xfrm>
              <a:off x="8184832" y="3109128"/>
              <a:ext cx="44020" cy="107298"/>
            </a:xfrm>
            <a:custGeom>
              <a:avLst/>
              <a:gdLst/>
              <a:ahLst/>
              <a:cxnLst/>
              <a:rect l="l" t="t" r="r" b="b"/>
              <a:pathLst>
                <a:path w="464" h="1131" extrusionOk="0">
                  <a:moveTo>
                    <a:pt x="6" y="0"/>
                  </a:moveTo>
                  <a:cubicBezTo>
                    <a:pt x="1" y="0"/>
                    <a:pt x="1" y="12"/>
                    <a:pt x="6" y="24"/>
                  </a:cubicBezTo>
                  <a:cubicBezTo>
                    <a:pt x="47" y="111"/>
                    <a:pt x="88" y="205"/>
                    <a:pt x="124" y="293"/>
                  </a:cubicBezTo>
                  <a:cubicBezTo>
                    <a:pt x="159" y="381"/>
                    <a:pt x="194" y="475"/>
                    <a:pt x="229" y="563"/>
                  </a:cubicBezTo>
                  <a:cubicBezTo>
                    <a:pt x="270" y="656"/>
                    <a:pt x="305" y="744"/>
                    <a:pt x="335" y="838"/>
                  </a:cubicBezTo>
                  <a:cubicBezTo>
                    <a:pt x="370" y="932"/>
                    <a:pt x="405" y="1020"/>
                    <a:pt x="434" y="1113"/>
                  </a:cubicBezTo>
                  <a:cubicBezTo>
                    <a:pt x="440" y="1125"/>
                    <a:pt x="446" y="1131"/>
                    <a:pt x="452" y="1131"/>
                  </a:cubicBezTo>
                  <a:cubicBezTo>
                    <a:pt x="463" y="1131"/>
                    <a:pt x="463" y="1119"/>
                    <a:pt x="463" y="1107"/>
                  </a:cubicBezTo>
                  <a:cubicBezTo>
                    <a:pt x="446" y="1008"/>
                    <a:pt x="422" y="914"/>
                    <a:pt x="393" y="820"/>
                  </a:cubicBezTo>
                  <a:cubicBezTo>
                    <a:pt x="364" y="721"/>
                    <a:pt x="335" y="627"/>
                    <a:pt x="299" y="539"/>
                  </a:cubicBezTo>
                  <a:cubicBezTo>
                    <a:pt x="258" y="445"/>
                    <a:pt x="217" y="357"/>
                    <a:pt x="176" y="270"/>
                  </a:cubicBezTo>
                  <a:cubicBezTo>
                    <a:pt x="129" y="182"/>
                    <a:pt x="83" y="94"/>
                    <a:pt x="30" y="12"/>
                  </a:cubicBezTo>
                  <a:cubicBezTo>
                    <a:pt x="24" y="6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5735;p69">
              <a:extLst>
                <a:ext uri="{FF2B5EF4-FFF2-40B4-BE49-F238E27FC236}">
                  <a16:creationId xmlns:a16="http://schemas.microsoft.com/office/drawing/2014/main" id="{DCD66917-0ED2-458E-A378-CDFA6549AD13}"/>
                </a:ext>
              </a:extLst>
            </p:cNvPr>
            <p:cNvSpPr/>
            <p:nvPr/>
          </p:nvSpPr>
          <p:spPr>
            <a:xfrm>
              <a:off x="8258262" y="3261205"/>
              <a:ext cx="13946" cy="112611"/>
            </a:xfrm>
            <a:custGeom>
              <a:avLst/>
              <a:gdLst/>
              <a:ahLst/>
              <a:cxnLst/>
              <a:rect l="l" t="t" r="r" b="b"/>
              <a:pathLst>
                <a:path w="147" h="1187" extrusionOk="0">
                  <a:moveTo>
                    <a:pt x="12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0" y="14"/>
                    <a:pt x="6" y="26"/>
                    <a:pt x="12" y="32"/>
                  </a:cubicBezTo>
                  <a:cubicBezTo>
                    <a:pt x="35" y="67"/>
                    <a:pt x="47" y="114"/>
                    <a:pt x="47" y="161"/>
                  </a:cubicBezTo>
                  <a:lnTo>
                    <a:pt x="59" y="307"/>
                  </a:lnTo>
                  <a:cubicBezTo>
                    <a:pt x="64" y="401"/>
                    <a:pt x="64" y="495"/>
                    <a:pt x="64" y="588"/>
                  </a:cubicBezTo>
                  <a:cubicBezTo>
                    <a:pt x="64" y="688"/>
                    <a:pt x="64" y="782"/>
                    <a:pt x="59" y="876"/>
                  </a:cubicBezTo>
                  <a:cubicBezTo>
                    <a:pt x="53" y="975"/>
                    <a:pt x="47" y="1069"/>
                    <a:pt x="35" y="1169"/>
                  </a:cubicBezTo>
                  <a:cubicBezTo>
                    <a:pt x="35" y="1174"/>
                    <a:pt x="35" y="1186"/>
                    <a:pt x="41" y="1186"/>
                  </a:cubicBezTo>
                  <a:cubicBezTo>
                    <a:pt x="47" y="1186"/>
                    <a:pt x="59" y="1180"/>
                    <a:pt x="59" y="1169"/>
                  </a:cubicBezTo>
                  <a:cubicBezTo>
                    <a:pt x="82" y="1075"/>
                    <a:pt x="100" y="981"/>
                    <a:pt x="111" y="881"/>
                  </a:cubicBezTo>
                  <a:cubicBezTo>
                    <a:pt x="141" y="688"/>
                    <a:pt x="146" y="495"/>
                    <a:pt x="117" y="296"/>
                  </a:cubicBezTo>
                  <a:cubicBezTo>
                    <a:pt x="111" y="249"/>
                    <a:pt x="105" y="202"/>
                    <a:pt x="94" y="149"/>
                  </a:cubicBezTo>
                  <a:cubicBezTo>
                    <a:pt x="88" y="102"/>
                    <a:pt x="70" y="49"/>
                    <a:pt x="35" y="8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5736;p69">
              <a:extLst>
                <a:ext uri="{FF2B5EF4-FFF2-40B4-BE49-F238E27FC236}">
                  <a16:creationId xmlns:a16="http://schemas.microsoft.com/office/drawing/2014/main" id="{3CFAC110-8A1E-467B-9800-4CE5AFAEAB66}"/>
                </a:ext>
              </a:extLst>
            </p:cNvPr>
            <p:cNvSpPr/>
            <p:nvPr/>
          </p:nvSpPr>
          <p:spPr>
            <a:xfrm>
              <a:off x="8233216" y="3258169"/>
              <a:ext cx="13377" cy="56732"/>
            </a:xfrm>
            <a:custGeom>
              <a:avLst/>
              <a:gdLst/>
              <a:ahLst/>
              <a:cxnLst/>
              <a:rect l="l" t="t" r="r" b="b"/>
              <a:pathLst>
                <a:path w="141" h="598" extrusionOk="0">
                  <a:moveTo>
                    <a:pt x="21" y="1"/>
                  </a:moveTo>
                  <a:cubicBezTo>
                    <a:pt x="18" y="1"/>
                    <a:pt x="15" y="2"/>
                    <a:pt x="12" y="5"/>
                  </a:cubicBezTo>
                  <a:cubicBezTo>
                    <a:pt x="6" y="5"/>
                    <a:pt x="0" y="11"/>
                    <a:pt x="0" y="17"/>
                  </a:cubicBezTo>
                  <a:cubicBezTo>
                    <a:pt x="18" y="64"/>
                    <a:pt x="24" y="117"/>
                    <a:pt x="35" y="163"/>
                  </a:cubicBezTo>
                  <a:cubicBezTo>
                    <a:pt x="47" y="210"/>
                    <a:pt x="53" y="251"/>
                    <a:pt x="65" y="304"/>
                  </a:cubicBezTo>
                  <a:cubicBezTo>
                    <a:pt x="71" y="351"/>
                    <a:pt x="76" y="398"/>
                    <a:pt x="82" y="451"/>
                  </a:cubicBezTo>
                  <a:cubicBezTo>
                    <a:pt x="88" y="497"/>
                    <a:pt x="94" y="544"/>
                    <a:pt x="94" y="597"/>
                  </a:cubicBezTo>
                  <a:lnTo>
                    <a:pt x="100" y="597"/>
                  </a:lnTo>
                  <a:cubicBezTo>
                    <a:pt x="106" y="597"/>
                    <a:pt x="112" y="597"/>
                    <a:pt x="112" y="591"/>
                  </a:cubicBezTo>
                  <a:cubicBezTo>
                    <a:pt x="129" y="538"/>
                    <a:pt x="135" y="492"/>
                    <a:pt x="141" y="445"/>
                  </a:cubicBezTo>
                  <a:cubicBezTo>
                    <a:pt x="141" y="392"/>
                    <a:pt x="141" y="339"/>
                    <a:pt x="135" y="292"/>
                  </a:cubicBezTo>
                  <a:cubicBezTo>
                    <a:pt x="123" y="240"/>
                    <a:pt x="112" y="193"/>
                    <a:pt x="94" y="146"/>
                  </a:cubicBezTo>
                  <a:cubicBezTo>
                    <a:pt x="76" y="93"/>
                    <a:pt x="59" y="52"/>
                    <a:pt x="30" y="5"/>
                  </a:cubicBezTo>
                  <a:cubicBezTo>
                    <a:pt x="27" y="2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5737;p69">
              <a:extLst>
                <a:ext uri="{FF2B5EF4-FFF2-40B4-BE49-F238E27FC236}">
                  <a16:creationId xmlns:a16="http://schemas.microsoft.com/office/drawing/2014/main" id="{85DE5426-B0B5-4888-88C8-8CD17E6A9FA6}"/>
                </a:ext>
              </a:extLst>
            </p:cNvPr>
            <p:cNvSpPr/>
            <p:nvPr/>
          </p:nvSpPr>
          <p:spPr>
            <a:xfrm>
              <a:off x="7972513" y="2928875"/>
              <a:ext cx="133482" cy="100847"/>
            </a:xfrm>
            <a:custGeom>
              <a:avLst/>
              <a:gdLst/>
              <a:ahLst/>
              <a:cxnLst/>
              <a:rect l="l" t="t" r="r" b="b"/>
              <a:pathLst>
                <a:path w="1407" h="1063" extrusionOk="0">
                  <a:moveTo>
                    <a:pt x="153" y="1"/>
                  </a:moveTo>
                  <a:cubicBezTo>
                    <a:pt x="112" y="1"/>
                    <a:pt x="71" y="3"/>
                    <a:pt x="30" y="7"/>
                  </a:cubicBezTo>
                  <a:cubicBezTo>
                    <a:pt x="18" y="7"/>
                    <a:pt x="0" y="7"/>
                    <a:pt x="0" y="13"/>
                  </a:cubicBezTo>
                  <a:cubicBezTo>
                    <a:pt x="0" y="19"/>
                    <a:pt x="18" y="25"/>
                    <a:pt x="30" y="25"/>
                  </a:cubicBezTo>
                  <a:cubicBezTo>
                    <a:pt x="182" y="25"/>
                    <a:pt x="334" y="48"/>
                    <a:pt x="475" y="101"/>
                  </a:cubicBezTo>
                  <a:cubicBezTo>
                    <a:pt x="621" y="142"/>
                    <a:pt x="750" y="213"/>
                    <a:pt x="873" y="306"/>
                  </a:cubicBezTo>
                  <a:cubicBezTo>
                    <a:pt x="991" y="394"/>
                    <a:pt x="1096" y="500"/>
                    <a:pt x="1178" y="623"/>
                  </a:cubicBezTo>
                  <a:cubicBezTo>
                    <a:pt x="1266" y="746"/>
                    <a:pt x="1330" y="886"/>
                    <a:pt x="1377" y="1027"/>
                  </a:cubicBezTo>
                  <a:cubicBezTo>
                    <a:pt x="1383" y="1045"/>
                    <a:pt x="1389" y="1062"/>
                    <a:pt x="1395" y="1062"/>
                  </a:cubicBezTo>
                  <a:cubicBezTo>
                    <a:pt x="1407" y="1062"/>
                    <a:pt x="1407" y="1045"/>
                    <a:pt x="1407" y="1021"/>
                  </a:cubicBezTo>
                  <a:cubicBezTo>
                    <a:pt x="1371" y="869"/>
                    <a:pt x="1313" y="722"/>
                    <a:pt x="1231" y="593"/>
                  </a:cubicBezTo>
                  <a:cubicBezTo>
                    <a:pt x="1149" y="459"/>
                    <a:pt x="1037" y="341"/>
                    <a:pt x="914" y="248"/>
                  </a:cubicBezTo>
                  <a:cubicBezTo>
                    <a:pt x="785" y="154"/>
                    <a:pt x="645" y="90"/>
                    <a:pt x="492" y="48"/>
                  </a:cubicBezTo>
                  <a:cubicBezTo>
                    <a:pt x="380" y="18"/>
                    <a:pt x="267" y="1"/>
                    <a:pt x="15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5738;p69">
              <a:extLst>
                <a:ext uri="{FF2B5EF4-FFF2-40B4-BE49-F238E27FC236}">
                  <a16:creationId xmlns:a16="http://schemas.microsoft.com/office/drawing/2014/main" id="{6F9D5EE4-FD09-4F4A-9A42-2B645D6FFC9E}"/>
                </a:ext>
              </a:extLst>
            </p:cNvPr>
            <p:cNvSpPr/>
            <p:nvPr/>
          </p:nvSpPr>
          <p:spPr>
            <a:xfrm>
              <a:off x="8020897" y="2971187"/>
              <a:ext cx="63942" cy="52653"/>
            </a:xfrm>
            <a:custGeom>
              <a:avLst/>
              <a:gdLst/>
              <a:ahLst/>
              <a:cxnLst/>
              <a:rect l="l" t="t" r="r" b="b"/>
              <a:pathLst>
                <a:path w="674" h="555" extrusionOk="0">
                  <a:moveTo>
                    <a:pt x="23" y="1"/>
                  </a:moveTo>
                  <a:cubicBezTo>
                    <a:pt x="18" y="1"/>
                    <a:pt x="6" y="1"/>
                    <a:pt x="6" y="7"/>
                  </a:cubicBezTo>
                  <a:cubicBezTo>
                    <a:pt x="0" y="13"/>
                    <a:pt x="6" y="19"/>
                    <a:pt x="18" y="19"/>
                  </a:cubicBezTo>
                  <a:cubicBezTo>
                    <a:pt x="82" y="42"/>
                    <a:pt x="147" y="71"/>
                    <a:pt x="211" y="106"/>
                  </a:cubicBezTo>
                  <a:cubicBezTo>
                    <a:pt x="270" y="142"/>
                    <a:pt x="328" y="183"/>
                    <a:pt x="387" y="224"/>
                  </a:cubicBezTo>
                  <a:cubicBezTo>
                    <a:pt x="439" y="270"/>
                    <a:pt x="492" y="317"/>
                    <a:pt x="539" y="370"/>
                  </a:cubicBezTo>
                  <a:cubicBezTo>
                    <a:pt x="580" y="423"/>
                    <a:pt x="650" y="487"/>
                    <a:pt x="627" y="528"/>
                  </a:cubicBezTo>
                  <a:cubicBezTo>
                    <a:pt x="627" y="534"/>
                    <a:pt x="621" y="540"/>
                    <a:pt x="621" y="546"/>
                  </a:cubicBezTo>
                  <a:cubicBezTo>
                    <a:pt x="621" y="550"/>
                    <a:pt x="627" y="554"/>
                    <a:pt x="635" y="554"/>
                  </a:cubicBezTo>
                  <a:cubicBezTo>
                    <a:pt x="638" y="554"/>
                    <a:pt x="641" y="553"/>
                    <a:pt x="645" y="552"/>
                  </a:cubicBezTo>
                  <a:cubicBezTo>
                    <a:pt x="668" y="534"/>
                    <a:pt x="674" y="511"/>
                    <a:pt x="668" y="487"/>
                  </a:cubicBezTo>
                  <a:cubicBezTo>
                    <a:pt x="668" y="464"/>
                    <a:pt x="656" y="446"/>
                    <a:pt x="645" y="429"/>
                  </a:cubicBezTo>
                  <a:cubicBezTo>
                    <a:pt x="627" y="394"/>
                    <a:pt x="609" y="364"/>
                    <a:pt x="586" y="335"/>
                  </a:cubicBezTo>
                  <a:cubicBezTo>
                    <a:pt x="539" y="270"/>
                    <a:pt x="486" y="218"/>
                    <a:pt x="428" y="171"/>
                  </a:cubicBezTo>
                  <a:cubicBezTo>
                    <a:pt x="369" y="130"/>
                    <a:pt x="305" y="89"/>
                    <a:pt x="234" y="60"/>
                  </a:cubicBezTo>
                  <a:cubicBezTo>
                    <a:pt x="164" y="30"/>
                    <a:pt x="94" y="13"/>
                    <a:pt x="2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5739;p69">
              <a:extLst>
                <a:ext uri="{FF2B5EF4-FFF2-40B4-BE49-F238E27FC236}">
                  <a16:creationId xmlns:a16="http://schemas.microsoft.com/office/drawing/2014/main" id="{76E600CF-3EFA-4FA9-8A15-E88A4A804623}"/>
                </a:ext>
              </a:extLst>
            </p:cNvPr>
            <p:cNvSpPr/>
            <p:nvPr/>
          </p:nvSpPr>
          <p:spPr>
            <a:xfrm>
              <a:off x="7730120" y="2886183"/>
              <a:ext cx="171335" cy="41363"/>
            </a:xfrm>
            <a:custGeom>
              <a:avLst/>
              <a:gdLst/>
              <a:ahLst/>
              <a:cxnLst/>
              <a:rect l="l" t="t" r="r" b="b"/>
              <a:pathLst>
                <a:path w="1806" h="436" extrusionOk="0">
                  <a:moveTo>
                    <a:pt x="967" y="0"/>
                  </a:moveTo>
                  <a:cubicBezTo>
                    <a:pt x="809" y="6"/>
                    <a:pt x="651" y="18"/>
                    <a:pt x="493" y="41"/>
                  </a:cubicBezTo>
                  <a:cubicBezTo>
                    <a:pt x="340" y="65"/>
                    <a:pt x="182" y="100"/>
                    <a:pt x="36" y="141"/>
                  </a:cubicBezTo>
                  <a:cubicBezTo>
                    <a:pt x="18" y="147"/>
                    <a:pt x="1" y="153"/>
                    <a:pt x="1" y="159"/>
                  </a:cubicBezTo>
                  <a:cubicBezTo>
                    <a:pt x="1" y="165"/>
                    <a:pt x="18" y="165"/>
                    <a:pt x="36" y="165"/>
                  </a:cubicBezTo>
                  <a:cubicBezTo>
                    <a:pt x="188" y="135"/>
                    <a:pt x="340" y="112"/>
                    <a:pt x="499" y="100"/>
                  </a:cubicBezTo>
                  <a:cubicBezTo>
                    <a:pt x="651" y="82"/>
                    <a:pt x="809" y="71"/>
                    <a:pt x="962" y="71"/>
                  </a:cubicBezTo>
                  <a:cubicBezTo>
                    <a:pt x="1114" y="71"/>
                    <a:pt x="1266" y="88"/>
                    <a:pt x="1413" y="141"/>
                  </a:cubicBezTo>
                  <a:cubicBezTo>
                    <a:pt x="1553" y="194"/>
                    <a:pt x="1676" y="288"/>
                    <a:pt x="1764" y="411"/>
                  </a:cubicBezTo>
                  <a:cubicBezTo>
                    <a:pt x="1774" y="425"/>
                    <a:pt x="1780" y="436"/>
                    <a:pt x="1788" y="436"/>
                  </a:cubicBezTo>
                  <a:cubicBezTo>
                    <a:pt x="1790" y="436"/>
                    <a:pt x="1791" y="435"/>
                    <a:pt x="1794" y="434"/>
                  </a:cubicBezTo>
                  <a:cubicBezTo>
                    <a:pt x="1805" y="434"/>
                    <a:pt x="1805" y="416"/>
                    <a:pt x="1794" y="399"/>
                  </a:cubicBezTo>
                  <a:cubicBezTo>
                    <a:pt x="1712" y="252"/>
                    <a:pt x="1588" y="141"/>
                    <a:pt x="1436" y="82"/>
                  </a:cubicBezTo>
                  <a:cubicBezTo>
                    <a:pt x="1284" y="24"/>
                    <a:pt x="1126" y="0"/>
                    <a:pt x="9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5740;p69">
              <a:extLst>
                <a:ext uri="{FF2B5EF4-FFF2-40B4-BE49-F238E27FC236}">
                  <a16:creationId xmlns:a16="http://schemas.microsoft.com/office/drawing/2014/main" id="{428E9DA2-1BEE-4BF2-BF8A-FB68C2B6D339}"/>
                </a:ext>
              </a:extLst>
            </p:cNvPr>
            <p:cNvSpPr/>
            <p:nvPr/>
          </p:nvSpPr>
          <p:spPr>
            <a:xfrm>
              <a:off x="7774614" y="2916447"/>
              <a:ext cx="123521" cy="18784"/>
            </a:xfrm>
            <a:custGeom>
              <a:avLst/>
              <a:gdLst/>
              <a:ahLst/>
              <a:cxnLst/>
              <a:rect l="l" t="t" r="r" b="b"/>
              <a:pathLst>
                <a:path w="1302" h="198" extrusionOk="0">
                  <a:moveTo>
                    <a:pt x="589" y="0"/>
                  </a:moveTo>
                  <a:cubicBezTo>
                    <a:pt x="398" y="0"/>
                    <a:pt x="206" y="21"/>
                    <a:pt x="18" y="62"/>
                  </a:cubicBezTo>
                  <a:cubicBezTo>
                    <a:pt x="6" y="62"/>
                    <a:pt x="0" y="68"/>
                    <a:pt x="0" y="74"/>
                  </a:cubicBezTo>
                  <a:cubicBezTo>
                    <a:pt x="0" y="80"/>
                    <a:pt x="6" y="80"/>
                    <a:pt x="24" y="80"/>
                  </a:cubicBezTo>
                  <a:cubicBezTo>
                    <a:pt x="123" y="74"/>
                    <a:pt x="241" y="68"/>
                    <a:pt x="346" y="68"/>
                  </a:cubicBezTo>
                  <a:cubicBezTo>
                    <a:pt x="452" y="68"/>
                    <a:pt x="563" y="68"/>
                    <a:pt x="668" y="74"/>
                  </a:cubicBezTo>
                  <a:cubicBezTo>
                    <a:pt x="774" y="74"/>
                    <a:pt x="885" y="86"/>
                    <a:pt x="991" y="97"/>
                  </a:cubicBezTo>
                  <a:lnTo>
                    <a:pt x="1155" y="115"/>
                  </a:lnTo>
                  <a:cubicBezTo>
                    <a:pt x="1178" y="115"/>
                    <a:pt x="1202" y="121"/>
                    <a:pt x="1225" y="133"/>
                  </a:cubicBezTo>
                  <a:cubicBezTo>
                    <a:pt x="1248" y="138"/>
                    <a:pt x="1266" y="150"/>
                    <a:pt x="1272" y="174"/>
                  </a:cubicBezTo>
                  <a:cubicBezTo>
                    <a:pt x="1278" y="179"/>
                    <a:pt x="1278" y="191"/>
                    <a:pt x="1284" y="197"/>
                  </a:cubicBezTo>
                  <a:cubicBezTo>
                    <a:pt x="1289" y="197"/>
                    <a:pt x="1301" y="191"/>
                    <a:pt x="1301" y="168"/>
                  </a:cubicBezTo>
                  <a:cubicBezTo>
                    <a:pt x="1295" y="138"/>
                    <a:pt x="1272" y="109"/>
                    <a:pt x="1243" y="97"/>
                  </a:cubicBezTo>
                  <a:cubicBezTo>
                    <a:pt x="1219" y="80"/>
                    <a:pt x="1190" y="68"/>
                    <a:pt x="1160" y="62"/>
                  </a:cubicBezTo>
                  <a:cubicBezTo>
                    <a:pt x="1108" y="51"/>
                    <a:pt x="1055" y="45"/>
                    <a:pt x="996" y="33"/>
                  </a:cubicBezTo>
                  <a:cubicBezTo>
                    <a:pt x="862" y="11"/>
                    <a:pt x="726" y="0"/>
                    <a:pt x="589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5741;p69">
              <a:extLst>
                <a:ext uri="{FF2B5EF4-FFF2-40B4-BE49-F238E27FC236}">
                  <a16:creationId xmlns:a16="http://schemas.microsoft.com/office/drawing/2014/main" id="{B765DE3A-8A63-4FEC-B62B-3621E9E11C1E}"/>
                </a:ext>
              </a:extLst>
            </p:cNvPr>
            <p:cNvSpPr/>
            <p:nvPr/>
          </p:nvSpPr>
          <p:spPr>
            <a:xfrm>
              <a:off x="7575577" y="2893963"/>
              <a:ext cx="146290" cy="98096"/>
            </a:xfrm>
            <a:custGeom>
              <a:avLst/>
              <a:gdLst/>
              <a:ahLst/>
              <a:cxnLst/>
              <a:rect l="l" t="t" r="r" b="b"/>
              <a:pathLst>
                <a:path w="1542" h="1034" extrusionOk="0">
                  <a:moveTo>
                    <a:pt x="1433" y="0"/>
                  </a:moveTo>
                  <a:cubicBezTo>
                    <a:pt x="1418" y="0"/>
                    <a:pt x="1404" y="2"/>
                    <a:pt x="1389" y="6"/>
                  </a:cubicBezTo>
                  <a:cubicBezTo>
                    <a:pt x="1348" y="12"/>
                    <a:pt x="1313" y="18"/>
                    <a:pt x="1278" y="36"/>
                  </a:cubicBezTo>
                  <a:cubicBezTo>
                    <a:pt x="1202" y="59"/>
                    <a:pt x="1132" y="88"/>
                    <a:pt x="1061" y="118"/>
                  </a:cubicBezTo>
                  <a:cubicBezTo>
                    <a:pt x="774" y="241"/>
                    <a:pt x="522" y="422"/>
                    <a:pt x="305" y="645"/>
                  </a:cubicBezTo>
                  <a:cubicBezTo>
                    <a:pt x="200" y="756"/>
                    <a:pt x="100" y="874"/>
                    <a:pt x="12" y="1002"/>
                  </a:cubicBezTo>
                  <a:cubicBezTo>
                    <a:pt x="1" y="1014"/>
                    <a:pt x="7" y="1026"/>
                    <a:pt x="7" y="1032"/>
                  </a:cubicBezTo>
                  <a:cubicBezTo>
                    <a:pt x="8" y="1033"/>
                    <a:pt x="9" y="1033"/>
                    <a:pt x="10" y="1033"/>
                  </a:cubicBezTo>
                  <a:cubicBezTo>
                    <a:pt x="17" y="1033"/>
                    <a:pt x="26" y="1024"/>
                    <a:pt x="36" y="1014"/>
                  </a:cubicBezTo>
                  <a:cubicBezTo>
                    <a:pt x="130" y="897"/>
                    <a:pt x="235" y="786"/>
                    <a:pt x="346" y="686"/>
                  </a:cubicBezTo>
                  <a:cubicBezTo>
                    <a:pt x="452" y="581"/>
                    <a:pt x="575" y="487"/>
                    <a:pt x="698" y="405"/>
                  </a:cubicBezTo>
                  <a:cubicBezTo>
                    <a:pt x="821" y="317"/>
                    <a:pt x="950" y="241"/>
                    <a:pt x="1085" y="176"/>
                  </a:cubicBezTo>
                  <a:cubicBezTo>
                    <a:pt x="1155" y="141"/>
                    <a:pt x="1225" y="112"/>
                    <a:pt x="1290" y="83"/>
                  </a:cubicBezTo>
                  <a:cubicBezTo>
                    <a:pt x="1335" y="54"/>
                    <a:pt x="1386" y="39"/>
                    <a:pt x="1436" y="39"/>
                  </a:cubicBezTo>
                  <a:cubicBezTo>
                    <a:pt x="1458" y="39"/>
                    <a:pt x="1480" y="42"/>
                    <a:pt x="1501" y="47"/>
                  </a:cubicBezTo>
                  <a:cubicBezTo>
                    <a:pt x="1509" y="51"/>
                    <a:pt x="1520" y="56"/>
                    <a:pt x="1528" y="56"/>
                  </a:cubicBezTo>
                  <a:cubicBezTo>
                    <a:pt x="1531" y="56"/>
                    <a:pt x="1534" y="55"/>
                    <a:pt x="1536" y="53"/>
                  </a:cubicBezTo>
                  <a:cubicBezTo>
                    <a:pt x="1542" y="47"/>
                    <a:pt x="1530" y="30"/>
                    <a:pt x="1512" y="18"/>
                  </a:cubicBezTo>
                  <a:cubicBezTo>
                    <a:pt x="1486" y="7"/>
                    <a:pt x="1459" y="0"/>
                    <a:pt x="143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5742;p69">
              <a:extLst>
                <a:ext uri="{FF2B5EF4-FFF2-40B4-BE49-F238E27FC236}">
                  <a16:creationId xmlns:a16="http://schemas.microsoft.com/office/drawing/2014/main" id="{75EE6214-F8A6-4B97-A866-0CBCF60B0778}"/>
                </a:ext>
              </a:extLst>
            </p:cNvPr>
            <p:cNvSpPr/>
            <p:nvPr/>
          </p:nvSpPr>
          <p:spPr>
            <a:xfrm>
              <a:off x="7644547" y="2928400"/>
              <a:ext cx="82916" cy="49996"/>
            </a:xfrm>
            <a:custGeom>
              <a:avLst/>
              <a:gdLst/>
              <a:ahLst/>
              <a:cxnLst/>
              <a:rect l="l" t="t" r="r" b="b"/>
              <a:pathLst>
                <a:path w="874" h="527" extrusionOk="0">
                  <a:moveTo>
                    <a:pt x="856" y="1"/>
                  </a:moveTo>
                  <a:cubicBezTo>
                    <a:pt x="768" y="1"/>
                    <a:pt x="686" y="24"/>
                    <a:pt x="604" y="53"/>
                  </a:cubicBezTo>
                  <a:cubicBezTo>
                    <a:pt x="528" y="83"/>
                    <a:pt x="451" y="124"/>
                    <a:pt x="381" y="171"/>
                  </a:cubicBezTo>
                  <a:cubicBezTo>
                    <a:pt x="311" y="218"/>
                    <a:pt x="246" y="270"/>
                    <a:pt x="188" y="329"/>
                  </a:cubicBezTo>
                  <a:cubicBezTo>
                    <a:pt x="123" y="387"/>
                    <a:pt x="65" y="446"/>
                    <a:pt x="12" y="505"/>
                  </a:cubicBezTo>
                  <a:cubicBezTo>
                    <a:pt x="6" y="511"/>
                    <a:pt x="0" y="516"/>
                    <a:pt x="6" y="522"/>
                  </a:cubicBezTo>
                  <a:cubicBezTo>
                    <a:pt x="6" y="525"/>
                    <a:pt x="9" y="527"/>
                    <a:pt x="13" y="527"/>
                  </a:cubicBezTo>
                  <a:cubicBezTo>
                    <a:pt x="16" y="527"/>
                    <a:pt x="21" y="525"/>
                    <a:pt x="24" y="522"/>
                  </a:cubicBezTo>
                  <a:lnTo>
                    <a:pt x="223" y="370"/>
                  </a:lnTo>
                  <a:cubicBezTo>
                    <a:pt x="287" y="323"/>
                    <a:pt x="352" y="270"/>
                    <a:pt x="422" y="229"/>
                  </a:cubicBezTo>
                  <a:cubicBezTo>
                    <a:pt x="487" y="182"/>
                    <a:pt x="557" y="141"/>
                    <a:pt x="627" y="112"/>
                  </a:cubicBezTo>
                  <a:cubicBezTo>
                    <a:pt x="703" y="71"/>
                    <a:pt x="780" y="48"/>
                    <a:pt x="856" y="30"/>
                  </a:cubicBezTo>
                  <a:cubicBezTo>
                    <a:pt x="867" y="24"/>
                    <a:pt x="873" y="18"/>
                    <a:pt x="873" y="12"/>
                  </a:cubicBezTo>
                  <a:cubicBezTo>
                    <a:pt x="873" y="1"/>
                    <a:pt x="867" y="1"/>
                    <a:pt x="85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5743;p69">
              <a:extLst>
                <a:ext uri="{FF2B5EF4-FFF2-40B4-BE49-F238E27FC236}">
                  <a16:creationId xmlns:a16="http://schemas.microsoft.com/office/drawing/2014/main" id="{638447C8-894E-48EB-AF07-1BC4A6C34195}"/>
                </a:ext>
              </a:extLst>
            </p:cNvPr>
            <p:cNvSpPr/>
            <p:nvPr/>
          </p:nvSpPr>
          <p:spPr>
            <a:xfrm>
              <a:off x="7499396" y="3010843"/>
              <a:ext cx="46297" cy="95249"/>
            </a:xfrm>
            <a:custGeom>
              <a:avLst/>
              <a:gdLst/>
              <a:ahLst/>
              <a:cxnLst/>
              <a:rect l="l" t="t" r="r" b="b"/>
              <a:pathLst>
                <a:path w="488" h="1004" extrusionOk="0">
                  <a:moveTo>
                    <a:pt x="474" y="1"/>
                  </a:moveTo>
                  <a:cubicBezTo>
                    <a:pt x="471" y="1"/>
                    <a:pt x="467" y="4"/>
                    <a:pt x="464" y="11"/>
                  </a:cubicBezTo>
                  <a:cubicBezTo>
                    <a:pt x="399" y="75"/>
                    <a:pt x="341" y="145"/>
                    <a:pt x="288" y="216"/>
                  </a:cubicBezTo>
                  <a:cubicBezTo>
                    <a:pt x="229" y="292"/>
                    <a:pt x="183" y="368"/>
                    <a:pt x="136" y="450"/>
                  </a:cubicBezTo>
                  <a:cubicBezTo>
                    <a:pt x="95" y="532"/>
                    <a:pt x="60" y="620"/>
                    <a:pt x="36" y="708"/>
                  </a:cubicBezTo>
                  <a:cubicBezTo>
                    <a:pt x="1" y="796"/>
                    <a:pt x="1" y="895"/>
                    <a:pt x="36" y="989"/>
                  </a:cubicBezTo>
                  <a:cubicBezTo>
                    <a:pt x="36" y="998"/>
                    <a:pt x="42" y="1003"/>
                    <a:pt x="48" y="1003"/>
                  </a:cubicBezTo>
                  <a:cubicBezTo>
                    <a:pt x="50" y="1003"/>
                    <a:pt x="52" y="1002"/>
                    <a:pt x="54" y="1001"/>
                  </a:cubicBezTo>
                  <a:cubicBezTo>
                    <a:pt x="65" y="1001"/>
                    <a:pt x="65" y="989"/>
                    <a:pt x="65" y="977"/>
                  </a:cubicBezTo>
                  <a:cubicBezTo>
                    <a:pt x="48" y="895"/>
                    <a:pt x="60" y="808"/>
                    <a:pt x="95" y="726"/>
                  </a:cubicBezTo>
                  <a:cubicBezTo>
                    <a:pt x="124" y="643"/>
                    <a:pt x="159" y="561"/>
                    <a:pt x="200" y="485"/>
                  </a:cubicBezTo>
                  <a:cubicBezTo>
                    <a:pt x="241" y="403"/>
                    <a:pt x="282" y="327"/>
                    <a:pt x="329" y="251"/>
                  </a:cubicBezTo>
                  <a:cubicBezTo>
                    <a:pt x="376" y="169"/>
                    <a:pt x="423" y="99"/>
                    <a:pt x="476" y="22"/>
                  </a:cubicBezTo>
                  <a:cubicBezTo>
                    <a:pt x="481" y="17"/>
                    <a:pt x="487" y="5"/>
                    <a:pt x="481" y="5"/>
                  </a:cubicBezTo>
                  <a:cubicBezTo>
                    <a:pt x="479" y="2"/>
                    <a:pt x="477" y="1"/>
                    <a:pt x="47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5744;p69">
              <a:extLst>
                <a:ext uri="{FF2B5EF4-FFF2-40B4-BE49-F238E27FC236}">
                  <a16:creationId xmlns:a16="http://schemas.microsoft.com/office/drawing/2014/main" id="{F6132AED-8D9B-4B09-A1DB-9F2899B7B419}"/>
                </a:ext>
              </a:extLst>
            </p:cNvPr>
            <p:cNvSpPr/>
            <p:nvPr/>
          </p:nvSpPr>
          <p:spPr>
            <a:xfrm>
              <a:off x="7532221" y="3026781"/>
              <a:ext cx="60148" cy="66314"/>
            </a:xfrm>
            <a:custGeom>
              <a:avLst/>
              <a:gdLst/>
              <a:ahLst/>
              <a:cxnLst/>
              <a:rect l="l" t="t" r="r" b="b"/>
              <a:pathLst>
                <a:path w="634" h="699" extrusionOk="0">
                  <a:moveTo>
                    <a:pt x="616" y="1"/>
                  </a:moveTo>
                  <a:cubicBezTo>
                    <a:pt x="534" y="18"/>
                    <a:pt x="458" y="48"/>
                    <a:pt x="387" y="89"/>
                  </a:cubicBezTo>
                  <a:cubicBezTo>
                    <a:pt x="241" y="171"/>
                    <a:pt x="130" y="300"/>
                    <a:pt x="65" y="446"/>
                  </a:cubicBezTo>
                  <a:cubicBezTo>
                    <a:pt x="30" y="522"/>
                    <a:pt x="6" y="599"/>
                    <a:pt x="1" y="681"/>
                  </a:cubicBezTo>
                  <a:cubicBezTo>
                    <a:pt x="1" y="686"/>
                    <a:pt x="1" y="698"/>
                    <a:pt x="6" y="698"/>
                  </a:cubicBezTo>
                  <a:cubicBezTo>
                    <a:pt x="12" y="698"/>
                    <a:pt x="18" y="692"/>
                    <a:pt x="18" y="686"/>
                  </a:cubicBezTo>
                  <a:cubicBezTo>
                    <a:pt x="42" y="610"/>
                    <a:pt x="71" y="540"/>
                    <a:pt x="112" y="475"/>
                  </a:cubicBezTo>
                  <a:cubicBezTo>
                    <a:pt x="153" y="405"/>
                    <a:pt x="194" y="347"/>
                    <a:pt x="247" y="288"/>
                  </a:cubicBezTo>
                  <a:cubicBezTo>
                    <a:pt x="299" y="235"/>
                    <a:pt x="358" y="183"/>
                    <a:pt x="423" y="141"/>
                  </a:cubicBezTo>
                  <a:cubicBezTo>
                    <a:pt x="481" y="95"/>
                    <a:pt x="551" y="59"/>
                    <a:pt x="622" y="30"/>
                  </a:cubicBezTo>
                  <a:cubicBezTo>
                    <a:pt x="628" y="30"/>
                    <a:pt x="633" y="18"/>
                    <a:pt x="633" y="13"/>
                  </a:cubicBezTo>
                  <a:cubicBezTo>
                    <a:pt x="633" y="1"/>
                    <a:pt x="622" y="1"/>
                    <a:pt x="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5745;p69">
              <a:extLst>
                <a:ext uri="{FF2B5EF4-FFF2-40B4-BE49-F238E27FC236}">
                  <a16:creationId xmlns:a16="http://schemas.microsoft.com/office/drawing/2014/main" id="{2C90AB85-63B1-4032-A610-5EF18A2F1B38}"/>
                </a:ext>
              </a:extLst>
            </p:cNvPr>
            <p:cNvSpPr/>
            <p:nvPr/>
          </p:nvSpPr>
          <p:spPr>
            <a:xfrm>
              <a:off x="7603374" y="3089110"/>
              <a:ext cx="137941" cy="46771"/>
            </a:xfrm>
            <a:custGeom>
              <a:avLst/>
              <a:gdLst/>
              <a:ahLst/>
              <a:cxnLst/>
              <a:rect l="l" t="t" r="r" b="b"/>
              <a:pathLst>
                <a:path w="1454" h="493" extrusionOk="0">
                  <a:moveTo>
                    <a:pt x="24" y="0"/>
                  </a:moveTo>
                  <a:cubicBezTo>
                    <a:pt x="7" y="0"/>
                    <a:pt x="1" y="6"/>
                    <a:pt x="1" y="12"/>
                  </a:cubicBezTo>
                  <a:cubicBezTo>
                    <a:pt x="1" y="18"/>
                    <a:pt x="7" y="24"/>
                    <a:pt x="24" y="24"/>
                  </a:cubicBezTo>
                  <a:cubicBezTo>
                    <a:pt x="83" y="35"/>
                    <a:pt x="118" y="88"/>
                    <a:pt x="165" y="129"/>
                  </a:cubicBezTo>
                  <a:cubicBezTo>
                    <a:pt x="212" y="176"/>
                    <a:pt x="258" y="223"/>
                    <a:pt x="311" y="258"/>
                  </a:cubicBezTo>
                  <a:cubicBezTo>
                    <a:pt x="417" y="334"/>
                    <a:pt x="534" y="393"/>
                    <a:pt x="663" y="434"/>
                  </a:cubicBezTo>
                  <a:cubicBezTo>
                    <a:pt x="786" y="475"/>
                    <a:pt x="915" y="492"/>
                    <a:pt x="1049" y="492"/>
                  </a:cubicBezTo>
                  <a:cubicBezTo>
                    <a:pt x="1178" y="486"/>
                    <a:pt x="1307" y="463"/>
                    <a:pt x="1430" y="422"/>
                  </a:cubicBezTo>
                  <a:cubicBezTo>
                    <a:pt x="1442" y="416"/>
                    <a:pt x="1454" y="404"/>
                    <a:pt x="1454" y="399"/>
                  </a:cubicBezTo>
                  <a:cubicBezTo>
                    <a:pt x="1454" y="393"/>
                    <a:pt x="1436" y="393"/>
                    <a:pt x="1419" y="393"/>
                  </a:cubicBezTo>
                  <a:cubicBezTo>
                    <a:pt x="1315" y="418"/>
                    <a:pt x="1208" y="430"/>
                    <a:pt x="1100" y="430"/>
                  </a:cubicBezTo>
                  <a:cubicBezTo>
                    <a:pt x="959" y="430"/>
                    <a:pt x="817" y="409"/>
                    <a:pt x="680" y="369"/>
                  </a:cubicBezTo>
                  <a:cubicBezTo>
                    <a:pt x="563" y="328"/>
                    <a:pt x="446" y="281"/>
                    <a:pt x="340" y="211"/>
                  </a:cubicBezTo>
                  <a:cubicBezTo>
                    <a:pt x="288" y="182"/>
                    <a:pt x="235" y="141"/>
                    <a:pt x="188" y="100"/>
                  </a:cubicBezTo>
                  <a:cubicBezTo>
                    <a:pt x="147" y="53"/>
                    <a:pt x="89" y="18"/>
                    <a:pt x="2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5746;p69">
              <a:extLst>
                <a:ext uri="{FF2B5EF4-FFF2-40B4-BE49-F238E27FC236}">
                  <a16:creationId xmlns:a16="http://schemas.microsoft.com/office/drawing/2014/main" id="{5AF13CF2-AAC8-4515-ABC9-3C91EFB142B1}"/>
                </a:ext>
              </a:extLst>
            </p:cNvPr>
            <p:cNvSpPr/>
            <p:nvPr/>
          </p:nvSpPr>
          <p:spPr>
            <a:xfrm>
              <a:off x="7652896" y="3072129"/>
              <a:ext cx="81209" cy="32540"/>
            </a:xfrm>
            <a:custGeom>
              <a:avLst/>
              <a:gdLst/>
              <a:ahLst/>
              <a:cxnLst/>
              <a:rect l="l" t="t" r="r" b="b"/>
              <a:pathLst>
                <a:path w="856" h="343" extrusionOk="0">
                  <a:moveTo>
                    <a:pt x="8" y="1"/>
                  </a:moveTo>
                  <a:cubicBezTo>
                    <a:pt x="7" y="1"/>
                    <a:pt x="6" y="1"/>
                    <a:pt x="6" y="3"/>
                  </a:cubicBezTo>
                  <a:cubicBezTo>
                    <a:pt x="0" y="3"/>
                    <a:pt x="6" y="15"/>
                    <a:pt x="12" y="21"/>
                  </a:cubicBezTo>
                  <a:cubicBezTo>
                    <a:pt x="65" y="68"/>
                    <a:pt x="106" y="132"/>
                    <a:pt x="164" y="191"/>
                  </a:cubicBezTo>
                  <a:cubicBezTo>
                    <a:pt x="223" y="249"/>
                    <a:pt x="293" y="296"/>
                    <a:pt x="369" y="320"/>
                  </a:cubicBezTo>
                  <a:cubicBezTo>
                    <a:pt x="424" y="332"/>
                    <a:pt x="482" y="342"/>
                    <a:pt x="541" y="342"/>
                  </a:cubicBezTo>
                  <a:cubicBezTo>
                    <a:pt x="564" y="342"/>
                    <a:pt x="587" y="341"/>
                    <a:pt x="610" y="337"/>
                  </a:cubicBezTo>
                  <a:cubicBezTo>
                    <a:pt x="686" y="331"/>
                    <a:pt x="762" y="320"/>
                    <a:pt x="838" y="296"/>
                  </a:cubicBezTo>
                  <a:cubicBezTo>
                    <a:pt x="850" y="296"/>
                    <a:pt x="856" y="290"/>
                    <a:pt x="856" y="279"/>
                  </a:cubicBezTo>
                  <a:cubicBezTo>
                    <a:pt x="850" y="273"/>
                    <a:pt x="844" y="267"/>
                    <a:pt x="838" y="267"/>
                  </a:cubicBezTo>
                  <a:cubicBezTo>
                    <a:pt x="756" y="279"/>
                    <a:pt x="680" y="279"/>
                    <a:pt x="610" y="279"/>
                  </a:cubicBezTo>
                  <a:cubicBezTo>
                    <a:pt x="533" y="279"/>
                    <a:pt x="457" y="273"/>
                    <a:pt x="387" y="249"/>
                  </a:cubicBezTo>
                  <a:cubicBezTo>
                    <a:pt x="317" y="232"/>
                    <a:pt x="252" y="197"/>
                    <a:pt x="199" y="150"/>
                  </a:cubicBezTo>
                  <a:cubicBezTo>
                    <a:pt x="141" y="97"/>
                    <a:pt x="82" y="50"/>
                    <a:pt x="24" y="3"/>
                  </a:cubicBezTo>
                  <a:cubicBezTo>
                    <a:pt x="16" y="3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5747;p69">
              <a:extLst>
                <a:ext uri="{FF2B5EF4-FFF2-40B4-BE49-F238E27FC236}">
                  <a16:creationId xmlns:a16="http://schemas.microsoft.com/office/drawing/2014/main" id="{D6C519C6-CAD6-48D0-B360-36D4D1AC9B12}"/>
                </a:ext>
              </a:extLst>
            </p:cNvPr>
            <p:cNvSpPr/>
            <p:nvPr/>
          </p:nvSpPr>
          <p:spPr>
            <a:xfrm>
              <a:off x="7789034" y="3123264"/>
              <a:ext cx="70109" cy="15369"/>
            </a:xfrm>
            <a:custGeom>
              <a:avLst/>
              <a:gdLst/>
              <a:ahLst/>
              <a:cxnLst/>
              <a:rect l="l" t="t" r="r" b="b"/>
              <a:pathLst>
                <a:path w="739" h="162" extrusionOk="0">
                  <a:moveTo>
                    <a:pt x="12" y="1"/>
                  </a:moveTo>
                  <a:cubicBezTo>
                    <a:pt x="8" y="1"/>
                    <a:pt x="5" y="3"/>
                    <a:pt x="1" y="3"/>
                  </a:cubicBezTo>
                  <a:cubicBezTo>
                    <a:pt x="1" y="9"/>
                    <a:pt x="1" y="15"/>
                    <a:pt x="7" y="21"/>
                  </a:cubicBezTo>
                  <a:cubicBezTo>
                    <a:pt x="53" y="62"/>
                    <a:pt x="112" y="91"/>
                    <a:pt x="171" y="115"/>
                  </a:cubicBezTo>
                  <a:cubicBezTo>
                    <a:pt x="229" y="138"/>
                    <a:pt x="294" y="156"/>
                    <a:pt x="358" y="162"/>
                  </a:cubicBezTo>
                  <a:cubicBezTo>
                    <a:pt x="423" y="162"/>
                    <a:pt x="487" y="156"/>
                    <a:pt x="551" y="144"/>
                  </a:cubicBezTo>
                  <a:cubicBezTo>
                    <a:pt x="616" y="132"/>
                    <a:pt x="675" y="109"/>
                    <a:pt x="733" y="74"/>
                  </a:cubicBezTo>
                  <a:cubicBezTo>
                    <a:pt x="739" y="74"/>
                    <a:pt x="739" y="68"/>
                    <a:pt x="739" y="56"/>
                  </a:cubicBezTo>
                  <a:cubicBezTo>
                    <a:pt x="735" y="52"/>
                    <a:pt x="731" y="48"/>
                    <a:pt x="727" y="48"/>
                  </a:cubicBezTo>
                  <a:cubicBezTo>
                    <a:pt x="725" y="48"/>
                    <a:pt x="723" y="49"/>
                    <a:pt x="721" y="50"/>
                  </a:cubicBezTo>
                  <a:cubicBezTo>
                    <a:pt x="663" y="68"/>
                    <a:pt x="604" y="80"/>
                    <a:pt x="540" y="85"/>
                  </a:cubicBezTo>
                  <a:cubicBezTo>
                    <a:pt x="503" y="89"/>
                    <a:pt x="466" y="91"/>
                    <a:pt x="428" y="91"/>
                  </a:cubicBezTo>
                  <a:cubicBezTo>
                    <a:pt x="348" y="91"/>
                    <a:pt x="268" y="82"/>
                    <a:pt x="188" y="62"/>
                  </a:cubicBezTo>
                  <a:cubicBezTo>
                    <a:pt x="130" y="50"/>
                    <a:pt x="71" y="27"/>
                    <a:pt x="18" y="3"/>
                  </a:cubicBezTo>
                  <a:cubicBezTo>
                    <a:pt x="16" y="1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748;p69">
              <a:extLst>
                <a:ext uri="{FF2B5EF4-FFF2-40B4-BE49-F238E27FC236}">
                  <a16:creationId xmlns:a16="http://schemas.microsoft.com/office/drawing/2014/main" id="{059EF602-08F6-4554-B5A8-C24731A5A82B}"/>
                </a:ext>
              </a:extLst>
            </p:cNvPr>
            <p:cNvSpPr/>
            <p:nvPr/>
          </p:nvSpPr>
          <p:spPr>
            <a:xfrm>
              <a:off x="7811329" y="3098123"/>
              <a:ext cx="56163" cy="17551"/>
            </a:xfrm>
            <a:custGeom>
              <a:avLst/>
              <a:gdLst/>
              <a:ahLst/>
              <a:cxnLst/>
              <a:rect l="l" t="t" r="r" b="b"/>
              <a:pathLst>
                <a:path w="592" h="185" extrusionOk="0">
                  <a:moveTo>
                    <a:pt x="10" y="0"/>
                  </a:moveTo>
                  <a:cubicBezTo>
                    <a:pt x="7" y="0"/>
                    <a:pt x="6" y="2"/>
                    <a:pt x="6" y="5"/>
                  </a:cubicBezTo>
                  <a:cubicBezTo>
                    <a:pt x="0" y="11"/>
                    <a:pt x="0" y="16"/>
                    <a:pt x="6" y="22"/>
                  </a:cubicBezTo>
                  <a:cubicBezTo>
                    <a:pt x="35" y="63"/>
                    <a:pt x="76" y="98"/>
                    <a:pt x="123" y="128"/>
                  </a:cubicBezTo>
                  <a:cubicBezTo>
                    <a:pt x="170" y="157"/>
                    <a:pt x="223" y="175"/>
                    <a:pt x="275" y="181"/>
                  </a:cubicBezTo>
                  <a:cubicBezTo>
                    <a:pt x="300" y="183"/>
                    <a:pt x="323" y="184"/>
                    <a:pt x="346" y="184"/>
                  </a:cubicBezTo>
                  <a:cubicBezTo>
                    <a:pt x="378" y="184"/>
                    <a:pt x="409" y="182"/>
                    <a:pt x="440" y="175"/>
                  </a:cubicBezTo>
                  <a:cubicBezTo>
                    <a:pt x="492" y="157"/>
                    <a:pt x="545" y="134"/>
                    <a:pt x="586" y="98"/>
                  </a:cubicBezTo>
                  <a:cubicBezTo>
                    <a:pt x="592" y="93"/>
                    <a:pt x="592" y="87"/>
                    <a:pt x="586" y="81"/>
                  </a:cubicBezTo>
                  <a:cubicBezTo>
                    <a:pt x="586" y="77"/>
                    <a:pt x="580" y="73"/>
                    <a:pt x="575" y="73"/>
                  </a:cubicBezTo>
                  <a:cubicBezTo>
                    <a:pt x="572" y="73"/>
                    <a:pt x="570" y="73"/>
                    <a:pt x="568" y="75"/>
                  </a:cubicBezTo>
                  <a:cubicBezTo>
                    <a:pt x="522" y="93"/>
                    <a:pt x="475" y="104"/>
                    <a:pt x="428" y="110"/>
                  </a:cubicBezTo>
                  <a:cubicBezTo>
                    <a:pt x="404" y="113"/>
                    <a:pt x="381" y="115"/>
                    <a:pt x="357" y="115"/>
                  </a:cubicBezTo>
                  <a:cubicBezTo>
                    <a:pt x="285" y="115"/>
                    <a:pt x="212" y="101"/>
                    <a:pt x="147" y="75"/>
                  </a:cubicBezTo>
                  <a:cubicBezTo>
                    <a:pt x="100" y="57"/>
                    <a:pt x="59" y="34"/>
                    <a:pt x="18" y="5"/>
                  </a:cubicBezTo>
                  <a:cubicBezTo>
                    <a:pt x="15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749;p69">
              <a:extLst>
                <a:ext uri="{FF2B5EF4-FFF2-40B4-BE49-F238E27FC236}">
                  <a16:creationId xmlns:a16="http://schemas.microsoft.com/office/drawing/2014/main" id="{7AD9D491-2EBA-4906-9598-3F00A54130BC}"/>
                </a:ext>
              </a:extLst>
            </p:cNvPr>
            <p:cNvSpPr/>
            <p:nvPr/>
          </p:nvSpPr>
          <p:spPr>
            <a:xfrm>
              <a:off x="7892443" y="3107420"/>
              <a:ext cx="61286" cy="41743"/>
            </a:xfrm>
            <a:custGeom>
              <a:avLst/>
              <a:gdLst/>
              <a:ahLst/>
              <a:cxnLst/>
              <a:rect l="l" t="t" r="r" b="b"/>
              <a:pathLst>
                <a:path w="646" h="440" extrusionOk="0">
                  <a:moveTo>
                    <a:pt x="12" y="0"/>
                  </a:moveTo>
                  <a:cubicBezTo>
                    <a:pt x="6" y="0"/>
                    <a:pt x="1" y="6"/>
                    <a:pt x="1" y="18"/>
                  </a:cubicBezTo>
                  <a:cubicBezTo>
                    <a:pt x="6" y="88"/>
                    <a:pt x="30" y="159"/>
                    <a:pt x="65" y="217"/>
                  </a:cubicBezTo>
                  <a:cubicBezTo>
                    <a:pt x="100" y="282"/>
                    <a:pt x="153" y="334"/>
                    <a:pt x="217" y="375"/>
                  </a:cubicBezTo>
                  <a:cubicBezTo>
                    <a:pt x="276" y="411"/>
                    <a:pt x="352" y="434"/>
                    <a:pt x="422" y="440"/>
                  </a:cubicBezTo>
                  <a:cubicBezTo>
                    <a:pt x="493" y="440"/>
                    <a:pt x="569" y="428"/>
                    <a:pt x="633" y="399"/>
                  </a:cubicBezTo>
                  <a:cubicBezTo>
                    <a:pt x="639" y="399"/>
                    <a:pt x="645" y="387"/>
                    <a:pt x="645" y="381"/>
                  </a:cubicBezTo>
                  <a:cubicBezTo>
                    <a:pt x="639" y="370"/>
                    <a:pt x="633" y="370"/>
                    <a:pt x="622" y="370"/>
                  </a:cubicBezTo>
                  <a:cubicBezTo>
                    <a:pt x="582" y="377"/>
                    <a:pt x="542" y="382"/>
                    <a:pt x="502" y="382"/>
                  </a:cubicBezTo>
                  <a:cubicBezTo>
                    <a:pt x="477" y="382"/>
                    <a:pt x="453" y="380"/>
                    <a:pt x="428" y="375"/>
                  </a:cubicBezTo>
                  <a:cubicBezTo>
                    <a:pt x="364" y="370"/>
                    <a:pt x="305" y="346"/>
                    <a:pt x="252" y="311"/>
                  </a:cubicBezTo>
                  <a:cubicBezTo>
                    <a:pt x="194" y="282"/>
                    <a:pt x="147" y="241"/>
                    <a:pt x="112" y="188"/>
                  </a:cubicBezTo>
                  <a:cubicBezTo>
                    <a:pt x="71" y="135"/>
                    <a:pt x="42" y="77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5750;p69">
              <a:extLst>
                <a:ext uri="{FF2B5EF4-FFF2-40B4-BE49-F238E27FC236}">
                  <a16:creationId xmlns:a16="http://schemas.microsoft.com/office/drawing/2014/main" id="{E94458F5-FD89-4A9D-801E-B2C7026FE0C1}"/>
                </a:ext>
              </a:extLst>
            </p:cNvPr>
            <p:cNvSpPr/>
            <p:nvPr/>
          </p:nvSpPr>
          <p:spPr>
            <a:xfrm>
              <a:off x="7933616" y="3098503"/>
              <a:ext cx="23433" cy="16507"/>
            </a:xfrm>
            <a:custGeom>
              <a:avLst/>
              <a:gdLst/>
              <a:ahLst/>
              <a:cxnLst/>
              <a:rect l="l" t="t" r="r" b="b"/>
              <a:pathLst>
                <a:path w="247" h="174" extrusionOk="0">
                  <a:moveTo>
                    <a:pt x="12" y="1"/>
                  </a:moveTo>
                  <a:cubicBezTo>
                    <a:pt x="12" y="1"/>
                    <a:pt x="6" y="7"/>
                    <a:pt x="0" y="7"/>
                  </a:cubicBezTo>
                  <a:cubicBezTo>
                    <a:pt x="0" y="12"/>
                    <a:pt x="0" y="18"/>
                    <a:pt x="0" y="24"/>
                  </a:cubicBezTo>
                  <a:cubicBezTo>
                    <a:pt x="18" y="42"/>
                    <a:pt x="29" y="59"/>
                    <a:pt x="47" y="71"/>
                  </a:cubicBezTo>
                  <a:cubicBezTo>
                    <a:pt x="65" y="89"/>
                    <a:pt x="82" y="106"/>
                    <a:pt x="100" y="118"/>
                  </a:cubicBezTo>
                  <a:cubicBezTo>
                    <a:pt x="123" y="130"/>
                    <a:pt x="141" y="141"/>
                    <a:pt x="164" y="153"/>
                  </a:cubicBezTo>
                  <a:cubicBezTo>
                    <a:pt x="182" y="159"/>
                    <a:pt x="205" y="165"/>
                    <a:pt x="229" y="171"/>
                  </a:cubicBezTo>
                  <a:cubicBezTo>
                    <a:pt x="230" y="172"/>
                    <a:pt x="232" y="173"/>
                    <a:pt x="233" y="173"/>
                  </a:cubicBezTo>
                  <a:cubicBezTo>
                    <a:pt x="235" y="173"/>
                    <a:pt x="236" y="169"/>
                    <a:pt x="240" y="165"/>
                  </a:cubicBezTo>
                  <a:cubicBezTo>
                    <a:pt x="246" y="159"/>
                    <a:pt x="246" y="147"/>
                    <a:pt x="246" y="147"/>
                  </a:cubicBezTo>
                  <a:cubicBezTo>
                    <a:pt x="229" y="130"/>
                    <a:pt x="211" y="112"/>
                    <a:pt x="199" y="94"/>
                  </a:cubicBezTo>
                  <a:cubicBezTo>
                    <a:pt x="176" y="83"/>
                    <a:pt x="158" y="65"/>
                    <a:pt x="141" y="59"/>
                  </a:cubicBezTo>
                  <a:cubicBezTo>
                    <a:pt x="123" y="48"/>
                    <a:pt x="100" y="36"/>
                    <a:pt x="76" y="24"/>
                  </a:cubicBezTo>
                  <a:cubicBezTo>
                    <a:pt x="59" y="18"/>
                    <a:pt x="35" y="7"/>
                    <a:pt x="1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5751;p69">
              <a:extLst>
                <a:ext uri="{FF2B5EF4-FFF2-40B4-BE49-F238E27FC236}">
                  <a16:creationId xmlns:a16="http://schemas.microsoft.com/office/drawing/2014/main" id="{EBBA6A45-5462-4635-94BD-20CFA451F924}"/>
                </a:ext>
              </a:extLst>
            </p:cNvPr>
            <p:cNvSpPr/>
            <p:nvPr/>
          </p:nvSpPr>
          <p:spPr>
            <a:xfrm>
              <a:off x="7994143" y="3141289"/>
              <a:ext cx="65176" cy="56163"/>
            </a:xfrm>
            <a:custGeom>
              <a:avLst/>
              <a:gdLst/>
              <a:ahLst/>
              <a:cxnLst/>
              <a:rect l="l" t="t" r="r" b="b"/>
              <a:pathLst>
                <a:path w="687" h="592" extrusionOk="0">
                  <a:moveTo>
                    <a:pt x="30" y="1"/>
                  </a:moveTo>
                  <a:cubicBezTo>
                    <a:pt x="24" y="1"/>
                    <a:pt x="18" y="7"/>
                    <a:pt x="18" y="18"/>
                  </a:cubicBezTo>
                  <a:cubicBezTo>
                    <a:pt x="1" y="101"/>
                    <a:pt x="7" y="188"/>
                    <a:pt x="36" y="270"/>
                  </a:cubicBezTo>
                  <a:cubicBezTo>
                    <a:pt x="65" y="352"/>
                    <a:pt x="118" y="423"/>
                    <a:pt x="182" y="481"/>
                  </a:cubicBezTo>
                  <a:cubicBezTo>
                    <a:pt x="253" y="534"/>
                    <a:pt x="335" y="575"/>
                    <a:pt x="417" y="587"/>
                  </a:cubicBezTo>
                  <a:cubicBezTo>
                    <a:pt x="440" y="590"/>
                    <a:pt x="462" y="591"/>
                    <a:pt x="485" y="591"/>
                  </a:cubicBezTo>
                  <a:cubicBezTo>
                    <a:pt x="549" y="591"/>
                    <a:pt x="612" y="579"/>
                    <a:pt x="669" y="558"/>
                  </a:cubicBezTo>
                  <a:cubicBezTo>
                    <a:pt x="680" y="552"/>
                    <a:pt x="686" y="546"/>
                    <a:pt x="686" y="540"/>
                  </a:cubicBezTo>
                  <a:cubicBezTo>
                    <a:pt x="682" y="531"/>
                    <a:pt x="675" y="526"/>
                    <a:pt x="669" y="526"/>
                  </a:cubicBezTo>
                  <a:cubicBezTo>
                    <a:pt x="666" y="526"/>
                    <a:pt x="664" y="527"/>
                    <a:pt x="663" y="528"/>
                  </a:cubicBezTo>
                  <a:cubicBezTo>
                    <a:pt x="625" y="537"/>
                    <a:pt x="585" y="541"/>
                    <a:pt x="546" y="541"/>
                  </a:cubicBezTo>
                  <a:cubicBezTo>
                    <a:pt x="506" y="541"/>
                    <a:pt x="467" y="537"/>
                    <a:pt x="429" y="528"/>
                  </a:cubicBezTo>
                  <a:cubicBezTo>
                    <a:pt x="358" y="511"/>
                    <a:pt x="288" y="476"/>
                    <a:pt x="229" y="429"/>
                  </a:cubicBezTo>
                  <a:cubicBezTo>
                    <a:pt x="165" y="382"/>
                    <a:pt x="118" y="317"/>
                    <a:pt x="89" y="247"/>
                  </a:cubicBezTo>
                  <a:cubicBezTo>
                    <a:pt x="54" y="177"/>
                    <a:pt x="42" y="101"/>
                    <a:pt x="42" y="24"/>
                  </a:cubicBezTo>
                  <a:cubicBezTo>
                    <a:pt x="42" y="13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5752;p69">
              <a:extLst>
                <a:ext uri="{FF2B5EF4-FFF2-40B4-BE49-F238E27FC236}">
                  <a16:creationId xmlns:a16="http://schemas.microsoft.com/office/drawing/2014/main" id="{FFE23E07-2BC4-4E2C-83C0-875DB035DFE5}"/>
                </a:ext>
              </a:extLst>
            </p:cNvPr>
            <p:cNvSpPr/>
            <p:nvPr/>
          </p:nvSpPr>
          <p:spPr>
            <a:xfrm>
              <a:off x="8031427" y="3128292"/>
              <a:ext cx="38992" cy="38707"/>
            </a:xfrm>
            <a:custGeom>
              <a:avLst/>
              <a:gdLst/>
              <a:ahLst/>
              <a:cxnLst/>
              <a:rect l="l" t="t" r="r" b="b"/>
              <a:pathLst>
                <a:path w="411" h="408" extrusionOk="0">
                  <a:moveTo>
                    <a:pt x="17" y="1"/>
                  </a:moveTo>
                  <a:cubicBezTo>
                    <a:pt x="15" y="1"/>
                    <a:pt x="14" y="2"/>
                    <a:pt x="12" y="3"/>
                  </a:cubicBezTo>
                  <a:cubicBezTo>
                    <a:pt x="6" y="3"/>
                    <a:pt x="0" y="3"/>
                    <a:pt x="0" y="9"/>
                  </a:cubicBezTo>
                  <a:cubicBezTo>
                    <a:pt x="0" y="62"/>
                    <a:pt x="6" y="114"/>
                    <a:pt x="24" y="161"/>
                  </a:cubicBezTo>
                  <a:cubicBezTo>
                    <a:pt x="65" y="261"/>
                    <a:pt x="147" y="343"/>
                    <a:pt x="246" y="384"/>
                  </a:cubicBezTo>
                  <a:cubicBezTo>
                    <a:pt x="293" y="402"/>
                    <a:pt x="346" y="407"/>
                    <a:pt x="399" y="407"/>
                  </a:cubicBezTo>
                  <a:cubicBezTo>
                    <a:pt x="405" y="407"/>
                    <a:pt x="411" y="402"/>
                    <a:pt x="411" y="396"/>
                  </a:cubicBezTo>
                  <a:cubicBezTo>
                    <a:pt x="411" y="384"/>
                    <a:pt x="405" y="378"/>
                    <a:pt x="399" y="378"/>
                  </a:cubicBezTo>
                  <a:cubicBezTo>
                    <a:pt x="352" y="366"/>
                    <a:pt x="311" y="349"/>
                    <a:pt x="270" y="325"/>
                  </a:cubicBezTo>
                  <a:cubicBezTo>
                    <a:pt x="194" y="279"/>
                    <a:pt x="129" y="220"/>
                    <a:pt x="77" y="144"/>
                  </a:cubicBezTo>
                  <a:cubicBezTo>
                    <a:pt x="53" y="103"/>
                    <a:pt x="36" y="56"/>
                    <a:pt x="30" y="15"/>
                  </a:cubicBezTo>
                  <a:cubicBezTo>
                    <a:pt x="25" y="6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5753;p69">
              <a:extLst>
                <a:ext uri="{FF2B5EF4-FFF2-40B4-BE49-F238E27FC236}">
                  <a16:creationId xmlns:a16="http://schemas.microsoft.com/office/drawing/2014/main" id="{EA74EB07-B314-4DCA-9D1E-F304FE10FEFE}"/>
                </a:ext>
              </a:extLst>
            </p:cNvPr>
            <p:cNvSpPr/>
            <p:nvPr/>
          </p:nvSpPr>
          <p:spPr>
            <a:xfrm>
              <a:off x="8066434" y="3220031"/>
              <a:ext cx="41268" cy="60148"/>
            </a:xfrm>
            <a:custGeom>
              <a:avLst/>
              <a:gdLst/>
              <a:ahLst/>
              <a:cxnLst/>
              <a:rect l="l" t="t" r="r" b="b"/>
              <a:pathLst>
                <a:path w="435" h="634" extrusionOk="0">
                  <a:moveTo>
                    <a:pt x="80" y="1"/>
                  </a:moveTo>
                  <a:cubicBezTo>
                    <a:pt x="77" y="1"/>
                    <a:pt x="71" y="5"/>
                    <a:pt x="71" y="9"/>
                  </a:cubicBezTo>
                  <a:cubicBezTo>
                    <a:pt x="36" y="73"/>
                    <a:pt x="12" y="144"/>
                    <a:pt x="6" y="214"/>
                  </a:cubicBezTo>
                  <a:cubicBezTo>
                    <a:pt x="1" y="290"/>
                    <a:pt x="12" y="366"/>
                    <a:pt x="42" y="437"/>
                  </a:cubicBezTo>
                  <a:cubicBezTo>
                    <a:pt x="77" y="507"/>
                    <a:pt x="135" y="560"/>
                    <a:pt x="200" y="601"/>
                  </a:cubicBezTo>
                  <a:cubicBezTo>
                    <a:pt x="245" y="623"/>
                    <a:pt x="292" y="634"/>
                    <a:pt x="341" y="634"/>
                  </a:cubicBezTo>
                  <a:cubicBezTo>
                    <a:pt x="368" y="634"/>
                    <a:pt x="395" y="630"/>
                    <a:pt x="422" y="624"/>
                  </a:cubicBezTo>
                  <a:cubicBezTo>
                    <a:pt x="428" y="624"/>
                    <a:pt x="434" y="618"/>
                    <a:pt x="434" y="606"/>
                  </a:cubicBezTo>
                  <a:cubicBezTo>
                    <a:pt x="434" y="601"/>
                    <a:pt x="422" y="595"/>
                    <a:pt x="417" y="595"/>
                  </a:cubicBezTo>
                  <a:cubicBezTo>
                    <a:pt x="408" y="595"/>
                    <a:pt x="400" y="596"/>
                    <a:pt x="392" y="596"/>
                  </a:cubicBezTo>
                  <a:cubicBezTo>
                    <a:pt x="336" y="596"/>
                    <a:pt x="280" y="578"/>
                    <a:pt x="229" y="542"/>
                  </a:cubicBezTo>
                  <a:cubicBezTo>
                    <a:pt x="176" y="513"/>
                    <a:pt x="129" y="460"/>
                    <a:pt x="106" y="407"/>
                  </a:cubicBezTo>
                  <a:cubicBezTo>
                    <a:pt x="77" y="349"/>
                    <a:pt x="59" y="284"/>
                    <a:pt x="59" y="214"/>
                  </a:cubicBezTo>
                  <a:cubicBezTo>
                    <a:pt x="59" y="149"/>
                    <a:pt x="65" y="79"/>
                    <a:pt x="88" y="15"/>
                  </a:cubicBezTo>
                  <a:cubicBezTo>
                    <a:pt x="88" y="9"/>
                    <a:pt x="88" y="3"/>
                    <a:pt x="83" y="3"/>
                  </a:cubicBezTo>
                  <a:cubicBezTo>
                    <a:pt x="83" y="1"/>
                    <a:pt x="82" y="1"/>
                    <a:pt x="8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5754;p69">
              <a:extLst>
                <a:ext uri="{FF2B5EF4-FFF2-40B4-BE49-F238E27FC236}">
                  <a16:creationId xmlns:a16="http://schemas.microsoft.com/office/drawing/2014/main" id="{0E17EDFE-4281-432F-824F-C7EF7AD27F5B}"/>
                </a:ext>
              </a:extLst>
            </p:cNvPr>
            <p:cNvSpPr/>
            <p:nvPr/>
          </p:nvSpPr>
          <p:spPr>
            <a:xfrm>
              <a:off x="8102011" y="3232649"/>
              <a:ext cx="29599" cy="36051"/>
            </a:xfrm>
            <a:custGeom>
              <a:avLst/>
              <a:gdLst/>
              <a:ahLst/>
              <a:cxnLst/>
              <a:rect l="l" t="t" r="r" b="b"/>
              <a:pathLst>
                <a:path w="312" h="380" extrusionOk="0">
                  <a:moveTo>
                    <a:pt x="33" y="0"/>
                  </a:moveTo>
                  <a:cubicBezTo>
                    <a:pt x="30" y="0"/>
                    <a:pt x="27" y="2"/>
                    <a:pt x="24" y="5"/>
                  </a:cubicBezTo>
                  <a:cubicBezTo>
                    <a:pt x="6" y="46"/>
                    <a:pt x="1" y="93"/>
                    <a:pt x="12" y="134"/>
                  </a:cubicBezTo>
                  <a:cubicBezTo>
                    <a:pt x="18" y="180"/>
                    <a:pt x="42" y="222"/>
                    <a:pt x="71" y="257"/>
                  </a:cubicBezTo>
                  <a:cubicBezTo>
                    <a:pt x="100" y="286"/>
                    <a:pt x="135" y="315"/>
                    <a:pt x="170" y="333"/>
                  </a:cubicBezTo>
                  <a:cubicBezTo>
                    <a:pt x="211" y="350"/>
                    <a:pt x="247" y="368"/>
                    <a:pt x="288" y="380"/>
                  </a:cubicBezTo>
                  <a:cubicBezTo>
                    <a:pt x="293" y="380"/>
                    <a:pt x="299" y="380"/>
                    <a:pt x="305" y="374"/>
                  </a:cubicBezTo>
                  <a:cubicBezTo>
                    <a:pt x="311" y="368"/>
                    <a:pt x="311" y="356"/>
                    <a:pt x="305" y="350"/>
                  </a:cubicBezTo>
                  <a:lnTo>
                    <a:pt x="206" y="280"/>
                  </a:lnTo>
                  <a:cubicBezTo>
                    <a:pt x="176" y="257"/>
                    <a:pt x="147" y="233"/>
                    <a:pt x="124" y="204"/>
                  </a:cubicBezTo>
                  <a:cubicBezTo>
                    <a:pt x="94" y="180"/>
                    <a:pt x="77" y="151"/>
                    <a:pt x="65" y="116"/>
                  </a:cubicBezTo>
                  <a:cubicBezTo>
                    <a:pt x="47" y="81"/>
                    <a:pt x="42" y="46"/>
                    <a:pt x="47" y="11"/>
                  </a:cubicBezTo>
                  <a:cubicBezTo>
                    <a:pt x="47" y="5"/>
                    <a:pt x="42" y="5"/>
                    <a:pt x="42" y="5"/>
                  </a:cubicBezTo>
                  <a:cubicBezTo>
                    <a:pt x="39" y="2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5755;p69">
              <a:extLst>
                <a:ext uri="{FF2B5EF4-FFF2-40B4-BE49-F238E27FC236}">
                  <a16:creationId xmlns:a16="http://schemas.microsoft.com/office/drawing/2014/main" id="{6274BBA7-D83D-44F5-BDF9-ACF99E96C53C}"/>
                </a:ext>
              </a:extLst>
            </p:cNvPr>
            <p:cNvSpPr/>
            <p:nvPr/>
          </p:nvSpPr>
          <p:spPr>
            <a:xfrm>
              <a:off x="8076396" y="3312150"/>
              <a:ext cx="36240" cy="78552"/>
            </a:xfrm>
            <a:custGeom>
              <a:avLst/>
              <a:gdLst/>
              <a:ahLst/>
              <a:cxnLst/>
              <a:rect l="l" t="t" r="r" b="b"/>
              <a:pathLst>
                <a:path w="382" h="828" extrusionOk="0">
                  <a:moveTo>
                    <a:pt x="368" y="0"/>
                  </a:moveTo>
                  <a:cubicBezTo>
                    <a:pt x="364" y="0"/>
                    <a:pt x="361" y="2"/>
                    <a:pt x="358" y="5"/>
                  </a:cubicBezTo>
                  <a:cubicBezTo>
                    <a:pt x="306" y="57"/>
                    <a:pt x="253" y="116"/>
                    <a:pt x="212" y="175"/>
                  </a:cubicBezTo>
                  <a:cubicBezTo>
                    <a:pt x="171" y="239"/>
                    <a:pt x="136" y="303"/>
                    <a:pt x="106" y="374"/>
                  </a:cubicBezTo>
                  <a:cubicBezTo>
                    <a:pt x="77" y="444"/>
                    <a:pt x="54" y="514"/>
                    <a:pt x="36" y="591"/>
                  </a:cubicBezTo>
                  <a:cubicBezTo>
                    <a:pt x="19" y="661"/>
                    <a:pt x="13" y="731"/>
                    <a:pt x="7" y="807"/>
                  </a:cubicBezTo>
                  <a:cubicBezTo>
                    <a:pt x="1" y="813"/>
                    <a:pt x="7" y="825"/>
                    <a:pt x="13" y="825"/>
                  </a:cubicBezTo>
                  <a:cubicBezTo>
                    <a:pt x="14" y="826"/>
                    <a:pt x="16" y="827"/>
                    <a:pt x="18" y="827"/>
                  </a:cubicBezTo>
                  <a:cubicBezTo>
                    <a:pt x="24" y="827"/>
                    <a:pt x="30" y="822"/>
                    <a:pt x="30" y="813"/>
                  </a:cubicBezTo>
                  <a:cubicBezTo>
                    <a:pt x="42" y="743"/>
                    <a:pt x="65" y="673"/>
                    <a:pt x="89" y="608"/>
                  </a:cubicBezTo>
                  <a:cubicBezTo>
                    <a:pt x="112" y="538"/>
                    <a:pt x="136" y="468"/>
                    <a:pt x="171" y="403"/>
                  </a:cubicBezTo>
                  <a:cubicBezTo>
                    <a:pt x="200" y="339"/>
                    <a:pt x="229" y="274"/>
                    <a:pt x="265" y="210"/>
                  </a:cubicBezTo>
                  <a:cubicBezTo>
                    <a:pt x="300" y="151"/>
                    <a:pt x="341" y="87"/>
                    <a:pt x="382" y="28"/>
                  </a:cubicBezTo>
                  <a:cubicBezTo>
                    <a:pt x="382" y="22"/>
                    <a:pt x="382" y="10"/>
                    <a:pt x="382" y="5"/>
                  </a:cubicBezTo>
                  <a:cubicBezTo>
                    <a:pt x="376" y="2"/>
                    <a:pt x="372" y="0"/>
                    <a:pt x="36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5756;p69">
              <a:extLst>
                <a:ext uri="{FF2B5EF4-FFF2-40B4-BE49-F238E27FC236}">
                  <a16:creationId xmlns:a16="http://schemas.microsoft.com/office/drawing/2014/main" id="{AE8C6284-3534-457A-83D2-152780939FD1}"/>
                </a:ext>
              </a:extLst>
            </p:cNvPr>
            <p:cNvSpPr/>
            <p:nvPr/>
          </p:nvSpPr>
          <p:spPr>
            <a:xfrm>
              <a:off x="8117000" y="3288812"/>
              <a:ext cx="40130" cy="53696"/>
            </a:xfrm>
            <a:custGeom>
              <a:avLst/>
              <a:gdLst/>
              <a:ahLst/>
              <a:cxnLst/>
              <a:rect l="l" t="t" r="r" b="b"/>
              <a:pathLst>
                <a:path w="423" h="566" extrusionOk="0">
                  <a:moveTo>
                    <a:pt x="408" y="0"/>
                  </a:moveTo>
                  <a:cubicBezTo>
                    <a:pt x="405" y="0"/>
                    <a:pt x="402" y="2"/>
                    <a:pt x="399" y="5"/>
                  </a:cubicBezTo>
                  <a:cubicBezTo>
                    <a:pt x="352" y="46"/>
                    <a:pt x="311" y="81"/>
                    <a:pt x="276" y="122"/>
                  </a:cubicBezTo>
                  <a:cubicBezTo>
                    <a:pt x="241" y="169"/>
                    <a:pt x="200" y="210"/>
                    <a:pt x="165" y="256"/>
                  </a:cubicBezTo>
                  <a:cubicBezTo>
                    <a:pt x="135" y="303"/>
                    <a:pt x="100" y="350"/>
                    <a:pt x="71" y="403"/>
                  </a:cubicBezTo>
                  <a:cubicBezTo>
                    <a:pt x="48" y="450"/>
                    <a:pt x="24" y="503"/>
                    <a:pt x="1" y="555"/>
                  </a:cubicBezTo>
                  <a:cubicBezTo>
                    <a:pt x="1" y="555"/>
                    <a:pt x="1" y="561"/>
                    <a:pt x="1" y="561"/>
                  </a:cubicBezTo>
                  <a:cubicBezTo>
                    <a:pt x="1" y="564"/>
                    <a:pt x="4" y="566"/>
                    <a:pt x="7" y="566"/>
                  </a:cubicBezTo>
                  <a:cubicBezTo>
                    <a:pt x="10" y="566"/>
                    <a:pt x="12" y="564"/>
                    <a:pt x="12" y="561"/>
                  </a:cubicBezTo>
                  <a:lnTo>
                    <a:pt x="118" y="432"/>
                  </a:lnTo>
                  <a:lnTo>
                    <a:pt x="218" y="297"/>
                  </a:lnTo>
                  <a:lnTo>
                    <a:pt x="317" y="163"/>
                  </a:lnTo>
                  <a:lnTo>
                    <a:pt x="417" y="28"/>
                  </a:lnTo>
                  <a:cubicBezTo>
                    <a:pt x="423" y="22"/>
                    <a:pt x="423" y="10"/>
                    <a:pt x="417" y="5"/>
                  </a:cubicBezTo>
                  <a:cubicBezTo>
                    <a:pt x="414" y="2"/>
                    <a:pt x="411" y="0"/>
                    <a:pt x="40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5757;p69">
              <a:extLst>
                <a:ext uri="{FF2B5EF4-FFF2-40B4-BE49-F238E27FC236}">
                  <a16:creationId xmlns:a16="http://schemas.microsoft.com/office/drawing/2014/main" id="{BC042F6D-883D-425A-AD51-4CCD43540BBE}"/>
                </a:ext>
              </a:extLst>
            </p:cNvPr>
            <p:cNvSpPr/>
            <p:nvPr/>
          </p:nvSpPr>
          <p:spPr>
            <a:xfrm>
              <a:off x="8159312" y="3298678"/>
              <a:ext cx="19543" cy="24002"/>
            </a:xfrm>
            <a:custGeom>
              <a:avLst/>
              <a:gdLst/>
              <a:ahLst/>
              <a:cxnLst/>
              <a:rect l="l" t="t" r="r" b="b"/>
              <a:pathLst>
                <a:path w="206" h="253" extrusionOk="0">
                  <a:moveTo>
                    <a:pt x="176" y="0"/>
                  </a:moveTo>
                  <a:cubicBezTo>
                    <a:pt x="158" y="18"/>
                    <a:pt x="135" y="35"/>
                    <a:pt x="117" y="53"/>
                  </a:cubicBezTo>
                  <a:cubicBezTo>
                    <a:pt x="105" y="70"/>
                    <a:pt x="88" y="88"/>
                    <a:pt x="70" y="106"/>
                  </a:cubicBezTo>
                  <a:lnTo>
                    <a:pt x="29" y="170"/>
                  </a:lnTo>
                  <a:cubicBezTo>
                    <a:pt x="18" y="188"/>
                    <a:pt x="12" y="211"/>
                    <a:pt x="0" y="235"/>
                  </a:cubicBezTo>
                  <a:cubicBezTo>
                    <a:pt x="0" y="240"/>
                    <a:pt x="0" y="252"/>
                    <a:pt x="6" y="252"/>
                  </a:cubicBezTo>
                  <a:lnTo>
                    <a:pt x="18" y="252"/>
                  </a:lnTo>
                  <a:cubicBezTo>
                    <a:pt x="35" y="235"/>
                    <a:pt x="59" y="217"/>
                    <a:pt x="76" y="199"/>
                  </a:cubicBezTo>
                  <a:cubicBezTo>
                    <a:pt x="94" y="188"/>
                    <a:pt x="111" y="170"/>
                    <a:pt x="129" y="147"/>
                  </a:cubicBezTo>
                  <a:cubicBezTo>
                    <a:pt x="141" y="129"/>
                    <a:pt x="158" y="111"/>
                    <a:pt x="170" y="88"/>
                  </a:cubicBezTo>
                  <a:cubicBezTo>
                    <a:pt x="182" y="65"/>
                    <a:pt x="193" y="47"/>
                    <a:pt x="199" y="24"/>
                  </a:cubicBezTo>
                  <a:cubicBezTo>
                    <a:pt x="205" y="18"/>
                    <a:pt x="199" y="12"/>
                    <a:pt x="193" y="6"/>
                  </a:cubicBezTo>
                  <a:cubicBezTo>
                    <a:pt x="188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5758;p69">
              <a:extLst>
                <a:ext uri="{FF2B5EF4-FFF2-40B4-BE49-F238E27FC236}">
                  <a16:creationId xmlns:a16="http://schemas.microsoft.com/office/drawing/2014/main" id="{5FADBFEA-5511-462B-A8C4-6859533E039E}"/>
                </a:ext>
              </a:extLst>
            </p:cNvPr>
            <p:cNvSpPr/>
            <p:nvPr/>
          </p:nvSpPr>
          <p:spPr>
            <a:xfrm>
              <a:off x="8162633" y="3479785"/>
              <a:ext cx="79596" cy="96293"/>
            </a:xfrm>
            <a:custGeom>
              <a:avLst/>
              <a:gdLst/>
              <a:ahLst/>
              <a:cxnLst/>
              <a:rect l="l" t="t" r="r" b="b"/>
              <a:pathLst>
                <a:path w="839" h="1015" extrusionOk="0">
                  <a:moveTo>
                    <a:pt x="806" y="0"/>
                  </a:moveTo>
                  <a:cubicBezTo>
                    <a:pt x="801" y="0"/>
                    <a:pt x="797" y="15"/>
                    <a:pt x="797" y="25"/>
                  </a:cubicBezTo>
                  <a:cubicBezTo>
                    <a:pt x="791" y="142"/>
                    <a:pt x="779" y="259"/>
                    <a:pt x="756" y="376"/>
                  </a:cubicBezTo>
                  <a:cubicBezTo>
                    <a:pt x="733" y="488"/>
                    <a:pt x="686" y="593"/>
                    <a:pt x="621" y="687"/>
                  </a:cubicBezTo>
                  <a:cubicBezTo>
                    <a:pt x="557" y="775"/>
                    <a:pt x="463" y="845"/>
                    <a:pt x="358" y="886"/>
                  </a:cubicBezTo>
                  <a:cubicBezTo>
                    <a:pt x="252" y="927"/>
                    <a:pt x="135" y="956"/>
                    <a:pt x="24" y="992"/>
                  </a:cubicBezTo>
                  <a:cubicBezTo>
                    <a:pt x="12" y="997"/>
                    <a:pt x="0" y="1003"/>
                    <a:pt x="0" y="1009"/>
                  </a:cubicBezTo>
                  <a:cubicBezTo>
                    <a:pt x="0" y="1015"/>
                    <a:pt x="18" y="1015"/>
                    <a:pt x="29" y="1015"/>
                  </a:cubicBezTo>
                  <a:cubicBezTo>
                    <a:pt x="141" y="986"/>
                    <a:pt x="264" y="974"/>
                    <a:pt x="381" y="939"/>
                  </a:cubicBezTo>
                  <a:cubicBezTo>
                    <a:pt x="498" y="904"/>
                    <a:pt x="604" y="827"/>
                    <a:pt x="680" y="728"/>
                  </a:cubicBezTo>
                  <a:cubicBezTo>
                    <a:pt x="750" y="622"/>
                    <a:pt x="797" y="511"/>
                    <a:pt x="820" y="388"/>
                  </a:cubicBezTo>
                  <a:cubicBezTo>
                    <a:pt x="832" y="265"/>
                    <a:pt x="838" y="148"/>
                    <a:pt x="826" y="25"/>
                  </a:cubicBezTo>
                  <a:cubicBezTo>
                    <a:pt x="826" y="13"/>
                    <a:pt x="820" y="1"/>
                    <a:pt x="809" y="1"/>
                  </a:cubicBezTo>
                  <a:cubicBezTo>
                    <a:pt x="808" y="0"/>
                    <a:pt x="807" y="0"/>
                    <a:pt x="80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5759;p69">
              <a:extLst>
                <a:ext uri="{FF2B5EF4-FFF2-40B4-BE49-F238E27FC236}">
                  <a16:creationId xmlns:a16="http://schemas.microsoft.com/office/drawing/2014/main" id="{065B3E15-3229-4BE9-93FD-2E519DD9F842}"/>
                </a:ext>
              </a:extLst>
            </p:cNvPr>
            <p:cNvSpPr/>
            <p:nvPr/>
          </p:nvSpPr>
          <p:spPr>
            <a:xfrm>
              <a:off x="8147548" y="3441837"/>
              <a:ext cx="29599" cy="81873"/>
            </a:xfrm>
            <a:custGeom>
              <a:avLst/>
              <a:gdLst/>
              <a:ahLst/>
              <a:cxnLst/>
              <a:rect l="l" t="t" r="r" b="b"/>
              <a:pathLst>
                <a:path w="312" h="863" extrusionOk="0">
                  <a:moveTo>
                    <a:pt x="171" y="0"/>
                  </a:moveTo>
                  <a:cubicBezTo>
                    <a:pt x="169" y="0"/>
                    <a:pt x="167" y="1"/>
                    <a:pt x="165" y="3"/>
                  </a:cubicBezTo>
                  <a:cubicBezTo>
                    <a:pt x="153" y="9"/>
                    <a:pt x="153" y="20"/>
                    <a:pt x="159" y="26"/>
                  </a:cubicBezTo>
                  <a:cubicBezTo>
                    <a:pt x="188" y="91"/>
                    <a:pt x="212" y="161"/>
                    <a:pt x="218" y="237"/>
                  </a:cubicBezTo>
                  <a:cubicBezTo>
                    <a:pt x="224" y="308"/>
                    <a:pt x="224" y="384"/>
                    <a:pt x="212" y="454"/>
                  </a:cubicBezTo>
                  <a:cubicBezTo>
                    <a:pt x="200" y="530"/>
                    <a:pt x="177" y="601"/>
                    <a:pt x="142" y="665"/>
                  </a:cubicBezTo>
                  <a:cubicBezTo>
                    <a:pt x="106" y="729"/>
                    <a:pt x="65" y="788"/>
                    <a:pt x="13" y="841"/>
                  </a:cubicBezTo>
                  <a:cubicBezTo>
                    <a:pt x="7" y="847"/>
                    <a:pt x="1" y="852"/>
                    <a:pt x="7" y="858"/>
                  </a:cubicBezTo>
                  <a:cubicBezTo>
                    <a:pt x="7" y="861"/>
                    <a:pt x="10" y="863"/>
                    <a:pt x="13" y="863"/>
                  </a:cubicBezTo>
                  <a:cubicBezTo>
                    <a:pt x="17" y="863"/>
                    <a:pt x="21" y="861"/>
                    <a:pt x="24" y="858"/>
                  </a:cubicBezTo>
                  <a:cubicBezTo>
                    <a:pt x="89" y="811"/>
                    <a:pt x="147" y="759"/>
                    <a:pt x="188" y="688"/>
                  </a:cubicBezTo>
                  <a:cubicBezTo>
                    <a:pt x="276" y="554"/>
                    <a:pt x="312" y="390"/>
                    <a:pt x="276" y="231"/>
                  </a:cubicBezTo>
                  <a:cubicBezTo>
                    <a:pt x="265" y="149"/>
                    <a:pt x="229" y="73"/>
                    <a:pt x="183" y="9"/>
                  </a:cubicBezTo>
                  <a:cubicBezTo>
                    <a:pt x="183" y="5"/>
                    <a:pt x="177" y="0"/>
                    <a:pt x="17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5760;p69">
              <a:extLst>
                <a:ext uri="{FF2B5EF4-FFF2-40B4-BE49-F238E27FC236}">
                  <a16:creationId xmlns:a16="http://schemas.microsoft.com/office/drawing/2014/main" id="{033471BC-900E-4353-B988-B7EAD77E58C6}"/>
                </a:ext>
              </a:extLst>
            </p:cNvPr>
            <p:cNvSpPr/>
            <p:nvPr/>
          </p:nvSpPr>
          <p:spPr>
            <a:xfrm>
              <a:off x="8011979" y="3253615"/>
              <a:ext cx="27892" cy="50661"/>
            </a:xfrm>
            <a:custGeom>
              <a:avLst/>
              <a:gdLst/>
              <a:ahLst/>
              <a:cxnLst/>
              <a:rect l="l" t="t" r="r" b="b"/>
              <a:pathLst>
                <a:path w="294" h="534" extrusionOk="0">
                  <a:moveTo>
                    <a:pt x="18" y="1"/>
                  </a:moveTo>
                  <a:cubicBezTo>
                    <a:pt x="12" y="1"/>
                    <a:pt x="6" y="1"/>
                    <a:pt x="6" y="12"/>
                  </a:cubicBezTo>
                  <a:cubicBezTo>
                    <a:pt x="0" y="59"/>
                    <a:pt x="0" y="112"/>
                    <a:pt x="6" y="165"/>
                  </a:cubicBezTo>
                  <a:cubicBezTo>
                    <a:pt x="6" y="217"/>
                    <a:pt x="18" y="276"/>
                    <a:pt x="35" y="323"/>
                  </a:cubicBezTo>
                  <a:cubicBezTo>
                    <a:pt x="59" y="376"/>
                    <a:pt x="88" y="422"/>
                    <a:pt x="129" y="463"/>
                  </a:cubicBezTo>
                  <a:cubicBezTo>
                    <a:pt x="170" y="499"/>
                    <a:pt x="223" y="528"/>
                    <a:pt x="276" y="534"/>
                  </a:cubicBezTo>
                  <a:cubicBezTo>
                    <a:pt x="282" y="534"/>
                    <a:pt x="287" y="534"/>
                    <a:pt x="293" y="522"/>
                  </a:cubicBezTo>
                  <a:cubicBezTo>
                    <a:pt x="293" y="516"/>
                    <a:pt x="293" y="510"/>
                    <a:pt x="287" y="504"/>
                  </a:cubicBezTo>
                  <a:cubicBezTo>
                    <a:pt x="241" y="487"/>
                    <a:pt x="205" y="458"/>
                    <a:pt x="176" y="417"/>
                  </a:cubicBezTo>
                  <a:cubicBezTo>
                    <a:pt x="141" y="381"/>
                    <a:pt x="117" y="340"/>
                    <a:pt x="100" y="299"/>
                  </a:cubicBezTo>
                  <a:cubicBezTo>
                    <a:pt x="82" y="252"/>
                    <a:pt x="65" y="206"/>
                    <a:pt x="59" y="159"/>
                  </a:cubicBezTo>
                  <a:cubicBezTo>
                    <a:pt x="47" y="112"/>
                    <a:pt x="35" y="59"/>
                    <a:pt x="30" y="12"/>
                  </a:cubicBezTo>
                  <a:cubicBezTo>
                    <a:pt x="30" y="6"/>
                    <a:pt x="24" y="1"/>
                    <a:pt x="1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5761;p69">
              <a:extLst>
                <a:ext uri="{FF2B5EF4-FFF2-40B4-BE49-F238E27FC236}">
                  <a16:creationId xmlns:a16="http://schemas.microsoft.com/office/drawing/2014/main" id="{7F69B154-ED6D-435D-86B3-71C6CFD874AE}"/>
                </a:ext>
              </a:extLst>
            </p:cNvPr>
            <p:cNvSpPr/>
            <p:nvPr/>
          </p:nvSpPr>
          <p:spPr>
            <a:xfrm>
              <a:off x="7917488" y="3195270"/>
              <a:ext cx="59009" cy="56732"/>
            </a:xfrm>
            <a:custGeom>
              <a:avLst/>
              <a:gdLst/>
              <a:ahLst/>
              <a:cxnLst/>
              <a:rect l="l" t="t" r="r" b="b"/>
              <a:pathLst>
                <a:path w="622" h="598" extrusionOk="0">
                  <a:moveTo>
                    <a:pt x="12" y="0"/>
                  </a:moveTo>
                  <a:cubicBezTo>
                    <a:pt x="6" y="0"/>
                    <a:pt x="0" y="12"/>
                    <a:pt x="0" y="18"/>
                  </a:cubicBezTo>
                  <a:cubicBezTo>
                    <a:pt x="0" y="94"/>
                    <a:pt x="18" y="170"/>
                    <a:pt x="47" y="241"/>
                  </a:cubicBezTo>
                  <a:cubicBezTo>
                    <a:pt x="82" y="311"/>
                    <a:pt x="129" y="375"/>
                    <a:pt x="182" y="428"/>
                  </a:cubicBezTo>
                  <a:cubicBezTo>
                    <a:pt x="240" y="481"/>
                    <a:pt x="305" y="522"/>
                    <a:pt x="381" y="551"/>
                  </a:cubicBezTo>
                  <a:cubicBezTo>
                    <a:pt x="451" y="574"/>
                    <a:pt x="528" y="586"/>
                    <a:pt x="604" y="598"/>
                  </a:cubicBezTo>
                  <a:cubicBezTo>
                    <a:pt x="610" y="598"/>
                    <a:pt x="615" y="592"/>
                    <a:pt x="621" y="586"/>
                  </a:cubicBezTo>
                  <a:cubicBezTo>
                    <a:pt x="621" y="574"/>
                    <a:pt x="615" y="569"/>
                    <a:pt x="610" y="569"/>
                  </a:cubicBezTo>
                  <a:cubicBezTo>
                    <a:pt x="539" y="545"/>
                    <a:pt x="469" y="522"/>
                    <a:pt x="404" y="492"/>
                  </a:cubicBezTo>
                  <a:cubicBezTo>
                    <a:pt x="340" y="463"/>
                    <a:pt x="281" y="422"/>
                    <a:pt x="229" y="375"/>
                  </a:cubicBezTo>
                  <a:cubicBezTo>
                    <a:pt x="176" y="328"/>
                    <a:pt x="129" y="276"/>
                    <a:pt x="100" y="211"/>
                  </a:cubicBezTo>
                  <a:cubicBezTo>
                    <a:pt x="59" y="153"/>
                    <a:pt x="35" y="82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5762;p69">
              <a:extLst>
                <a:ext uri="{FF2B5EF4-FFF2-40B4-BE49-F238E27FC236}">
                  <a16:creationId xmlns:a16="http://schemas.microsoft.com/office/drawing/2014/main" id="{3AFD48A2-5B91-403A-BA81-E96A9C284D03}"/>
                </a:ext>
              </a:extLst>
            </p:cNvPr>
            <p:cNvSpPr/>
            <p:nvPr/>
          </p:nvSpPr>
          <p:spPr>
            <a:xfrm>
              <a:off x="7760668" y="3176391"/>
              <a:ext cx="52937" cy="13851"/>
            </a:xfrm>
            <a:custGeom>
              <a:avLst/>
              <a:gdLst/>
              <a:ahLst/>
              <a:cxnLst/>
              <a:rect l="l" t="t" r="r" b="b"/>
              <a:pathLst>
                <a:path w="558" h="146" extrusionOk="0">
                  <a:moveTo>
                    <a:pt x="18" y="0"/>
                  </a:moveTo>
                  <a:cubicBezTo>
                    <a:pt x="13" y="0"/>
                    <a:pt x="7" y="0"/>
                    <a:pt x="1" y="6"/>
                  </a:cubicBezTo>
                  <a:cubicBezTo>
                    <a:pt x="1" y="12"/>
                    <a:pt x="1" y="18"/>
                    <a:pt x="1" y="23"/>
                  </a:cubicBezTo>
                  <a:cubicBezTo>
                    <a:pt x="42" y="53"/>
                    <a:pt x="83" y="76"/>
                    <a:pt x="124" y="100"/>
                  </a:cubicBezTo>
                  <a:cubicBezTo>
                    <a:pt x="171" y="117"/>
                    <a:pt x="212" y="135"/>
                    <a:pt x="265" y="141"/>
                  </a:cubicBezTo>
                  <a:cubicBezTo>
                    <a:pt x="288" y="144"/>
                    <a:pt x="311" y="145"/>
                    <a:pt x="336" y="145"/>
                  </a:cubicBezTo>
                  <a:cubicBezTo>
                    <a:pt x="360" y="145"/>
                    <a:pt x="385" y="144"/>
                    <a:pt x="411" y="141"/>
                  </a:cubicBezTo>
                  <a:cubicBezTo>
                    <a:pt x="458" y="135"/>
                    <a:pt x="505" y="123"/>
                    <a:pt x="546" y="106"/>
                  </a:cubicBezTo>
                  <a:cubicBezTo>
                    <a:pt x="552" y="100"/>
                    <a:pt x="557" y="94"/>
                    <a:pt x="557" y="88"/>
                  </a:cubicBezTo>
                  <a:cubicBezTo>
                    <a:pt x="552" y="82"/>
                    <a:pt x="546" y="76"/>
                    <a:pt x="540" y="76"/>
                  </a:cubicBezTo>
                  <a:cubicBezTo>
                    <a:pt x="493" y="82"/>
                    <a:pt x="452" y="82"/>
                    <a:pt x="405" y="82"/>
                  </a:cubicBezTo>
                  <a:cubicBezTo>
                    <a:pt x="364" y="76"/>
                    <a:pt x="317" y="76"/>
                    <a:pt x="276" y="70"/>
                  </a:cubicBezTo>
                  <a:cubicBezTo>
                    <a:pt x="229" y="65"/>
                    <a:pt x="188" y="53"/>
                    <a:pt x="147" y="41"/>
                  </a:cubicBezTo>
                  <a:cubicBezTo>
                    <a:pt x="100" y="29"/>
                    <a:pt x="59" y="18"/>
                    <a:pt x="1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5763;p69">
              <a:extLst>
                <a:ext uri="{FF2B5EF4-FFF2-40B4-BE49-F238E27FC236}">
                  <a16:creationId xmlns:a16="http://schemas.microsoft.com/office/drawing/2014/main" id="{A1532D55-7A33-4B27-B4AB-BBBD3EFF1217}"/>
                </a:ext>
              </a:extLst>
            </p:cNvPr>
            <p:cNvSpPr/>
            <p:nvPr/>
          </p:nvSpPr>
          <p:spPr>
            <a:xfrm>
              <a:off x="8016438" y="3349244"/>
              <a:ext cx="63942" cy="115172"/>
            </a:xfrm>
            <a:custGeom>
              <a:avLst/>
              <a:gdLst/>
              <a:ahLst/>
              <a:cxnLst/>
              <a:rect l="l" t="t" r="r" b="b"/>
              <a:pathLst>
                <a:path w="674" h="1214" extrusionOk="0">
                  <a:moveTo>
                    <a:pt x="123" y="0"/>
                  </a:moveTo>
                  <a:cubicBezTo>
                    <a:pt x="117" y="0"/>
                    <a:pt x="117" y="12"/>
                    <a:pt x="117" y="24"/>
                  </a:cubicBezTo>
                  <a:cubicBezTo>
                    <a:pt x="117" y="147"/>
                    <a:pt x="100" y="270"/>
                    <a:pt x="65" y="381"/>
                  </a:cubicBezTo>
                  <a:cubicBezTo>
                    <a:pt x="0" y="639"/>
                    <a:pt x="88" y="909"/>
                    <a:pt x="299" y="1073"/>
                  </a:cubicBezTo>
                  <a:cubicBezTo>
                    <a:pt x="346" y="1114"/>
                    <a:pt x="404" y="1143"/>
                    <a:pt x="463" y="1166"/>
                  </a:cubicBezTo>
                  <a:cubicBezTo>
                    <a:pt x="522" y="1196"/>
                    <a:pt x="580" y="1207"/>
                    <a:pt x="645" y="1213"/>
                  </a:cubicBezTo>
                  <a:cubicBezTo>
                    <a:pt x="662" y="1213"/>
                    <a:pt x="674" y="1207"/>
                    <a:pt x="674" y="1202"/>
                  </a:cubicBezTo>
                  <a:cubicBezTo>
                    <a:pt x="674" y="1196"/>
                    <a:pt x="662" y="1184"/>
                    <a:pt x="651" y="1184"/>
                  </a:cubicBezTo>
                  <a:cubicBezTo>
                    <a:pt x="592" y="1172"/>
                    <a:pt x="533" y="1155"/>
                    <a:pt x="481" y="1125"/>
                  </a:cubicBezTo>
                  <a:cubicBezTo>
                    <a:pt x="428" y="1096"/>
                    <a:pt x="381" y="1067"/>
                    <a:pt x="334" y="1026"/>
                  </a:cubicBezTo>
                  <a:cubicBezTo>
                    <a:pt x="153" y="868"/>
                    <a:pt x="70" y="627"/>
                    <a:pt x="117" y="393"/>
                  </a:cubicBezTo>
                  <a:cubicBezTo>
                    <a:pt x="141" y="276"/>
                    <a:pt x="147" y="153"/>
                    <a:pt x="135" y="30"/>
                  </a:cubicBezTo>
                  <a:cubicBezTo>
                    <a:pt x="135" y="12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5764;p69">
              <a:extLst>
                <a:ext uri="{FF2B5EF4-FFF2-40B4-BE49-F238E27FC236}">
                  <a16:creationId xmlns:a16="http://schemas.microsoft.com/office/drawing/2014/main" id="{6B99FD64-731B-4632-B1EE-ABE3CB514445}"/>
                </a:ext>
              </a:extLst>
            </p:cNvPr>
            <p:cNvSpPr/>
            <p:nvPr/>
          </p:nvSpPr>
          <p:spPr>
            <a:xfrm>
              <a:off x="8001354" y="3621047"/>
              <a:ext cx="85762" cy="162323"/>
            </a:xfrm>
            <a:custGeom>
              <a:avLst/>
              <a:gdLst/>
              <a:ahLst/>
              <a:cxnLst/>
              <a:rect l="l" t="t" r="r" b="b"/>
              <a:pathLst>
                <a:path w="904" h="1711" extrusionOk="0">
                  <a:moveTo>
                    <a:pt x="886" y="1"/>
                  </a:moveTo>
                  <a:cubicBezTo>
                    <a:pt x="880" y="1"/>
                    <a:pt x="868" y="18"/>
                    <a:pt x="868" y="36"/>
                  </a:cubicBezTo>
                  <a:cubicBezTo>
                    <a:pt x="856" y="200"/>
                    <a:pt x="839" y="364"/>
                    <a:pt x="810" y="522"/>
                  </a:cubicBezTo>
                  <a:cubicBezTo>
                    <a:pt x="780" y="680"/>
                    <a:pt x="733" y="838"/>
                    <a:pt x="669" y="991"/>
                  </a:cubicBezTo>
                  <a:cubicBezTo>
                    <a:pt x="604" y="1137"/>
                    <a:pt x="522" y="1272"/>
                    <a:pt x="417" y="1395"/>
                  </a:cubicBezTo>
                  <a:cubicBezTo>
                    <a:pt x="306" y="1518"/>
                    <a:pt x="177" y="1618"/>
                    <a:pt x="30" y="1682"/>
                  </a:cubicBezTo>
                  <a:cubicBezTo>
                    <a:pt x="13" y="1688"/>
                    <a:pt x="1" y="1700"/>
                    <a:pt x="1" y="1706"/>
                  </a:cubicBezTo>
                  <a:cubicBezTo>
                    <a:pt x="4" y="1709"/>
                    <a:pt x="8" y="1710"/>
                    <a:pt x="14" y="1710"/>
                  </a:cubicBezTo>
                  <a:cubicBezTo>
                    <a:pt x="20" y="1710"/>
                    <a:pt x="27" y="1709"/>
                    <a:pt x="36" y="1706"/>
                  </a:cubicBezTo>
                  <a:cubicBezTo>
                    <a:pt x="194" y="1647"/>
                    <a:pt x="341" y="1553"/>
                    <a:pt x="458" y="1436"/>
                  </a:cubicBezTo>
                  <a:cubicBezTo>
                    <a:pt x="569" y="1313"/>
                    <a:pt x="663" y="1172"/>
                    <a:pt x="733" y="1014"/>
                  </a:cubicBezTo>
                  <a:cubicBezTo>
                    <a:pt x="798" y="862"/>
                    <a:pt x="845" y="698"/>
                    <a:pt x="868" y="534"/>
                  </a:cubicBezTo>
                  <a:cubicBezTo>
                    <a:pt x="892" y="370"/>
                    <a:pt x="903" y="206"/>
                    <a:pt x="903" y="36"/>
                  </a:cubicBezTo>
                  <a:cubicBezTo>
                    <a:pt x="903" y="18"/>
                    <a:pt x="897" y="1"/>
                    <a:pt x="88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5765;p69">
              <a:extLst>
                <a:ext uri="{FF2B5EF4-FFF2-40B4-BE49-F238E27FC236}">
                  <a16:creationId xmlns:a16="http://schemas.microsoft.com/office/drawing/2014/main" id="{780BD101-D1D9-4239-A7AB-AC5280E850B1}"/>
                </a:ext>
              </a:extLst>
            </p:cNvPr>
            <p:cNvSpPr/>
            <p:nvPr/>
          </p:nvSpPr>
          <p:spPr>
            <a:xfrm>
              <a:off x="7879635" y="3800826"/>
              <a:ext cx="85193" cy="20966"/>
            </a:xfrm>
            <a:custGeom>
              <a:avLst/>
              <a:gdLst/>
              <a:ahLst/>
              <a:cxnLst/>
              <a:rect l="l" t="t" r="r" b="b"/>
              <a:pathLst>
                <a:path w="898" h="221" extrusionOk="0">
                  <a:moveTo>
                    <a:pt x="883" y="0"/>
                  </a:moveTo>
                  <a:cubicBezTo>
                    <a:pt x="880" y="0"/>
                    <a:pt x="876" y="2"/>
                    <a:pt x="874" y="4"/>
                  </a:cubicBezTo>
                  <a:cubicBezTo>
                    <a:pt x="803" y="27"/>
                    <a:pt x="739" y="57"/>
                    <a:pt x="669" y="74"/>
                  </a:cubicBezTo>
                  <a:cubicBezTo>
                    <a:pt x="598" y="98"/>
                    <a:pt x="528" y="115"/>
                    <a:pt x="458" y="133"/>
                  </a:cubicBezTo>
                  <a:cubicBezTo>
                    <a:pt x="387" y="145"/>
                    <a:pt x="311" y="156"/>
                    <a:pt x="241" y="162"/>
                  </a:cubicBezTo>
                  <a:cubicBezTo>
                    <a:pt x="165" y="174"/>
                    <a:pt x="95" y="174"/>
                    <a:pt x="18" y="174"/>
                  </a:cubicBezTo>
                  <a:cubicBezTo>
                    <a:pt x="12" y="174"/>
                    <a:pt x="7" y="174"/>
                    <a:pt x="7" y="186"/>
                  </a:cubicBezTo>
                  <a:cubicBezTo>
                    <a:pt x="1" y="192"/>
                    <a:pt x="7" y="197"/>
                    <a:pt x="18" y="197"/>
                  </a:cubicBezTo>
                  <a:cubicBezTo>
                    <a:pt x="89" y="215"/>
                    <a:pt x="165" y="221"/>
                    <a:pt x="241" y="221"/>
                  </a:cubicBezTo>
                  <a:cubicBezTo>
                    <a:pt x="317" y="221"/>
                    <a:pt x="393" y="215"/>
                    <a:pt x="470" y="203"/>
                  </a:cubicBezTo>
                  <a:cubicBezTo>
                    <a:pt x="546" y="186"/>
                    <a:pt x="616" y="168"/>
                    <a:pt x="686" y="139"/>
                  </a:cubicBezTo>
                  <a:cubicBezTo>
                    <a:pt x="757" y="109"/>
                    <a:pt x="827" y="68"/>
                    <a:pt x="886" y="27"/>
                  </a:cubicBezTo>
                  <a:cubicBezTo>
                    <a:pt x="891" y="22"/>
                    <a:pt x="897" y="16"/>
                    <a:pt x="897" y="10"/>
                  </a:cubicBezTo>
                  <a:cubicBezTo>
                    <a:pt x="894" y="3"/>
                    <a:pt x="888" y="0"/>
                    <a:pt x="88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5766;p69">
              <a:extLst>
                <a:ext uri="{FF2B5EF4-FFF2-40B4-BE49-F238E27FC236}">
                  <a16:creationId xmlns:a16="http://schemas.microsoft.com/office/drawing/2014/main" id="{CA25BE1E-9D67-48EE-A27B-780FA611AF8C}"/>
                </a:ext>
              </a:extLst>
            </p:cNvPr>
            <p:cNvSpPr/>
            <p:nvPr/>
          </p:nvSpPr>
          <p:spPr>
            <a:xfrm>
              <a:off x="7668454" y="3816289"/>
              <a:ext cx="166307" cy="17361"/>
            </a:xfrm>
            <a:custGeom>
              <a:avLst/>
              <a:gdLst/>
              <a:ahLst/>
              <a:cxnLst/>
              <a:rect l="l" t="t" r="r" b="b"/>
              <a:pathLst>
                <a:path w="1753" h="183" extrusionOk="0">
                  <a:moveTo>
                    <a:pt x="1741" y="1"/>
                  </a:moveTo>
                  <a:cubicBezTo>
                    <a:pt x="1735" y="1"/>
                    <a:pt x="1726" y="2"/>
                    <a:pt x="1717" y="5"/>
                  </a:cubicBezTo>
                  <a:cubicBezTo>
                    <a:pt x="1582" y="46"/>
                    <a:pt x="1442" y="75"/>
                    <a:pt x="1301" y="93"/>
                  </a:cubicBezTo>
                  <a:cubicBezTo>
                    <a:pt x="1160" y="111"/>
                    <a:pt x="1020" y="116"/>
                    <a:pt x="879" y="116"/>
                  </a:cubicBezTo>
                  <a:cubicBezTo>
                    <a:pt x="738" y="116"/>
                    <a:pt x="598" y="105"/>
                    <a:pt x="457" y="93"/>
                  </a:cubicBezTo>
                  <a:cubicBezTo>
                    <a:pt x="317" y="75"/>
                    <a:pt x="176" y="52"/>
                    <a:pt x="35" y="29"/>
                  </a:cubicBezTo>
                  <a:cubicBezTo>
                    <a:pt x="24" y="29"/>
                    <a:pt x="15" y="26"/>
                    <a:pt x="10" y="26"/>
                  </a:cubicBezTo>
                  <a:cubicBezTo>
                    <a:pt x="7" y="26"/>
                    <a:pt x="6" y="27"/>
                    <a:pt x="6" y="29"/>
                  </a:cubicBezTo>
                  <a:cubicBezTo>
                    <a:pt x="0" y="34"/>
                    <a:pt x="12" y="40"/>
                    <a:pt x="29" y="46"/>
                  </a:cubicBezTo>
                  <a:cubicBezTo>
                    <a:pt x="164" y="87"/>
                    <a:pt x="305" y="116"/>
                    <a:pt x="451" y="140"/>
                  </a:cubicBezTo>
                  <a:cubicBezTo>
                    <a:pt x="592" y="163"/>
                    <a:pt x="733" y="181"/>
                    <a:pt x="879" y="181"/>
                  </a:cubicBezTo>
                  <a:cubicBezTo>
                    <a:pt x="904" y="182"/>
                    <a:pt x="929" y="182"/>
                    <a:pt x="954" y="182"/>
                  </a:cubicBezTo>
                  <a:cubicBezTo>
                    <a:pt x="1074" y="182"/>
                    <a:pt x="1191" y="171"/>
                    <a:pt x="1313" y="152"/>
                  </a:cubicBezTo>
                  <a:cubicBezTo>
                    <a:pt x="1453" y="128"/>
                    <a:pt x="1594" y="87"/>
                    <a:pt x="1723" y="29"/>
                  </a:cubicBezTo>
                  <a:cubicBezTo>
                    <a:pt x="1740" y="23"/>
                    <a:pt x="1752" y="5"/>
                    <a:pt x="1752" y="5"/>
                  </a:cubicBezTo>
                  <a:cubicBezTo>
                    <a:pt x="1752" y="2"/>
                    <a:pt x="1748" y="1"/>
                    <a:pt x="1741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5767;p69">
              <a:extLst>
                <a:ext uri="{FF2B5EF4-FFF2-40B4-BE49-F238E27FC236}">
                  <a16:creationId xmlns:a16="http://schemas.microsoft.com/office/drawing/2014/main" id="{06C674B0-FF39-4BFB-8470-6F6F122A3E15}"/>
                </a:ext>
              </a:extLst>
            </p:cNvPr>
            <p:cNvSpPr/>
            <p:nvPr/>
          </p:nvSpPr>
          <p:spPr>
            <a:xfrm>
              <a:off x="7982474" y="3847027"/>
              <a:ext cx="8443" cy="40604"/>
            </a:xfrm>
            <a:custGeom>
              <a:avLst/>
              <a:gdLst/>
              <a:ahLst/>
              <a:cxnLst/>
              <a:rect l="l" t="t" r="r" b="b"/>
              <a:pathLst>
                <a:path w="89" h="428" extrusionOk="0">
                  <a:moveTo>
                    <a:pt x="18" y="1"/>
                  </a:moveTo>
                  <a:cubicBezTo>
                    <a:pt x="16" y="1"/>
                    <a:pt x="14" y="1"/>
                    <a:pt x="12" y="3"/>
                  </a:cubicBezTo>
                  <a:cubicBezTo>
                    <a:pt x="1" y="3"/>
                    <a:pt x="1" y="3"/>
                    <a:pt x="1" y="9"/>
                  </a:cubicBezTo>
                  <a:lnTo>
                    <a:pt x="12" y="115"/>
                  </a:lnTo>
                  <a:cubicBezTo>
                    <a:pt x="12" y="150"/>
                    <a:pt x="18" y="179"/>
                    <a:pt x="18" y="214"/>
                  </a:cubicBezTo>
                  <a:lnTo>
                    <a:pt x="24" y="314"/>
                  </a:lnTo>
                  <a:lnTo>
                    <a:pt x="36" y="419"/>
                  </a:lnTo>
                  <a:cubicBezTo>
                    <a:pt x="36" y="425"/>
                    <a:pt x="42" y="425"/>
                    <a:pt x="48" y="425"/>
                  </a:cubicBezTo>
                  <a:cubicBezTo>
                    <a:pt x="51" y="427"/>
                    <a:pt x="54" y="428"/>
                    <a:pt x="56" y="428"/>
                  </a:cubicBezTo>
                  <a:cubicBezTo>
                    <a:pt x="62" y="428"/>
                    <a:pt x="65" y="424"/>
                    <a:pt x="65" y="419"/>
                  </a:cubicBezTo>
                  <a:cubicBezTo>
                    <a:pt x="77" y="384"/>
                    <a:pt x="83" y="349"/>
                    <a:pt x="89" y="314"/>
                  </a:cubicBezTo>
                  <a:cubicBezTo>
                    <a:pt x="89" y="279"/>
                    <a:pt x="89" y="244"/>
                    <a:pt x="89" y="208"/>
                  </a:cubicBezTo>
                  <a:cubicBezTo>
                    <a:pt x="83" y="173"/>
                    <a:pt x="77" y="138"/>
                    <a:pt x="65" y="103"/>
                  </a:cubicBezTo>
                  <a:cubicBezTo>
                    <a:pt x="53" y="68"/>
                    <a:pt x="42" y="39"/>
                    <a:pt x="24" y="3"/>
                  </a:cubicBezTo>
                  <a:cubicBezTo>
                    <a:pt x="24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5768;p69">
              <a:extLst>
                <a:ext uri="{FF2B5EF4-FFF2-40B4-BE49-F238E27FC236}">
                  <a16:creationId xmlns:a16="http://schemas.microsoft.com/office/drawing/2014/main" id="{13570852-FA55-4F1E-BC0A-4FB6EFC8D554}"/>
                </a:ext>
              </a:extLst>
            </p:cNvPr>
            <p:cNvSpPr/>
            <p:nvPr/>
          </p:nvSpPr>
          <p:spPr>
            <a:xfrm>
              <a:off x="7956954" y="3871219"/>
              <a:ext cx="7305" cy="34533"/>
            </a:xfrm>
            <a:custGeom>
              <a:avLst/>
              <a:gdLst/>
              <a:ahLst/>
              <a:cxnLst/>
              <a:rect l="l" t="t" r="r" b="b"/>
              <a:pathLst>
                <a:path w="77" h="364" extrusionOk="0">
                  <a:moveTo>
                    <a:pt x="24" y="0"/>
                  </a:moveTo>
                  <a:cubicBezTo>
                    <a:pt x="18" y="0"/>
                    <a:pt x="12" y="6"/>
                    <a:pt x="12" y="6"/>
                  </a:cubicBezTo>
                  <a:cubicBezTo>
                    <a:pt x="6" y="35"/>
                    <a:pt x="0" y="65"/>
                    <a:pt x="0" y="94"/>
                  </a:cubicBezTo>
                  <a:cubicBezTo>
                    <a:pt x="0" y="123"/>
                    <a:pt x="0" y="153"/>
                    <a:pt x="0" y="182"/>
                  </a:cubicBezTo>
                  <a:cubicBezTo>
                    <a:pt x="0" y="211"/>
                    <a:pt x="6" y="241"/>
                    <a:pt x="12" y="270"/>
                  </a:cubicBezTo>
                  <a:cubicBezTo>
                    <a:pt x="18" y="299"/>
                    <a:pt x="24" y="328"/>
                    <a:pt x="30" y="358"/>
                  </a:cubicBezTo>
                  <a:cubicBezTo>
                    <a:pt x="30" y="364"/>
                    <a:pt x="35" y="364"/>
                    <a:pt x="47" y="364"/>
                  </a:cubicBezTo>
                  <a:cubicBezTo>
                    <a:pt x="53" y="364"/>
                    <a:pt x="59" y="352"/>
                    <a:pt x="59" y="352"/>
                  </a:cubicBezTo>
                  <a:cubicBezTo>
                    <a:pt x="65" y="323"/>
                    <a:pt x="71" y="293"/>
                    <a:pt x="71" y="264"/>
                  </a:cubicBezTo>
                  <a:cubicBezTo>
                    <a:pt x="71" y="235"/>
                    <a:pt x="76" y="205"/>
                    <a:pt x="71" y="182"/>
                  </a:cubicBezTo>
                  <a:cubicBezTo>
                    <a:pt x="71" y="153"/>
                    <a:pt x="65" y="123"/>
                    <a:pt x="59" y="94"/>
                  </a:cubicBezTo>
                  <a:cubicBezTo>
                    <a:pt x="53" y="65"/>
                    <a:pt x="47" y="35"/>
                    <a:pt x="35" y="6"/>
                  </a:cubicBezTo>
                  <a:cubicBezTo>
                    <a:pt x="35" y="0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5769;p69">
              <a:extLst>
                <a:ext uri="{FF2B5EF4-FFF2-40B4-BE49-F238E27FC236}">
                  <a16:creationId xmlns:a16="http://schemas.microsoft.com/office/drawing/2014/main" id="{855453F6-451C-43CB-8DFE-C545FD4CFF82}"/>
                </a:ext>
              </a:extLst>
            </p:cNvPr>
            <p:cNvSpPr/>
            <p:nvPr/>
          </p:nvSpPr>
          <p:spPr>
            <a:xfrm>
              <a:off x="7929727" y="3888960"/>
              <a:ext cx="7874" cy="21251"/>
            </a:xfrm>
            <a:custGeom>
              <a:avLst/>
              <a:gdLst/>
              <a:ahLst/>
              <a:cxnLst/>
              <a:rect l="l" t="t" r="r" b="b"/>
              <a:pathLst>
                <a:path w="83" h="224" extrusionOk="0">
                  <a:moveTo>
                    <a:pt x="12" y="1"/>
                  </a:moveTo>
                  <a:cubicBezTo>
                    <a:pt x="6" y="7"/>
                    <a:pt x="0" y="7"/>
                    <a:pt x="0" y="7"/>
                  </a:cubicBezTo>
                  <a:cubicBezTo>
                    <a:pt x="0" y="30"/>
                    <a:pt x="0" y="48"/>
                    <a:pt x="0" y="65"/>
                  </a:cubicBezTo>
                  <a:cubicBezTo>
                    <a:pt x="0" y="83"/>
                    <a:pt x="0" y="106"/>
                    <a:pt x="6" y="124"/>
                  </a:cubicBezTo>
                  <a:cubicBezTo>
                    <a:pt x="12" y="141"/>
                    <a:pt x="18" y="159"/>
                    <a:pt x="24" y="177"/>
                  </a:cubicBezTo>
                  <a:cubicBezTo>
                    <a:pt x="29" y="194"/>
                    <a:pt x="41" y="212"/>
                    <a:pt x="53" y="223"/>
                  </a:cubicBezTo>
                  <a:lnTo>
                    <a:pt x="65" y="223"/>
                  </a:lnTo>
                  <a:cubicBezTo>
                    <a:pt x="70" y="223"/>
                    <a:pt x="82" y="218"/>
                    <a:pt x="82" y="218"/>
                  </a:cubicBezTo>
                  <a:cubicBezTo>
                    <a:pt x="82" y="200"/>
                    <a:pt x="82" y="177"/>
                    <a:pt x="82" y="159"/>
                  </a:cubicBezTo>
                  <a:cubicBezTo>
                    <a:pt x="76" y="141"/>
                    <a:pt x="76" y="124"/>
                    <a:pt x="70" y="106"/>
                  </a:cubicBezTo>
                  <a:cubicBezTo>
                    <a:pt x="65" y="89"/>
                    <a:pt x="59" y="71"/>
                    <a:pt x="53" y="54"/>
                  </a:cubicBezTo>
                  <a:cubicBezTo>
                    <a:pt x="41" y="36"/>
                    <a:pt x="29" y="18"/>
                    <a:pt x="2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5770;p69">
              <a:extLst>
                <a:ext uri="{FF2B5EF4-FFF2-40B4-BE49-F238E27FC236}">
                  <a16:creationId xmlns:a16="http://schemas.microsoft.com/office/drawing/2014/main" id="{DC19B786-9D19-42D5-9579-97540642F387}"/>
                </a:ext>
              </a:extLst>
            </p:cNvPr>
            <p:cNvSpPr/>
            <p:nvPr/>
          </p:nvSpPr>
          <p:spPr>
            <a:xfrm>
              <a:off x="7779073" y="3894557"/>
              <a:ext cx="116216" cy="12048"/>
            </a:xfrm>
            <a:custGeom>
              <a:avLst/>
              <a:gdLst/>
              <a:ahLst/>
              <a:cxnLst/>
              <a:rect l="l" t="t" r="r" b="b"/>
              <a:pathLst>
                <a:path w="1225" h="127" extrusionOk="0">
                  <a:moveTo>
                    <a:pt x="24" y="0"/>
                  </a:moveTo>
                  <a:cubicBezTo>
                    <a:pt x="18" y="0"/>
                    <a:pt x="0" y="0"/>
                    <a:pt x="0" y="6"/>
                  </a:cubicBezTo>
                  <a:cubicBezTo>
                    <a:pt x="0" y="12"/>
                    <a:pt x="6" y="18"/>
                    <a:pt x="18" y="18"/>
                  </a:cubicBezTo>
                  <a:cubicBezTo>
                    <a:pt x="117" y="47"/>
                    <a:pt x="211" y="71"/>
                    <a:pt x="311" y="88"/>
                  </a:cubicBezTo>
                  <a:cubicBezTo>
                    <a:pt x="410" y="106"/>
                    <a:pt x="510" y="118"/>
                    <a:pt x="610" y="123"/>
                  </a:cubicBezTo>
                  <a:cubicBezTo>
                    <a:pt x="646" y="126"/>
                    <a:pt x="683" y="127"/>
                    <a:pt x="719" y="127"/>
                  </a:cubicBezTo>
                  <a:cubicBezTo>
                    <a:pt x="782" y="127"/>
                    <a:pt x="845" y="123"/>
                    <a:pt x="908" y="112"/>
                  </a:cubicBezTo>
                  <a:cubicBezTo>
                    <a:pt x="1008" y="100"/>
                    <a:pt x="1108" y="77"/>
                    <a:pt x="1201" y="41"/>
                  </a:cubicBezTo>
                  <a:cubicBezTo>
                    <a:pt x="1213" y="36"/>
                    <a:pt x="1225" y="30"/>
                    <a:pt x="1219" y="18"/>
                  </a:cubicBezTo>
                  <a:cubicBezTo>
                    <a:pt x="1219" y="12"/>
                    <a:pt x="1207" y="12"/>
                    <a:pt x="1196" y="12"/>
                  </a:cubicBezTo>
                  <a:cubicBezTo>
                    <a:pt x="1096" y="36"/>
                    <a:pt x="1002" y="47"/>
                    <a:pt x="903" y="53"/>
                  </a:cubicBezTo>
                  <a:cubicBezTo>
                    <a:pt x="856" y="59"/>
                    <a:pt x="807" y="62"/>
                    <a:pt x="758" y="62"/>
                  </a:cubicBezTo>
                  <a:cubicBezTo>
                    <a:pt x="709" y="62"/>
                    <a:pt x="659" y="59"/>
                    <a:pt x="610" y="53"/>
                  </a:cubicBezTo>
                  <a:cubicBezTo>
                    <a:pt x="516" y="53"/>
                    <a:pt x="416" y="41"/>
                    <a:pt x="317" y="3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5771;p69">
              <a:extLst>
                <a:ext uri="{FF2B5EF4-FFF2-40B4-BE49-F238E27FC236}">
                  <a16:creationId xmlns:a16="http://schemas.microsoft.com/office/drawing/2014/main" id="{1729CF69-FCA8-42B0-BEDB-AE4041FE89F2}"/>
                </a:ext>
              </a:extLst>
            </p:cNvPr>
            <p:cNvSpPr/>
            <p:nvPr/>
          </p:nvSpPr>
          <p:spPr>
            <a:xfrm>
              <a:off x="7908001" y="3902052"/>
              <a:ext cx="135759" cy="43735"/>
            </a:xfrm>
            <a:custGeom>
              <a:avLst/>
              <a:gdLst/>
              <a:ahLst/>
              <a:cxnLst/>
              <a:rect l="l" t="t" r="r" b="b"/>
              <a:pathLst>
                <a:path w="1431" h="461" extrusionOk="0">
                  <a:moveTo>
                    <a:pt x="1414" y="1"/>
                  </a:moveTo>
                  <a:cubicBezTo>
                    <a:pt x="1408" y="1"/>
                    <a:pt x="1401" y="3"/>
                    <a:pt x="1395" y="9"/>
                  </a:cubicBezTo>
                  <a:cubicBezTo>
                    <a:pt x="1290" y="62"/>
                    <a:pt x="1178" y="115"/>
                    <a:pt x="1067" y="162"/>
                  </a:cubicBezTo>
                  <a:cubicBezTo>
                    <a:pt x="844" y="250"/>
                    <a:pt x="616" y="326"/>
                    <a:pt x="381" y="378"/>
                  </a:cubicBezTo>
                  <a:cubicBezTo>
                    <a:pt x="264" y="402"/>
                    <a:pt x="147" y="425"/>
                    <a:pt x="24" y="443"/>
                  </a:cubicBezTo>
                  <a:cubicBezTo>
                    <a:pt x="6" y="443"/>
                    <a:pt x="1" y="443"/>
                    <a:pt x="1" y="449"/>
                  </a:cubicBezTo>
                  <a:cubicBezTo>
                    <a:pt x="1" y="455"/>
                    <a:pt x="12" y="460"/>
                    <a:pt x="24" y="460"/>
                  </a:cubicBezTo>
                  <a:cubicBezTo>
                    <a:pt x="147" y="460"/>
                    <a:pt x="270" y="449"/>
                    <a:pt x="393" y="431"/>
                  </a:cubicBezTo>
                  <a:cubicBezTo>
                    <a:pt x="510" y="414"/>
                    <a:pt x="633" y="384"/>
                    <a:pt x="751" y="349"/>
                  </a:cubicBezTo>
                  <a:cubicBezTo>
                    <a:pt x="868" y="314"/>
                    <a:pt x="979" y="267"/>
                    <a:pt x="1090" y="214"/>
                  </a:cubicBezTo>
                  <a:cubicBezTo>
                    <a:pt x="1202" y="162"/>
                    <a:pt x="1307" y="103"/>
                    <a:pt x="1413" y="33"/>
                  </a:cubicBezTo>
                  <a:cubicBezTo>
                    <a:pt x="1424" y="27"/>
                    <a:pt x="1430" y="15"/>
                    <a:pt x="1424" y="9"/>
                  </a:cubicBezTo>
                  <a:cubicBezTo>
                    <a:pt x="1424" y="3"/>
                    <a:pt x="1420" y="1"/>
                    <a:pt x="141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5772;p69">
              <a:extLst>
                <a:ext uri="{FF2B5EF4-FFF2-40B4-BE49-F238E27FC236}">
                  <a16:creationId xmlns:a16="http://schemas.microsoft.com/office/drawing/2014/main" id="{4FDFD14D-3086-45CB-8A6E-9872F705AB52}"/>
                </a:ext>
              </a:extLst>
            </p:cNvPr>
            <p:cNvSpPr/>
            <p:nvPr/>
          </p:nvSpPr>
          <p:spPr>
            <a:xfrm>
              <a:off x="7810190" y="3943510"/>
              <a:ext cx="77888" cy="7684"/>
            </a:xfrm>
            <a:custGeom>
              <a:avLst/>
              <a:gdLst/>
              <a:ahLst/>
              <a:cxnLst/>
              <a:rect l="l" t="t" r="r" b="b"/>
              <a:pathLst>
                <a:path w="821" h="81" extrusionOk="0">
                  <a:moveTo>
                    <a:pt x="18" y="0"/>
                  </a:moveTo>
                  <a:cubicBezTo>
                    <a:pt x="12" y="0"/>
                    <a:pt x="0" y="0"/>
                    <a:pt x="0" y="6"/>
                  </a:cubicBezTo>
                  <a:cubicBezTo>
                    <a:pt x="0" y="12"/>
                    <a:pt x="0" y="18"/>
                    <a:pt x="12" y="18"/>
                  </a:cubicBezTo>
                  <a:cubicBezTo>
                    <a:pt x="77" y="35"/>
                    <a:pt x="141" y="47"/>
                    <a:pt x="205" y="59"/>
                  </a:cubicBezTo>
                  <a:cubicBezTo>
                    <a:pt x="276" y="64"/>
                    <a:pt x="340" y="70"/>
                    <a:pt x="410" y="76"/>
                  </a:cubicBezTo>
                  <a:cubicBezTo>
                    <a:pt x="443" y="79"/>
                    <a:pt x="475" y="81"/>
                    <a:pt x="508" y="81"/>
                  </a:cubicBezTo>
                  <a:cubicBezTo>
                    <a:pt x="541" y="81"/>
                    <a:pt x="575" y="79"/>
                    <a:pt x="610" y="76"/>
                  </a:cubicBezTo>
                  <a:cubicBezTo>
                    <a:pt x="674" y="70"/>
                    <a:pt x="744" y="64"/>
                    <a:pt x="809" y="53"/>
                  </a:cubicBezTo>
                  <a:cubicBezTo>
                    <a:pt x="821" y="47"/>
                    <a:pt x="821" y="23"/>
                    <a:pt x="809" y="18"/>
                  </a:cubicBezTo>
                  <a:lnTo>
                    <a:pt x="610" y="12"/>
                  </a:lnTo>
                  <a:lnTo>
                    <a:pt x="410" y="12"/>
                  </a:lnTo>
                  <a:lnTo>
                    <a:pt x="217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5773;p69">
              <a:extLst>
                <a:ext uri="{FF2B5EF4-FFF2-40B4-BE49-F238E27FC236}">
                  <a16:creationId xmlns:a16="http://schemas.microsoft.com/office/drawing/2014/main" id="{E90D034B-98E9-4EE8-87EA-4CD9051CBFFA}"/>
                </a:ext>
              </a:extLst>
            </p:cNvPr>
            <p:cNvSpPr/>
            <p:nvPr/>
          </p:nvSpPr>
          <p:spPr>
            <a:xfrm>
              <a:off x="7932478" y="3594958"/>
              <a:ext cx="119062" cy="183479"/>
            </a:xfrm>
            <a:custGeom>
              <a:avLst/>
              <a:gdLst/>
              <a:ahLst/>
              <a:cxnLst/>
              <a:rect l="l" t="t" r="r" b="b"/>
              <a:pathLst>
                <a:path w="1255" h="1934" extrusionOk="0">
                  <a:moveTo>
                    <a:pt x="1190" y="0"/>
                  </a:moveTo>
                  <a:cubicBezTo>
                    <a:pt x="1184" y="0"/>
                    <a:pt x="1184" y="24"/>
                    <a:pt x="1184" y="53"/>
                  </a:cubicBezTo>
                  <a:cubicBezTo>
                    <a:pt x="1207" y="246"/>
                    <a:pt x="1196" y="446"/>
                    <a:pt x="1143" y="639"/>
                  </a:cubicBezTo>
                  <a:cubicBezTo>
                    <a:pt x="1096" y="826"/>
                    <a:pt x="1020" y="1014"/>
                    <a:pt x="926" y="1184"/>
                  </a:cubicBezTo>
                  <a:cubicBezTo>
                    <a:pt x="827" y="1360"/>
                    <a:pt x="704" y="1518"/>
                    <a:pt x="557" y="1647"/>
                  </a:cubicBezTo>
                  <a:cubicBezTo>
                    <a:pt x="411" y="1781"/>
                    <a:pt x="229" y="1875"/>
                    <a:pt x="36" y="1910"/>
                  </a:cubicBezTo>
                  <a:cubicBezTo>
                    <a:pt x="12" y="1910"/>
                    <a:pt x="0" y="1916"/>
                    <a:pt x="0" y="1928"/>
                  </a:cubicBezTo>
                  <a:cubicBezTo>
                    <a:pt x="0" y="1934"/>
                    <a:pt x="18" y="1934"/>
                    <a:pt x="41" y="1934"/>
                  </a:cubicBezTo>
                  <a:cubicBezTo>
                    <a:pt x="246" y="1910"/>
                    <a:pt x="440" y="1828"/>
                    <a:pt x="598" y="1694"/>
                  </a:cubicBezTo>
                  <a:cubicBezTo>
                    <a:pt x="750" y="1559"/>
                    <a:pt x="885" y="1401"/>
                    <a:pt x="985" y="1225"/>
                  </a:cubicBezTo>
                  <a:cubicBezTo>
                    <a:pt x="1084" y="1043"/>
                    <a:pt x="1161" y="856"/>
                    <a:pt x="1202" y="651"/>
                  </a:cubicBezTo>
                  <a:cubicBezTo>
                    <a:pt x="1248" y="451"/>
                    <a:pt x="1254" y="246"/>
                    <a:pt x="1213" y="47"/>
                  </a:cubicBezTo>
                  <a:cubicBezTo>
                    <a:pt x="1207" y="24"/>
                    <a:pt x="1196" y="0"/>
                    <a:pt x="119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5774;p69">
              <a:extLst>
                <a:ext uri="{FF2B5EF4-FFF2-40B4-BE49-F238E27FC236}">
                  <a16:creationId xmlns:a16="http://schemas.microsoft.com/office/drawing/2014/main" id="{E7448966-E2C0-4A3F-8816-5C40BD5F69C5}"/>
                </a:ext>
              </a:extLst>
            </p:cNvPr>
            <p:cNvSpPr/>
            <p:nvPr/>
          </p:nvSpPr>
          <p:spPr>
            <a:xfrm>
              <a:off x="7520552" y="3170224"/>
              <a:ext cx="90126" cy="20018"/>
            </a:xfrm>
            <a:custGeom>
              <a:avLst/>
              <a:gdLst/>
              <a:ahLst/>
              <a:cxnLst/>
              <a:rect l="l" t="t" r="r" b="b"/>
              <a:pathLst>
                <a:path w="950" h="211" extrusionOk="0">
                  <a:moveTo>
                    <a:pt x="458" y="1"/>
                  </a:moveTo>
                  <a:cubicBezTo>
                    <a:pt x="370" y="1"/>
                    <a:pt x="288" y="18"/>
                    <a:pt x="212" y="47"/>
                  </a:cubicBezTo>
                  <a:cubicBezTo>
                    <a:pt x="129" y="77"/>
                    <a:pt x="59" y="130"/>
                    <a:pt x="6" y="194"/>
                  </a:cubicBezTo>
                  <a:cubicBezTo>
                    <a:pt x="1" y="200"/>
                    <a:pt x="1" y="194"/>
                    <a:pt x="1" y="206"/>
                  </a:cubicBezTo>
                  <a:cubicBezTo>
                    <a:pt x="4" y="209"/>
                    <a:pt x="6" y="210"/>
                    <a:pt x="10" y="210"/>
                  </a:cubicBezTo>
                  <a:cubicBezTo>
                    <a:pt x="14" y="210"/>
                    <a:pt x="18" y="209"/>
                    <a:pt x="24" y="206"/>
                  </a:cubicBezTo>
                  <a:cubicBezTo>
                    <a:pt x="83" y="153"/>
                    <a:pt x="153" y="118"/>
                    <a:pt x="229" y="94"/>
                  </a:cubicBezTo>
                  <a:cubicBezTo>
                    <a:pt x="305" y="77"/>
                    <a:pt x="381" y="65"/>
                    <a:pt x="458" y="65"/>
                  </a:cubicBezTo>
                  <a:cubicBezTo>
                    <a:pt x="534" y="65"/>
                    <a:pt x="616" y="71"/>
                    <a:pt x="692" y="88"/>
                  </a:cubicBezTo>
                  <a:cubicBezTo>
                    <a:pt x="768" y="100"/>
                    <a:pt x="850" y="118"/>
                    <a:pt x="926" y="130"/>
                  </a:cubicBezTo>
                  <a:cubicBezTo>
                    <a:pt x="930" y="131"/>
                    <a:pt x="933" y="132"/>
                    <a:pt x="935" y="132"/>
                  </a:cubicBezTo>
                  <a:cubicBezTo>
                    <a:pt x="942" y="132"/>
                    <a:pt x="946" y="128"/>
                    <a:pt x="950" y="124"/>
                  </a:cubicBezTo>
                  <a:cubicBezTo>
                    <a:pt x="950" y="118"/>
                    <a:pt x="944" y="106"/>
                    <a:pt x="938" y="106"/>
                  </a:cubicBezTo>
                  <a:cubicBezTo>
                    <a:pt x="862" y="71"/>
                    <a:pt x="780" y="47"/>
                    <a:pt x="704" y="30"/>
                  </a:cubicBezTo>
                  <a:cubicBezTo>
                    <a:pt x="622" y="12"/>
                    <a:pt x="540" y="1"/>
                    <a:pt x="4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5775;p69">
              <a:extLst>
                <a:ext uri="{FF2B5EF4-FFF2-40B4-BE49-F238E27FC236}">
                  <a16:creationId xmlns:a16="http://schemas.microsoft.com/office/drawing/2014/main" id="{EDF6BA85-DE00-41D3-98F0-F6BD991465D8}"/>
                </a:ext>
              </a:extLst>
            </p:cNvPr>
            <p:cNvSpPr/>
            <p:nvPr/>
          </p:nvSpPr>
          <p:spPr>
            <a:xfrm>
              <a:off x="7650619" y="3178573"/>
              <a:ext cx="69065" cy="13661"/>
            </a:xfrm>
            <a:custGeom>
              <a:avLst/>
              <a:gdLst/>
              <a:ahLst/>
              <a:cxnLst/>
              <a:rect l="l" t="t" r="r" b="b"/>
              <a:pathLst>
                <a:path w="728" h="144" extrusionOk="0">
                  <a:moveTo>
                    <a:pt x="18" y="0"/>
                  </a:moveTo>
                  <a:cubicBezTo>
                    <a:pt x="12" y="0"/>
                    <a:pt x="7" y="0"/>
                    <a:pt x="7" y="6"/>
                  </a:cubicBezTo>
                  <a:cubicBezTo>
                    <a:pt x="1" y="12"/>
                    <a:pt x="7" y="18"/>
                    <a:pt x="12" y="18"/>
                  </a:cubicBezTo>
                  <a:cubicBezTo>
                    <a:pt x="59" y="53"/>
                    <a:pt x="118" y="83"/>
                    <a:pt x="176" y="106"/>
                  </a:cubicBezTo>
                  <a:cubicBezTo>
                    <a:pt x="249" y="131"/>
                    <a:pt x="325" y="143"/>
                    <a:pt x="402" y="143"/>
                  </a:cubicBezTo>
                  <a:cubicBezTo>
                    <a:pt x="450" y="143"/>
                    <a:pt x="498" y="138"/>
                    <a:pt x="546" y="129"/>
                  </a:cubicBezTo>
                  <a:cubicBezTo>
                    <a:pt x="604" y="118"/>
                    <a:pt x="663" y="94"/>
                    <a:pt x="721" y="65"/>
                  </a:cubicBezTo>
                  <a:cubicBezTo>
                    <a:pt x="727" y="65"/>
                    <a:pt x="727" y="53"/>
                    <a:pt x="727" y="47"/>
                  </a:cubicBezTo>
                  <a:cubicBezTo>
                    <a:pt x="727" y="43"/>
                    <a:pt x="721" y="39"/>
                    <a:pt x="716" y="39"/>
                  </a:cubicBezTo>
                  <a:cubicBezTo>
                    <a:pt x="714" y="39"/>
                    <a:pt x="711" y="40"/>
                    <a:pt x="710" y="42"/>
                  </a:cubicBezTo>
                  <a:cubicBezTo>
                    <a:pt x="651" y="53"/>
                    <a:pt x="592" y="65"/>
                    <a:pt x="534" y="71"/>
                  </a:cubicBezTo>
                  <a:cubicBezTo>
                    <a:pt x="506" y="72"/>
                    <a:pt x="478" y="73"/>
                    <a:pt x="449" y="73"/>
                  </a:cubicBezTo>
                  <a:cubicBezTo>
                    <a:pt x="364" y="73"/>
                    <a:pt x="276" y="66"/>
                    <a:pt x="188" y="53"/>
                  </a:cubicBezTo>
                  <a:cubicBezTo>
                    <a:pt x="130" y="36"/>
                    <a:pt x="77" y="24"/>
                    <a:pt x="1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5776;p69">
              <a:extLst>
                <a:ext uri="{FF2B5EF4-FFF2-40B4-BE49-F238E27FC236}">
                  <a16:creationId xmlns:a16="http://schemas.microsoft.com/office/drawing/2014/main" id="{B4EB2E8F-8C00-4ACB-AA8B-AC544608E826}"/>
                </a:ext>
              </a:extLst>
            </p:cNvPr>
            <p:cNvSpPr/>
            <p:nvPr/>
          </p:nvSpPr>
          <p:spPr>
            <a:xfrm>
              <a:off x="7644263" y="3650551"/>
              <a:ext cx="67642" cy="35481"/>
            </a:xfrm>
            <a:custGeom>
              <a:avLst/>
              <a:gdLst/>
              <a:ahLst/>
              <a:cxnLst/>
              <a:rect l="l" t="t" r="r" b="b"/>
              <a:pathLst>
                <a:path w="713" h="374" extrusionOk="0">
                  <a:moveTo>
                    <a:pt x="706" y="0"/>
                  </a:moveTo>
                  <a:cubicBezTo>
                    <a:pt x="701" y="0"/>
                    <a:pt x="689" y="0"/>
                    <a:pt x="683" y="12"/>
                  </a:cubicBezTo>
                  <a:cubicBezTo>
                    <a:pt x="642" y="70"/>
                    <a:pt x="595" y="123"/>
                    <a:pt x="542" y="176"/>
                  </a:cubicBezTo>
                  <a:cubicBezTo>
                    <a:pt x="495" y="229"/>
                    <a:pt x="437" y="270"/>
                    <a:pt x="372" y="293"/>
                  </a:cubicBezTo>
                  <a:cubicBezTo>
                    <a:pt x="352" y="299"/>
                    <a:pt x="331" y="302"/>
                    <a:pt x="309" y="302"/>
                  </a:cubicBezTo>
                  <a:cubicBezTo>
                    <a:pt x="267" y="302"/>
                    <a:pt x="225" y="291"/>
                    <a:pt x="191" y="264"/>
                  </a:cubicBezTo>
                  <a:cubicBezTo>
                    <a:pt x="126" y="223"/>
                    <a:pt x="74" y="176"/>
                    <a:pt x="27" y="117"/>
                  </a:cubicBezTo>
                  <a:lnTo>
                    <a:pt x="27" y="123"/>
                  </a:lnTo>
                  <a:cubicBezTo>
                    <a:pt x="27" y="120"/>
                    <a:pt x="25" y="119"/>
                    <a:pt x="23" y="119"/>
                  </a:cubicBezTo>
                  <a:cubicBezTo>
                    <a:pt x="15" y="119"/>
                    <a:pt x="0" y="132"/>
                    <a:pt x="9" y="141"/>
                  </a:cubicBezTo>
                  <a:cubicBezTo>
                    <a:pt x="50" y="205"/>
                    <a:pt x="97" y="264"/>
                    <a:pt x="156" y="317"/>
                  </a:cubicBezTo>
                  <a:cubicBezTo>
                    <a:pt x="205" y="354"/>
                    <a:pt x="264" y="374"/>
                    <a:pt x="323" y="374"/>
                  </a:cubicBezTo>
                  <a:cubicBezTo>
                    <a:pt x="347" y="374"/>
                    <a:pt x="372" y="370"/>
                    <a:pt x="396" y="363"/>
                  </a:cubicBezTo>
                  <a:cubicBezTo>
                    <a:pt x="472" y="334"/>
                    <a:pt x="536" y="281"/>
                    <a:pt x="589" y="217"/>
                  </a:cubicBezTo>
                  <a:cubicBezTo>
                    <a:pt x="642" y="158"/>
                    <a:pt x="683" y="94"/>
                    <a:pt x="712" y="24"/>
                  </a:cubicBezTo>
                  <a:cubicBezTo>
                    <a:pt x="712" y="18"/>
                    <a:pt x="712" y="6"/>
                    <a:pt x="70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8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FEF8091E-6591-4609-B797-47DB5D05158F}"/>
              </a:ext>
            </a:extLst>
          </p:cNvPr>
          <p:cNvGrpSpPr/>
          <p:nvPr/>
        </p:nvGrpSpPr>
        <p:grpSpPr>
          <a:xfrm>
            <a:off x="3346099" y="825357"/>
            <a:ext cx="10827101" cy="1556487"/>
            <a:chOff x="1278753" y="355223"/>
            <a:chExt cx="7289126" cy="1052409"/>
          </a:xfrm>
        </p:grpSpPr>
        <p:sp>
          <p:nvSpPr>
            <p:cNvPr id="316" name="Rounded Rectangular Callout 13">
              <a:extLst>
                <a:ext uri="{FF2B5EF4-FFF2-40B4-BE49-F238E27FC236}">
                  <a16:creationId xmlns:a16="http://schemas.microsoft.com/office/drawing/2014/main" id="{A2A8D250-FC66-40C4-9704-257BB1760F86}"/>
                </a:ext>
              </a:extLst>
            </p:cNvPr>
            <p:cNvSpPr/>
            <p:nvPr/>
          </p:nvSpPr>
          <p:spPr>
            <a:xfrm>
              <a:off x="1841450" y="355223"/>
              <a:ext cx="6607996" cy="1052409"/>
            </a:xfrm>
            <a:prstGeom prst="wedgeRoundRectCallout">
              <a:avLst>
                <a:gd name="adj1" fmla="val -59725"/>
                <a:gd name="adj2" fmla="val 10162"/>
                <a:gd name="adj3" fmla="val 16667"/>
              </a:avLst>
            </a:prstGeom>
            <a:solidFill>
              <a:srgbClr val="C9DAF8">
                <a:lumMod val="40000"/>
                <a:lumOff val="60000"/>
              </a:srgbClr>
            </a:solidFill>
            <a:ln w="25400" cap="flat" cmpd="sng" algn="ctr">
              <a:solidFill>
                <a:srgbClr val="CA666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80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1DAE2CEE-37BA-4528-8CDE-6C2AAF3BA6B5}"/>
                </a:ext>
              </a:extLst>
            </p:cNvPr>
            <p:cNvSpPr txBox="1"/>
            <p:nvPr/>
          </p:nvSpPr>
          <p:spPr>
            <a:xfrm>
              <a:off x="1278753" y="363995"/>
              <a:ext cx="7289126" cy="89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8000">
                  <a:solidFill>
                    <a:sysClr val="windowText" lastClr="000000"/>
                  </a:solidFill>
                  <a:latin typeface="#9Slide07 SVNAppleberry" panose="02040603050506020204" pitchFamily="18" charset="0"/>
                  <a:cs typeface="Arial"/>
                  <a:sym typeface="Arial"/>
                </a:rPr>
                <a:t>	</a:t>
              </a:r>
              <a:r>
                <a:rPr lang="en-US" sz="6000" b="1">
                  <a:solidFill>
                    <a:sysClr val="windowText" lastClr="000000"/>
                  </a:solidFill>
                  <a:latin typeface="Comic Sans MS" panose="030F0702030302020204" pitchFamily="66" charset="0"/>
                  <a:cs typeface="Arial"/>
                  <a:sym typeface="Arial"/>
                </a:rPr>
                <a:t>What's your address?</a:t>
              </a:r>
              <a:endParaRPr lang="en-US" sz="8000" b="1" dirty="0">
                <a:solidFill>
                  <a:sysClr val="windowText" lastClr="000000"/>
                </a:solidFill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3759166-924B-4423-A027-F2740DFBFC62}"/>
              </a:ext>
            </a:extLst>
          </p:cNvPr>
          <p:cNvGrpSpPr/>
          <p:nvPr/>
        </p:nvGrpSpPr>
        <p:grpSpPr>
          <a:xfrm>
            <a:off x="2731924" y="7955684"/>
            <a:ext cx="10799803" cy="1525658"/>
            <a:chOff x="216500" y="3829660"/>
            <a:chExt cx="7575734" cy="1016945"/>
          </a:xfrm>
        </p:grpSpPr>
        <p:sp>
          <p:nvSpPr>
            <p:cNvPr id="319" name="Rounded Rectangular Callout 15">
              <a:extLst>
                <a:ext uri="{FF2B5EF4-FFF2-40B4-BE49-F238E27FC236}">
                  <a16:creationId xmlns:a16="http://schemas.microsoft.com/office/drawing/2014/main" id="{9A2285F6-5232-423C-9C92-941219DBBEE7}"/>
                </a:ext>
              </a:extLst>
            </p:cNvPr>
            <p:cNvSpPr/>
            <p:nvPr/>
          </p:nvSpPr>
          <p:spPr>
            <a:xfrm>
              <a:off x="216500" y="3829660"/>
              <a:ext cx="7575734" cy="1016945"/>
            </a:xfrm>
            <a:prstGeom prst="wedgeRoundRectCallout">
              <a:avLst>
                <a:gd name="adj1" fmla="val 57636"/>
                <a:gd name="adj2" fmla="val 9262"/>
                <a:gd name="adj3" fmla="val 16667"/>
              </a:avLst>
            </a:prstGeom>
            <a:solidFill>
              <a:srgbClr val="D47D95">
                <a:lumMod val="20000"/>
                <a:lumOff val="80000"/>
              </a:srgbClr>
            </a:solidFill>
            <a:ln w="25400" cap="flat" cmpd="sng" algn="ctr">
              <a:solidFill>
                <a:srgbClr val="CA666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6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128;p49">
              <a:extLst>
                <a:ext uri="{FF2B5EF4-FFF2-40B4-BE49-F238E27FC236}">
                  <a16:creationId xmlns:a16="http://schemas.microsoft.com/office/drawing/2014/main" id="{E0D9EEB0-1E6F-4EAE-A999-FC29AFA4B70D}"/>
                </a:ext>
              </a:extLst>
            </p:cNvPr>
            <p:cNvSpPr txBox="1">
              <a:spLocks/>
            </p:cNvSpPr>
            <p:nvPr/>
          </p:nvSpPr>
          <p:spPr>
            <a:xfrm>
              <a:off x="216500" y="3926319"/>
              <a:ext cx="7434952" cy="579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45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matic SC"/>
                <a:buNone/>
                <a:defRPr sz="3000" b="1" i="0" u="none" strike="noStrike" cap="none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defRPr>
              </a:lvl9pPr>
            </a:lstStyle>
            <a:p>
              <a:pPr>
                <a:buClr>
                  <a:srgbClr val="000000"/>
                </a:buClr>
                <a:buFont typeface="Frijole"/>
                <a:buNone/>
                <a:defRPr/>
              </a:pPr>
              <a:r>
                <a:rPr lang="en-US" sz="60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It's _______ </a:t>
              </a:r>
              <a:r>
                <a:rPr lang="en-US" sz="6000" kern="0" dirty="0">
                  <a:solidFill>
                    <a:schemeClr val="tx1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street</a:t>
              </a:r>
              <a:r>
                <a:rPr lang="en-US" sz="60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Frijole"/>
                  <a:cs typeface="Frijole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7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CEAC6557-E545-4A87-BC10-935B92971744}"/>
              </a:ext>
            </a:extLst>
          </p:cNvPr>
          <p:cNvSpPr/>
          <p:nvPr/>
        </p:nvSpPr>
        <p:spPr>
          <a:xfrm>
            <a:off x="495300" y="381000"/>
            <a:ext cx="17297400" cy="952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Title 3">
            <a:extLst>
              <a:ext uri="{FF2B5EF4-FFF2-40B4-BE49-F238E27FC236}">
                <a16:creationId xmlns:a16="http://schemas.microsoft.com/office/drawing/2014/main" id="{9EC69F2E-E5A9-4DD5-8C13-9796CA8E008F}"/>
              </a:ext>
            </a:extLst>
          </p:cNvPr>
          <p:cNvSpPr txBox="1">
            <a:spLocks/>
          </p:cNvSpPr>
          <p:nvPr/>
        </p:nvSpPr>
        <p:spPr>
          <a:xfrm>
            <a:off x="3733800" y="630683"/>
            <a:ext cx="11152414" cy="118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lang="en-US" sz="6600" kern="0" dirty="0">
                <a:solidFill>
                  <a:srgbClr val="413E3E"/>
                </a:solidFill>
              </a:rPr>
              <a:t>Work in pairs. </a:t>
            </a:r>
            <a:r>
              <a:rPr lang="en-US" sz="6600" kern="0" dirty="0" err="1">
                <a:solidFill>
                  <a:srgbClr val="413E3E"/>
                </a:solidFill>
              </a:rPr>
              <a:t>Practise</a:t>
            </a:r>
            <a:r>
              <a:rPr lang="en-US" sz="6600" kern="0" dirty="0">
                <a:solidFill>
                  <a:srgbClr val="413E3E"/>
                </a:solidFill>
              </a:rPr>
              <a:t>.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413E3E"/>
              </a:solidFill>
              <a:effectLst/>
              <a:uLnTx/>
              <a:uFillTx/>
              <a:sym typeface="Amatic S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0002F-05CA-9322-AC15-E7E8748F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" t="15067"/>
          <a:stretch/>
        </p:blipFill>
        <p:spPr>
          <a:xfrm>
            <a:off x="1994807" y="2552700"/>
            <a:ext cx="14630400" cy="5916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CABFD8-8F87-DB11-94D6-880477474D39}"/>
              </a:ext>
            </a:extLst>
          </p:cNvPr>
          <p:cNvSpPr/>
          <p:nvPr/>
        </p:nvSpPr>
        <p:spPr>
          <a:xfrm>
            <a:off x="6858000" y="4610100"/>
            <a:ext cx="3870960" cy="762000"/>
          </a:xfrm>
          <a:prstGeom prst="roundRect">
            <a:avLst/>
          </a:prstGeom>
          <a:solidFill>
            <a:srgbClr val="FFD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116 Hoa Binh Street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01C2D7-E4F4-A3BB-F642-DAB8766C3FAE}"/>
              </a:ext>
            </a:extLst>
          </p:cNvPr>
          <p:cNvSpPr/>
          <p:nvPr/>
        </p:nvSpPr>
        <p:spPr>
          <a:xfrm>
            <a:off x="11751673" y="4610100"/>
            <a:ext cx="3870960" cy="762000"/>
          </a:xfrm>
          <a:prstGeom prst="roundRect">
            <a:avLst/>
          </a:prstGeom>
          <a:solidFill>
            <a:srgbClr val="FFD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38 </a:t>
            </a:r>
            <a:r>
              <a:rPr lang="en-US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Dien</a:t>
            </a:r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Bien Street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26385A-7806-57FA-222D-1ADF0DF215C1}"/>
              </a:ext>
            </a:extLst>
          </p:cNvPr>
          <p:cNvSpPr/>
          <p:nvPr/>
        </p:nvSpPr>
        <p:spPr>
          <a:xfrm>
            <a:off x="6858000" y="7682760"/>
            <a:ext cx="3870960" cy="762000"/>
          </a:xfrm>
          <a:prstGeom prst="roundRect">
            <a:avLst/>
          </a:prstGeom>
          <a:solidFill>
            <a:srgbClr val="FFD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93 Oxford Street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9A1E6B-96DE-C040-1F64-E403DF599F1B}"/>
              </a:ext>
            </a:extLst>
          </p:cNvPr>
          <p:cNvSpPr/>
          <p:nvPr/>
        </p:nvSpPr>
        <p:spPr>
          <a:xfrm>
            <a:off x="11751673" y="7646460"/>
            <a:ext cx="3870960" cy="762000"/>
          </a:xfrm>
          <a:prstGeom prst="roundRect">
            <a:avLst/>
          </a:prstGeom>
          <a:solidFill>
            <a:srgbClr val="FFD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23 Queen Street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79EA24-1695-CD07-1719-147C613C754F}"/>
              </a:ext>
            </a:extLst>
          </p:cNvPr>
          <p:cNvSpPr/>
          <p:nvPr/>
        </p:nvSpPr>
        <p:spPr>
          <a:xfrm>
            <a:off x="1447800" y="3897420"/>
            <a:ext cx="4809036" cy="315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B634C34-5831-7BE5-C7F7-710A22D72DFE}"/>
              </a:ext>
            </a:extLst>
          </p:cNvPr>
          <p:cNvSpPr/>
          <p:nvPr/>
        </p:nvSpPr>
        <p:spPr>
          <a:xfrm>
            <a:off x="1062173" y="3565062"/>
            <a:ext cx="5046073" cy="1219200"/>
          </a:xfrm>
          <a:prstGeom prst="wedgeRoundRectCallout">
            <a:avLst>
              <a:gd name="adj1" fmla="val 2714"/>
              <a:gd name="adj2" fmla="val 72250"/>
              <a:gd name="adj3" fmla="val 16667"/>
            </a:avLst>
          </a:prstGeom>
          <a:solidFill>
            <a:srgbClr val="FFD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What’s your address 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52C3E71-1647-F1AD-2505-49E918D8C933}"/>
              </a:ext>
            </a:extLst>
          </p:cNvPr>
          <p:cNvSpPr/>
          <p:nvPr/>
        </p:nvSpPr>
        <p:spPr>
          <a:xfrm>
            <a:off x="1062173" y="5488201"/>
            <a:ext cx="5046073" cy="1219200"/>
          </a:xfrm>
          <a:prstGeom prst="wedgeRoundRectCallout">
            <a:avLst>
              <a:gd name="adj1" fmla="val -608"/>
              <a:gd name="adj2" fmla="val 69750"/>
              <a:gd name="adj3" fmla="val 16667"/>
            </a:avLst>
          </a:prstGeom>
          <a:solidFill>
            <a:srgbClr val="FFD7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It’s ______ .</a:t>
            </a:r>
          </a:p>
        </p:txBody>
      </p:sp>
    </p:spTree>
    <p:extLst>
      <p:ext uri="{BB962C8B-B14F-4D97-AF65-F5344CB8AC3E}">
        <p14:creationId xmlns:p14="http://schemas.microsoft.com/office/powerpoint/2010/main" val="25204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748</TotalTime>
  <Words>353</Words>
  <Application>Microsoft Office PowerPoint</Application>
  <PresentationFormat>Custom</PresentationFormat>
  <Paragraphs>52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#9Slide07 SVNAppleberry</vt:lpstr>
      <vt:lpstr>Amatic SC</vt:lpstr>
      <vt:lpstr>Frijole</vt:lpstr>
      <vt:lpstr>Calibri</vt:lpstr>
      <vt:lpstr>Arial</vt:lpstr>
      <vt:lpstr>Curse Casual</vt:lpstr>
      <vt:lpstr>Comic Sans MS</vt:lpstr>
      <vt:lpstr>Calibri Light</vt:lpstr>
      <vt:lpstr>Office Theme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DELL</dc:creator>
  <dc:description>9Slide.vn</dc:description>
  <cp:lastModifiedBy>pwc153</cp:lastModifiedBy>
  <cp:revision>79</cp:revision>
  <dcterms:created xsi:type="dcterms:W3CDTF">2006-08-16T00:00:00Z</dcterms:created>
  <dcterms:modified xsi:type="dcterms:W3CDTF">2026-01-04T12:22:09Z</dcterms:modified>
  <cp:category>9Slide.vn</cp:category>
  <dc:identifier>DAFzACgcfNc</dc:identifier>
</cp:coreProperties>
</file>