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2.svg" ContentType="image/svg+xml"/>
  <Override PartName="/ppt/media/image14.svg" ContentType="image/svg+xml"/>
  <Override PartName="/ppt/media/image3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8"/>
  </p:notesMasterIdLst>
  <p:sldIdLst>
    <p:sldId id="327" r:id="rId5"/>
    <p:sldId id="37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o phan" initials="b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41" autoAdjust="0"/>
  </p:normalViewPr>
  <p:slideViewPr>
    <p:cSldViewPr snapToGrid="0">
      <p:cViewPr varScale="1">
        <p:scale>
          <a:sx n="107" d="100"/>
          <a:sy n="107" d="100"/>
        </p:scale>
        <p:origin x="75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0545D-5801-4FDF-AEB2-83F4D5AFAF2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B1155-8210-4DB8-99B8-50BB1612D0C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C20-48CD-40D5-BE74-6F4B22D5DA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3E2-5660-455B-BB79-B7991335F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C20-48CD-40D5-BE74-6F4B22D5DA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3E2-5660-455B-BB79-B7991335F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C20-48CD-40D5-BE74-6F4B22D5DA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3E2-5660-455B-BB79-B7991335F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C20-48CD-40D5-BE74-6F4B22D5DA2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3E2-5660-455B-BB79-B7991335F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C20-48CD-40D5-BE74-6F4B22D5DA2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3E2-5660-455B-BB79-B7991335F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C20-48CD-40D5-BE74-6F4B22D5DA2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3E2-5660-455B-BB79-B7991335F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C20-48CD-40D5-BE74-6F4B22D5DA2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3E2-5660-455B-BB79-B7991335F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C20-48CD-40D5-BE74-6F4B22D5DA2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3E2-5660-455B-BB79-B7991335F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C20-48CD-40D5-BE74-6F4B22D5DA2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3E2-5660-455B-BB79-B7991335F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C20-48CD-40D5-BE74-6F4B22D5DA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3E2-5660-455B-BB79-B7991335F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C20-48CD-40D5-BE74-6F4B22D5DA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3E2-5660-455B-BB79-B7991335F9A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2C20-48CD-40D5-BE74-6F4B22D5DA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AF3E2-5660-455B-BB79-B7991335F9A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slide" Target="slide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820637" y="-1493895"/>
            <a:ext cx="5108200" cy="8395189"/>
          </a:xfrm>
          <a:custGeom>
            <a:avLst/>
            <a:gdLst/>
            <a:ahLst/>
            <a:cxnLst/>
            <a:rect l="l" t="t" r="r" b="b"/>
            <a:pathLst>
              <a:path w="8342675" h="13147482">
                <a:moveTo>
                  <a:pt x="0" y="0"/>
                </a:moveTo>
                <a:lnTo>
                  <a:pt x="8342674" y="0"/>
                </a:lnTo>
                <a:lnTo>
                  <a:pt x="8342674" y="13147482"/>
                </a:lnTo>
                <a:lnTo>
                  <a:pt x="0" y="1314748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132468" y="3429000"/>
            <a:ext cx="2504378" cy="3429000"/>
          </a:xfrm>
          <a:custGeom>
            <a:avLst/>
            <a:gdLst/>
            <a:ahLst/>
            <a:cxnLst/>
            <a:rect l="l" t="t" r="r" b="b"/>
            <a:pathLst>
              <a:path w="4578710" h="5981687">
                <a:moveTo>
                  <a:pt x="0" y="0"/>
                </a:moveTo>
                <a:lnTo>
                  <a:pt x="4578709" y="0"/>
                </a:lnTo>
                <a:lnTo>
                  <a:pt x="4578709" y="5981687"/>
                </a:lnTo>
                <a:lnTo>
                  <a:pt x="0" y="59816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55154" y="4351046"/>
            <a:ext cx="2776328" cy="2357355"/>
          </a:xfrm>
          <a:custGeom>
            <a:avLst/>
            <a:gdLst/>
            <a:ahLst/>
            <a:cxnLst/>
            <a:rect l="l" t="t" r="r" b="b"/>
            <a:pathLst>
              <a:path w="4164492" h="3536032">
                <a:moveTo>
                  <a:pt x="0" y="0"/>
                </a:moveTo>
                <a:lnTo>
                  <a:pt x="4164492" y="0"/>
                </a:lnTo>
                <a:lnTo>
                  <a:pt x="4164492" y="3536032"/>
                </a:lnTo>
                <a:lnTo>
                  <a:pt x="0" y="35360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9363337">
            <a:off x="500900" y="-1230475"/>
            <a:ext cx="2060078" cy="2905239"/>
          </a:xfrm>
          <a:custGeom>
            <a:avLst/>
            <a:gdLst/>
            <a:ahLst/>
            <a:cxnLst/>
            <a:rect l="l" t="t" r="r" b="b"/>
            <a:pathLst>
              <a:path w="3090117" h="4357858">
                <a:moveTo>
                  <a:pt x="0" y="0"/>
                </a:moveTo>
                <a:lnTo>
                  <a:pt x="3090118" y="0"/>
                </a:lnTo>
                <a:lnTo>
                  <a:pt x="3090118" y="4357858"/>
                </a:lnTo>
                <a:lnTo>
                  <a:pt x="0" y="4357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1386" y="966787"/>
            <a:ext cx="11789228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05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Fun corner &amp; </a:t>
            </a:r>
            <a:r>
              <a:rPr lang="en-US" sz="8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r>
              <a:rPr kumimoji="0" lang="en-US" sz="80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rap-up</a:t>
            </a:r>
            <a:endParaRPr kumimoji="0" lang="en-US" sz="80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9681" y="-147971"/>
            <a:ext cx="2922721" cy="280128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44281">
            <a:off x="258777" y="519685"/>
            <a:ext cx="11445849" cy="5161037"/>
          </a:xfrm>
          <a:custGeom>
            <a:avLst/>
            <a:gdLst/>
            <a:ahLst/>
            <a:cxnLst/>
            <a:rect l="l" t="t" r="r" b="b"/>
            <a:pathLst>
              <a:path w="17168773" h="7741556">
                <a:moveTo>
                  <a:pt x="0" y="0"/>
                </a:moveTo>
                <a:lnTo>
                  <a:pt x="17168774" y="0"/>
                </a:lnTo>
                <a:lnTo>
                  <a:pt x="17168774" y="7741556"/>
                </a:lnTo>
                <a:lnTo>
                  <a:pt x="0" y="774155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reeform 3"/>
          <p:cNvSpPr/>
          <p:nvPr/>
        </p:nvSpPr>
        <p:spPr>
          <a:xfrm rot="534689">
            <a:off x="5016300" y="174727"/>
            <a:ext cx="2159400" cy="1861568"/>
          </a:xfrm>
          <a:custGeom>
            <a:avLst/>
            <a:gdLst/>
            <a:ahLst/>
            <a:cxnLst/>
            <a:rect l="l" t="t" r="r" b="b"/>
            <a:pathLst>
              <a:path w="3744525" h="3540278">
                <a:moveTo>
                  <a:pt x="0" y="0"/>
                </a:moveTo>
                <a:lnTo>
                  <a:pt x="3744525" y="0"/>
                </a:lnTo>
                <a:lnTo>
                  <a:pt x="3744525" y="3540279"/>
                </a:lnTo>
                <a:lnTo>
                  <a:pt x="0" y="3540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49771" y="2240057"/>
            <a:ext cx="10292457" cy="73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5350"/>
              </a:lnSpc>
            </a:pPr>
            <a:r>
              <a:rPr lang="en-US" sz="66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Let’s play game</a:t>
            </a:r>
            <a:endParaRPr lang="en-US" sz="66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45" y="4055964"/>
            <a:ext cx="3426895" cy="2915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6730" y="3962905"/>
            <a:ext cx="3681128" cy="3124012"/>
          </a:xfrm>
          <a:prstGeom prst="rect">
            <a:avLst/>
          </a:prstGeom>
        </p:spPr>
      </p:pic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1144083" y="5473812"/>
            <a:ext cx="29418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Option 1</a:t>
            </a:r>
            <a:endParaRPr lang="en-US" sz="4000" b="1" cap="none" spc="0" dirty="0"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8453890" y="5564626"/>
            <a:ext cx="2594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solidFill>
                  <a:srgbClr val="F583DD"/>
                </a:solidFill>
                <a:effectLst/>
                <a:latin typeface="Comic Sans MS" panose="030F0702030302020204" pitchFamily="66" charset="0"/>
              </a:rPr>
              <a:t>Option 2</a:t>
            </a:r>
            <a:endParaRPr lang="en-US" sz="4000" b="1" cap="none" spc="0" dirty="0">
              <a:solidFill>
                <a:srgbClr val="F583DD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8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73 -0.01898 L -0.21654 0.08009 L -0.18268 -0.01898 L -0.14648 0.08009 L -0.11029 -0.01898 L -0.07643 0.08009 L -0.04023 -0.01898 L -0.00638 0.08009 L 0.02982 -0.01898 L 0.06602 0.08009 L 0.09987 -0.01898 L 0.13607 0.08009 L 0.16992 -0.01898 L 0.20612 0.08009 L 0.24232 -0.01898 L 0.27617 0.08009 L 0.3125 -0.01898 " pathEditMode="relative" rAng="0" ptsTypes="AAAAAAAAAAAAAAAAA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WPS Presentation</Application>
  <PresentationFormat>Widescreen</PresentationFormat>
  <Paragraphs>9</Paragraphs>
  <Slides>3</Slides>
  <Notes>3</Notes>
  <HiddenSlides>0</HiddenSlides>
  <MMClips>42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</vt:i4>
      </vt:variant>
    </vt:vector>
  </HeadingPairs>
  <TitlesOfParts>
    <vt:vector size="17" baseType="lpstr">
      <vt:lpstr>Arial</vt:lpstr>
      <vt:lpstr>SimSun</vt:lpstr>
      <vt:lpstr>Wingdings</vt:lpstr>
      <vt:lpstr>Corbel</vt:lpstr>
      <vt:lpstr>Calibri</vt:lpstr>
      <vt:lpstr>Comic Sans MS</vt:lpstr>
      <vt:lpstr>Arial</vt:lpstr>
      <vt:lpstr>Comic Sans MS</vt:lpstr>
      <vt:lpstr>Microsoft YaHei</vt:lpstr>
      <vt:lpstr>Arial Unicode MS</vt:lpstr>
      <vt:lpstr>Calibri Light</vt:lpstr>
      <vt:lpstr>Basis</vt:lpstr>
      <vt:lpstr>Office Theme</vt:lpstr>
      <vt:lpstr>2_Office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 phan</dc:creator>
  <cp:lastModifiedBy>Phương Linh Trần</cp:lastModifiedBy>
  <cp:revision>78</cp:revision>
  <dcterms:created xsi:type="dcterms:W3CDTF">2023-10-09T14:57:00Z</dcterms:created>
  <dcterms:modified xsi:type="dcterms:W3CDTF">2026-01-04T03:19:35Z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76A8AC54A3FB45D5B9027B334796156F_12</vt:lpwstr>
  </property>
  <property fmtid="{D5CDD505-2E9C-101B-9397-08002B2CF9AE}" pid="3" name="KSOProductBuildVer">
    <vt:lpwstr>1033-12.2.0.22222</vt:lpwstr>
  </property>
</Properties>
</file>